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9" r:id="rId4"/>
    <p:sldId id="260" r:id="rId5"/>
    <p:sldId id="268" r:id="rId6"/>
    <p:sldId id="261" r:id="rId7"/>
    <p:sldId id="274" r:id="rId8"/>
    <p:sldId id="271" r:id="rId9"/>
    <p:sldId id="270" r:id="rId10"/>
    <p:sldId id="262" r:id="rId11"/>
    <p:sldId id="266" r:id="rId12"/>
    <p:sldId id="276" r:id="rId13"/>
    <p:sldId id="263" r:id="rId14"/>
    <p:sldId id="275" r:id="rId15"/>
    <p:sldId id="273" r:id="rId16"/>
    <p:sldId id="264" r:id="rId17"/>
    <p:sldId id="272" r:id="rId18"/>
    <p:sldId id="277" r:id="rId1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3045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714" y="66"/>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6" Type="http://schemas.openxmlformats.org/officeDocument/2006/relationships/package" Target="../embeddings/Microsoft_Excel____1.xlsx"/><Relationship Id="rId5" Type="http://schemas.openxmlformats.org/officeDocument/2006/relationships/image" Target="../media/image4.png"/><Relationship Id="rId4" Type="http://schemas.openxmlformats.org/officeDocument/2006/relationships/image" Target="../media/image3.png"/></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Sheet1!$B$1</c:f>
              <c:strCache>
                <c:ptCount val="1"/>
                <c:pt idx="0">
                  <c:v>1</c:v>
                </c:pt>
              </c:strCache>
            </c:strRef>
          </c:tx>
          <c:spPr>
            <a:blipFill>
              <a:blip xmlns:r="http://schemas.openxmlformats.org/officeDocument/2006/relationships" r:embed="rId4"/>
              <a:stretch>
                <a:fillRect/>
              </a:stretch>
            </a:blipFill>
            <a:ln>
              <a:noFill/>
            </a:ln>
            <a:effectLst/>
          </c:spPr>
          <c:invertIfNegative val="0"/>
          <c:dLbls>
            <c:dLbl>
              <c:idx val="0"/>
              <c:tx>
                <c:rich>
                  <a:bodyPr/>
                  <a:lstStyle/>
                  <a:p>
                    <a:r>
                      <a:rPr lang="en-US" altLang="zh-CN"/>
                      <a:t>3.5</a:t>
                    </a:r>
                    <a:endParaRPr lang="en-US" altLang="zh-CN" dirty="0"/>
                  </a:p>
                </c:rich>
              </c:tx>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220E-4378-A585-EA7825E60CF7}"/>
                </c:ext>
                <c:ext xmlns:c15="http://schemas.microsoft.com/office/drawing/2012/chart" uri="{CE6537A1-D6FC-4f65-9D91-7224C49458BB}"/>
              </c:extLst>
            </c:dLbl>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华文细黑" panose="02010600040101010101" pitchFamily="2" charset="-122"/>
                    <a:ea typeface="微软雅黑" panose="020B0503020204020204" pitchFamily="34" charset="-122"/>
                    <a:cs typeface="+mn-cs"/>
                    <a:sym typeface="华文细黑" panose="02010600040101010101" pitchFamily="2" charset="-122"/>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c:f>
              <c:numCache>
                <c:formatCode>General</c:formatCode>
                <c:ptCount val="1"/>
                <c:pt idx="0">
                  <c:v>1</c:v>
                </c:pt>
              </c:numCache>
            </c:numRef>
          </c:cat>
          <c:val>
            <c:numRef>
              <c:f>Sheet1!$B$2</c:f>
              <c:numCache>
                <c:formatCode>General</c:formatCode>
                <c:ptCount val="1"/>
                <c:pt idx="0">
                  <c:v>3.5</c:v>
                </c:pt>
              </c:numCache>
            </c:numRef>
          </c:val>
          <c:extLst xmlns:c16r2="http://schemas.microsoft.com/office/drawing/2015/06/chart">
            <c:ext xmlns:c16="http://schemas.microsoft.com/office/drawing/2014/chart" uri="{C3380CC4-5D6E-409C-BE32-E72D297353CC}">
              <c16:uniqueId val="{00000001-220E-4378-A585-EA7825E60CF7}"/>
            </c:ext>
          </c:extLst>
        </c:ser>
        <c:ser>
          <c:idx val="2"/>
          <c:order val="1"/>
          <c:tx>
            <c:strRef>
              <c:f>Sheet1!$D$1</c:f>
              <c:strCache>
                <c:ptCount val="1"/>
                <c:pt idx="0">
                  <c:v>3</c:v>
                </c:pt>
              </c:strCache>
            </c:strRef>
          </c:tx>
          <c:spPr>
            <a:blipFill>
              <a:blip xmlns:r="http://schemas.openxmlformats.org/officeDocument/2006/relationships" r:embed="rId4"/>
              <a:stretch>
                <a:fillRect/>
              </a:stretch>
            </a:blipFill>
            <a:ln>
              <a:noFill/>
            </a:ln>
            <a:effectLst/>
          </c:spPr>
          <c:invertIfNegative val="0"/>
          <c:dLbls>
            <c:dLbl>
              <c:idx val="0"/>
              <c:tx>
                <c:rich>
                  <a:bodyPr/>
                  <a:lstStyle/>
                  <a:p>
                    <a:r>
                      <a:rPr lang="en-US" altLang="zh-CN" dirty="0"/>
                      <a:t>2</a:t>
                    </a:r>
                  </a:p>
                </c:rich>
              </c:tx>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220E-4378-A585-EA7825E60CF7}"/>
                </c:ext>
                <c:ext xmlns:c15="http://schemas.microsoft.com/office/drawing/2012/chart" uri="{CE6537A1-D6FC-4f65-9D91-7224C49458BB}"/>
              </c:extLst>
            </c:dLbl>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华文细黑" panose="02010600040101010101" pitchFamily="2" charset="-122"/>
                    <a:ea typeface="微软雅黑" panose="020B0503020204020204" pitchFamily="34" charset="-122"/>
                    <a:cs typeface="+mn-cs"/>
                    <a:sym typeface="华文细黑" panose="02010600040101010101" pitchFamily="2" charset="-122"/>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c:f>
              <c:numCache>
                <c:formatCode>General</c:formatCode>
                <c:ptCount val="1"/>
                <c:pt idx="0">
                  <c:v>1</c:v>
                </c:pt>
              </c:numCache>
            </c:numRef>
          </c:cat>
          <c:val>
            <c:numRef>
              <c:f>Sheet1!$D$2</c:f>
              <c:numCache>
                <c:formatCode>General</c:formatCode>
                <c:ptCount val="1"/>
                <c:pt idx="0">
                  <c:v>1.8</c:v>
                </c:pt>
              </c:numCache>
            </c:numRef>
          </c:val>
          <c:extLst xmlns:c16r2="http://schemas.microsoft.com/office/drawing/2015/06/chart">
            <c:ext xmlns:c16="http://schemas.microsoft.com/office/drawing/2014/chart" uri="{C3380CC4-5D6E-409C-BE32-E72D297353CC}">
              <c16:uniqueId val="{00000003-220E-4378-A585-EA7825E60CF7}"/>
            </c:ext>
          </c:extLst>
        </c:ser>
        <c:ser>
          <c:idx val="3"/>
          <c:order val="2"/>
          <c:tx>
            <c:strRef>
              <c:f>Sheet1!$E$1</c:f>
              <c:strCache>
                <c:ptCount val="1"/>
                <c:pt idx="0">
                  <c:v>4</c:v>
                </c:pt>
              </c:strCache>
            </c:strRef>
          </c:tx>
          <c:spPr>
            <a:blipFill>
              <a:blip xmlns:r="http://schemas.openxmlformats.org/officeDocument/2006/relationships" r:embed="rId5"/>
              <a:stretch>
                <a:fillRect/>
              </a:stretch>
            </a:blipFill>
            <a:ln>
              <a:noFill/>
            </a:ln>
            <a:effectLst/>
          </c:spPr>
          <c:invertIfNegative val="0"/>
          <c:dLbls>
            <c:dLbl>
              <c:idx val="0"/>
              <c:tx>
                <c:rich>
                  <a:bodyPr/>
                  <a:lstStyle/>
                  <a:p>
                    <a:r>
                      <a:rPr lang="en-US" altLang="zh-CN"/>
                      <a:t>5</a:t>
                    </a:r>
                  </a:p>
                </c:rich>
              </c:tx>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4-220E-4378-A585-EA7825E60CF7}"/>
                </c:ext>
                <c:ext xmlns:c15="http://schemas.microsoft.com/office/drawing/2012/chart" uri="{CE6537A1-D6FC-4f65-9D91-7224C49458BB}"/>
              </c:extLst>
            </c:dLbl>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华文细黑" panose="02010600040101010101" pitchFamily="2" charset="-122"/>
                    <a:ea typeface="微软雅黑" panose="020B0503020204020204" pitchFamily="34" charset="-122"/>
                    <a:cs typeface="+mn-cs"/>
                    <a:sym typeface="华文细黑" panose="02010600040101010101" pitchFamily="2" charset="-122"/>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c:f>
              <c:numCache>
                <c:formatCode>General</c:formatCode>
                <c:ptCount val="1"/>
                <c:pt idx="0">
                  <c:v>1</c:v>
                </c:pt>
              </c:numCache>
            </c:numRef>
          </c:cat>
          <c:val>
            <c:numRef>
              <c:f>Sheet1!$E$2</c:f>
              <c:numCache>
                <c:formatCode>General</c:formatCode>
                <c:ptCount val="1"/>
                <c:pt idx="0">
                  <c:v>4.5</c:v>
                </c:pt>
              </c:numCache>
            </c:numRef>
          </c:val>
          <c:extLst xmlns:c16r2="http://schemas.microsoft.com/office/drawing/2015/06/chart">
            <c:ext xmlns:c16="http://schemas.microsoft.com/office/drawing/2014/chart" uri="{C3380CC4-5D6E-409C-BE32-E72D297353CC}">
              <c16:uniqueId val="{00000005-220E-4378-A585-EA7825E60CF7}"/>
            </c:ext>
          </c:extLst>
        </c:ser>
        <c:ser>
          <c:idx val="4"/>
          <c:order val="3"/>
          <c:tx>
            <c:strRef>
              <c:f>Sheet1!$F$1</c:f>
              <c:strCache>
                <c:ptCount val="1"/>
                <c:pt idx="0">
                  <c:v>5</c:v>
                </c:pt>
              </c:strCache>
            </c:strRef>
          </c:tx>
          <c:spPr>
            <a:blipFill>
              <a:blip xmlns:r="http://schemas.openxmlformats.org/officeDocument/2006/relationships" r:embed="rId4"/>
              <a:stretch>
                <a:fillRect/>
              </a:stretch>
            </a:blipFill>
            <a:ln>
              <a:noFill/>
            </a:ln>
            <a:effectLst/>
          </c:spPr>
          <c:invertIfNegative val="0"/>
          <c:dLbls>
            <c:dLbl>
              <c:idx val="0"/>
              <c:tx>
                <c:rich>
                  <a:bodyPr/>
                  <a:lstStyle/>
                  <a:p>
                    <a:r>
                      <a:rPr lang="en-US" altLang="zh-CN"/>
                      <a:t>3.5</a:t>
                    </a:r>
                    <a:endParaRPr lang="en-US" altLang="zh-CN" dirty="0"/>
                  </a:p>
                </c:rich>
              </c:tx>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6-220E-4378-A585-EA7825E60CF7}"/>
                </c:ext>
                <c:ext xmlns:c15="http://schemas.microsoft.com/office/drawing/2012/chart" uri="{CE6537A1-D6FC-4f65-9D91-7224C49458BB}"/>
              </c:extLst>
            </c:dLbl>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华文细黑" panose="02010600040101010101" pitchFamily="2" charset="-122"/>
                    <a:ea typeface="微软雅黑" panose="020B0503020204020204" pitchFamily="34" charset="-122"/>
                    <a:cs typeface="+mn-cs"/>
                    <a:sym typeface="华文细黑" panose="02010600040101010101" pitchFamily="2" charset="-122"/>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c:f>
              <c:numCache>
                <c:formatCode>General</c:formatCode>
                <c:ptCount val="1"/>
                <c:pt idx="0">
                  <c:v>1</c:v>
                </c:pt>
              </c:numCache>
            </c:numRef>
          </c:cat>
          <c:val>
            <c:numRef>
              <c:f>Sheet1!$F$2</c:f>
              <c:numCache>
                <c:formatCode>General</c:formatCode>
                <c:ptCount val="1"/>
                <c:pt idx="0">
                  <c:v>3.4</c:v>
                </c:pt>
              </c:numCache>
            </c:numRef>
          </c:val>
          <c:extLst xmlns:c16r2="http://schemas.microsoft.com/office/drawing/2015/06/chart">
            <c:ext xmlns:c16="http://schemas.microsoft.com/office/drawing/2014/chart" uri="{C3380CC4-5D6E-409C-BE32-E72D297353CC}">
              <c16:uniqueId val="{00000007-220E-4378-A585-EA7825E60CF7}"/>
            </c:ext>
          </c:extLst>
        </c:ser>
        <c:ser>
          <c:idx val="5"/>
          <c:order val="4"/>
          <c:tx>
            <c:strRef>
              <c:f>Sheet1!$G$1</c:f>
              <c:strCache>
                <c:ptCount val="1"/>
                <c:pt idx="0">
                  <c:v>6</c:v>
                </c:pt>
              </c:strCache>
            </c:strRef>
          </c:tx>
          <c:spPr>
            <a:blipFill>
              <a:blip xmlns:r="http://schemas.openxmlformats.org/officeDocument/2006/relationships" r:embed="rId4"/>
              <a:stretch>
                <a:fillRect/>
              </a:stretch>
            </a:blipFill>
            <a:ln>
              <a:noFill/>
            </a:ln>
            <a:effectLst/>
          </c:spPr>
          <c:invertIfNegative val="0"/>
          <c:dLbls>
            <c:dLbl>
              <c:idx val="0"/>
              <c:tx>
                <c:rich>
                  <a:bodyPr/>
                  <a:lstStyle/>
                  <a:p>
                    <a:r>
                      <a:rPr lang="en-US" altLang="zh-CN"/>
                      <a:t>3</a:t>
                    </a:r>
                    <a:endParaRPr lang="en-US" altLang="zh-CN" dirty="0"/>
                  </a:p>
                </c:rich>
              </c:tx>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8-220E-4378-A585-EA7825E60CF7}"/>
                </c:ext>
                <c:ext xmlns:c15="http://schemas.microsoft.com/office/drawing/2012/chart" uri="{CE6537A1-D6FC-4f65-9D91-7224C49458BB}"/>
              </c:extLst>
            </c:dLbl>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华文细黑" panose="02010600040101010101" pitchFamily="2" charset="-122"/>
                    <a:ea typeface="微软雅黑" panose="020B0503020204020204" pitchFamily="34" charset="-122"/>
                    <a:cs typeface="+mn-cs"/>
                    <a:sym typeface="华文细黑" panose="02010600040101010101" pitchFamily="2" charset="-122"/>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c:f>
              <c:numCache>
                <c:formatCode>General</c:formatCode>
                <c:ptCount val="1"/>
                <c:pt idx="0">
                  <c:v>1</c:v>
                </c:pt>
              </c:numCache>
            </c:numRef>
          </c:cat>
          <c:val>
            <c:numRef>
              <c:f>Sheet1!$G$2</c:f>
              <c:numCache>
                <c:formatCode>General</c:formatCode>
                <c:ptCount val="1"/>
                <c:pt idx="0">
                  <c:v>3.1</c:v>
                </c:pt>
              </c:numCache>
            </c:numRef>
          </c:val>
          <c:extLst xmlns:c16r2="http://schemas.microsoft.com/office/drawing/2015/06/chart">
            <c:ext xmlns:c16="http://schemas.microsoft.com/office/drawing/2014/chart" uri="{C3380CC4-5D6E-409C-BE32-E72D297353CC}">
              <c16:uniqueId val="{00000009-220E-4378-A585-EA7825E60CF7}"/>
            </c:ext>
          </c:extLst>
        </c:ser>
        <c:dLbls>
          <c:showLegendKey val="0"/>
          <c:showVal val="1"/>
          <c:showCatName val="0"/>
          <c:showSerName val="0"/>
          <c:showPercent val="0"/>
          <c:showBubbleSize val="0"/>
        </c:dLbls>
        <c:gapWidth val="0"/>
        <c:overlap val="22"/>
        <c:axId val="575373536"/>
        <c:axId val="575374624"/>
      </c:barChart>
      <c:catAx>
        <c:axId val="575373536"/>
        <c:scaling>
          <c:orientation val="minMax"/>
        </c:scaling>
        <c:delete val="1"/>
        <c:axPos val="b"/>
        <c:numFmt formatCode="General" sourceLinked="1"/>
        <c:majorTickMark val="none"/>
        <c:minorTickMark val="none"/>
        <c:tickLblPos val="none"/>
        <c:crossAx val="575374624"/>
        <c:crosses val="autoZero"/>
        <c:auto val="1"/>
        <c:lblAlgn val="ctr"/>
        <c:lblOffset val="100"/>
        <c:noMultiLvlLbl val="0"/>
      </c:catAx>
      <c:valAx>
        <c:axId val="575374624"/>
        <c:scaling>
          <c:orientation val="minMax"/>
        </c:scaling>
        <c:delete val="1"/>
        <c:axPos val="l"/>
        <c:numFmt formatCode="General" sourceLinked="1"/>
        <c:majorTickMark val="none"/>
        <c:minorTickMark val="none"/>
        <c:tickLblPos val="none"/>
        <c:crossAx val="575373536"/>
        <c:crosses val="autoZero"/>
        <c:crossBetween val="between"/>
      </c:valAx>
      <c:spPr>
        <a:noFill/>
        <a:ln>
          <a:noFill/>
        </a:ln>
        <a:effectLst/>
      </c:spPr>
    </c:plotArea>
    <c:plotVisOnly val="1"/>
    <c:dispBlanksAs val="gap"/>
    <c:showDLblsOverMax val="0"/>
  </c:chart>
  <c:spPr>
    <a:noFill/>
    <a:ln>
      <a:noFill/>
    </a:ln>
    <a:effectLst/>
  </c:spPr>
  <c:txPr>
    <a:bodyPr/>
    <a:lstStyle/>
    <a:p>
      <a:pPr>
        <a:defRPr>
          <a:latin typeface="华文细黑" panose="02010600040101010101" pitchFamily="2" charset="-122"/>
          <a:ea typeface="微软雅黑" panose="020B0503020204020204" pitchFamily="34" charset="-122"/>
          <a:sym typeface="华文细黑" panose="02010600040101010101" pitchFamily="2" charset="-122"/>
        </a:defRPr>
      </a:pPr>
      <a:endParaRPr lang="zh-CN"/>
    </a:p>
  </c:txPr>
  <c:externalData r:id="rId6">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tockChart>
        <c:ser>
          <c:idx val="0"/>
          <c:order val="0"/>
          <c:tx>
            <c:strRef>
              <c:f>Sheet1!$B$1</c:f>
              <c:strCache>
                <c:ptCount val="1"/>
                <c:pt idx="0">
                  <c:v>开盘</c:v>
                </c:pt>
              </c:strCache>
            </c:strRef>
          </c:tx>
          <c:spPr>
            <a:ln w="25400" cap="rnd">
              <a:noFill/>
              <a:round/>
            </a:ln>
            <a:effectLst/>
          </c:spPr>
          <c:marker>
            <c:symbol val="none"/>
          </c:marker>
          <c:cat>
            <c:numRef>
              <c:f>Sheet1!$A$2:$A$6</c:f>
              <c:numCache>
                <c:formatCode>m/d/yyyy</c:formatCode>
                <c:ptCount val="5"/>
                <c:pt idx="0">
                  <c:v>37261</c:v>
                </c:pt>
                <c:pt idx="1">
                  <c:v>37262</c:v>
                </c:pt>
                <c:pt idx="2">
                  <c:v>37263</c:v>
                </c:pt>
                <c:pt idx="3">
                  <c:v>37264</c:v>
                </c:pt>
                <c:pt idx="4">
                  <c:v>37265</c:v>
                </c:pt>
              </c:numCache>
            </c:numRef>
          </c:cat>
          <c:val>
            <c:numRef>
              <c:f>Sheet1!$B$2:$B$6</c:f>
              <c:numCache>
                <c:formatCode>General</c:formatCode>
                <c:ptCount val="5"/>
                <c:pt idx="0">
                  <c:v>44</c:v>
                </c:pt>
                <c:pt idx="1">
                  <c:v>25</c:v>
                </c:pt>
                <c:pt idx="2">
                  <c:v>38</c:v>
                </c:pt>
                <c:pt idx="3">
                  <c:v>50</c:v>
                </c:pt>
                <c:pt idx="4">
                  <c:v>34</c:v>
                </c:pt>
              </c:numCache>
            </c:numRef>
          </c:val>
          <c:smooth val="0"/>
          <c:extLst xmlns:c16r2="http://schemas.microsoft.com/office/drawing/2015/06/chart">
            <c:ext xmlns:c16="http://schemas.microsoft.com/office/drawing/2014/chart" uri="{C3380CC4-5D6E-409C-BE32-E72D297353CC}">
              <c16:uniqueId val="{00000000-FAED-4F54-9C93-6971B1527C70}"/>
            </c:ext>
          </c:extLst>
        </c:ser>
        <c:ser>
          <c:idx val="1"/>
          <c:order val="1"/>
          <c:tx>
            <c:strRef>
              <c:f>Sheet1!$C$1</c:f>
              <c:strCache>
                <c:ptCount val="1"/>
                <c:pt idx="0">
                  <c:v>盘高</c:v>
                </c:pt>
              </c:strCache>
            </c:strRef>
          </c:tx>
          <c:spPr>
            <a:ln w="25400" cap="rnd">
              <a:noFill/>
              <a:round/>
            </a:ln>
            <a:effectLst/>
          </c:spPr>
          <c:marker>
            <c:symbol val="none"/>
          </c:marker>
          <c:cat>
            <c:numRef>
              <c:f>Sheet1!$A$2:$A$6</c:f>
              <c:numCache>
                <c:formatCode>m/d/yyyy</c:formatCode>
                <c:ptCount val="5"/>
                <c:pt idx="0">
                  <c:v>37261</c:v>
                </c:pt>
                <c:pt idx="1">
                  <c:v>37262</c:v>
                </c:pt>
                <c:pt idx="2">
                  <c:v>37263</c:v>
                </c:pt>
                <c:pt idx="3">
                  <c:v>37264</c:v>
                </c:pt>
                <c:pt idx="4">
                  <c:v>37265</c:v>
                </c:pt>
              </c:numCache>
            </c:numRef>
          </c:cat>
          <c:val>
            <c:numRef>
              <c:f>Sheet1!$C$2:$C$6</c:f>
              <c:numCache>
                <c:formatCode>General</c:formatCode>
                <c:ptCount val="5"/>
                <c:pt idx="0">
                  <c:v>55</c:v>
                </c:pt>
                <c:pt idx="1">
                  <c:v>57</c:v>
                </c:pt>
                <c:pt idx="2">
                  <c:v>57</c:v>
                </c:pt>
                <c:pt idx="3">
                  <c:v>58</c:v>
                </c:pt>
                <c:pt idx="4">
                  <c:v>36</c:v>
                </c:pt>
              </c:numCache>
            </c:numRef>
          </c:val>
          <c:smooth val="0"/>
          <c:extLst xmlns:c16r2="http://schemas.microsoft.com/office/drawing/2015/06/chart">
            <c:ext xmlns:c16="http://schemas.microsoft.com/office/drawing/2014/chart" uri="{C3380CC4-5D6E-409C-BE32-E72D297353CC}">
              <c16:uniqueId val="{00000001-FAED-4F54-9C93-6971B1527C70}"/>
            </c:ext>
          </c:extLst>
        </c:ser>
        <c:ser>
          <c:idx val="2"/>
          <c:order val="2"/>
          <c:tx>
            <c:strRef>
              <c:f>Sheet1!$D$1</c:f>
              <c:strCache>
                <c:ptCount val="1"/>
                <c:pt idx="0">
                  <c:v>盘低</c:v>
                </c:pt>
              </c:strCache>
            </c:strRef>
          </c:tx>
          <c:spPr>
            <a:ln w="25400" cap="rnd">
              <a:noFill/>
              <a:round/>
            </a:ln>
            <a:effectLst/>
          </c:spPr>
          <c:marker>
            <c:symbol val="none"/>
          </c:marker>
          <c:cat>
            <c:numRef>
              <c:f>Sheet1!$A$2:$A$6</c:f>
              <c:numCache>
                <c:formatCode>m/d/yyyy</c:formatCode>
                <c:ptCount val="5"/>
                <c:pt idx="0">
                  <c:v>37261</c:v>
                </c:pt>
                <c:pt idx="1">
                  <c:v>37262</c:v>
                </c:pt>
                <c:pt idx="2">
                  <c:v>37263</c:v>
                </c:pt>
                <c:pt idx="3">
                  <c:v>37264</c:v>
                </c:pt>
                <c:pt idx="4">
                  <c:v>37265</c:v>
                </c:pt>
              </c:numCache>
            </c:numRef>
          </c:cat>
          <c:val>
            <c:numRef>
              <c:f>Sheet1!$D$2:$D$6</c:f>
              <c:numCache>
                <c:formatCode>General</c:formatCode>
                <c:ptCount val="5"/>
                <c:pt idx="0">
                  <c:v>11</c:v>
                </c:pt>
                <c:pt idx="1">
                  <c:v>12</c:v>
                </c:pt>
                <c:pt idx="2">
                  <c:v>13</c:v>
                </c:pt>
                <c:pt idx="3">
                  <c:v>11</c:v>
                </c:pt>
                <c:pt idx="4">
                  <c:v>5</c:v>
                </c:pt>
              </c:numCache>
            </c:numRef>
          </c:val>
          <c:smooth val="0"/>
          <c:extLst xmlns:c16r2="http://schemas.microsoft.com/office/drawing/2015/06/chart">
            <c:ext xmlns:c16="http://schemas.microsoft.com/office/drawing/2014/chart" uri="{C3380CC4-5D6E-409C-BE32-E72D297353CC}">
              <c16:uniqueId val="{00000002-FAED-4F54-9C93-6971B1527C70}"/>
            </c:ext>
          </c:extLst>
        </c:ser>
        <c:ser>
          <c:idx val="3"/>
          <c:order val="3"/>
          <c:tx>
            <c:strRef>
              <c:f>Sheet1!$E$1</c:f>
              <c:strCache>
                <c:ptCount val="1"/>
                <c:pt idx="0">
                  <c:v>收盘</c:v>
                </c:pt>
              </c:strCache>
            </c:strRef>
          </c:tx>
          <c:spPr>
            <a:ln w="25400" cap="rnd">
              <a:noFill/>
              <a:round/>
            </a:ln>
            <a:effectLst/>
          </c:spPr>
          <c:marker>
            <c:symbol val="none"/>
          </c:marker>
          <c:cat>
            <c:numRef>
              <c:f>Sheet1!$A$2:$A$6</c:f>
              <c:numCache>
                <c:formatCode>m/d/yyyy</c:formatCode>
                <c:ptCount val="5"/>
                <c:pt idx="0">
                  <c:v>37261</c:v>
                </c:pt>
                <c:pt idx="1">
                  <c:v>37262</c:v>
                </c:pt>
                <c:pt idx="2">
                  <c:v>37263</c:v>
                </c:pt>
                <c:pt idx="3">
                  <c:v>37264</c:v>
                </c:pt>
                <c:pt idx="4">
                  <c:v>37265</c:v>
                </c:pt>
              </c:numCache>
            </c:numRef>
          </c:cat>
          <c:val>
            <c:numRef>
              <c:f>Sheet1!$E$2:$E$6</c:f>
              <c:numCache>
                <c:formatCode>General</c:formatCode>
                <c:ptCount val="5"/>
                <c:pt idx="0">
                  <c:v>25</c:v>
                </c:pt>
                <c:pt idx="1">
                  <c:v>38</c:v>
                </c:pt>
                <c:pt idx="2">
                  <c:v>50</c:v>
                </c:pt>
                <c:pt idx="3">
                  <c:v>34</c:v>
                </c:pt>
                <c:pt idx="4">
                  <c:v>18</c:v>
                </c:pt>
              </c:numCache>
            </c:numRef>
          </c:val>
          <c:smooth val="0"/>
          <c:extLst xmlns:c16r2="http://schemas.microsoft.com/office/drawing/2015/06/chart">
            <c:ext xmlns:c16="http://schemas.microsoft.com/office/drawing/2014/chart" uri="{C3380CC4-5D6E-409C-BE32-E72D297353CC}">
              <c16:uniqueId val="{00000003-FAED-4F54-9C93-6971B1527C70}"/>
            </c:ext>
          </c:extLst>
        </c:ser>
        <c:dLbls>
          <c:showLegendKey val="0"/>
          <c:showVal val="0"/>
          <c:showCatName val="0"/>
          <c:showSerName val="0"/>
          <c:showPercent val="0"/>
          <c:showBubbleSize val="0"/>
        </c:dLbls>
        <c:hiLowLines>
          <c:spPr>
            <a:ln w="25400" cap="sq" cmpd="sng" algn="ctr">
              <a:solidFill>
                <a:schemeClr val="tx1">
                  <a:lumMod val="65000"/>
                  <a:lumOff val="35000"/>
                </a:schemeClr>
              </a:solidFill>
              <a:round/>
            </a:ln>
            <a:effectLst/>
          </c:spPr>
        </c:hiLowLines>
        <c:upDownBars>
          <c:gapWidth val="150"/>
          <c:upBars>
            <c:spPr>
              <a:solidFill>
                <a:schemeClr val="lt1"/>
              </a:solidFill>
              <a:ln w="9525">
                <a:solidFill>
                  <a:schemeClr val="tx1">
                    <a:lumMod val="15000"/>
                    <a:lumOff val="85000"/>
                  </a:schemeClr>
                </a:solidFill>
              </a:ln>
              <a:effectLst/>
            </c:spPr>
          </c:upBars>
          <c:downBars>
            <c:spPr>
              <a:solidFill>
                <a:schemeClr val="bg1">
                  <a:lumMod val="75000"/>
                </a:schemeClr>
              </a:solidFill>
              <a:ln w="9525">
                <a:solidFill>
                  <a:schemeClr val="tx1">
                    <a:lumMod val="65000"/>
                    <a:lumOff val="35000"/>
                  </a:schemeClr>
                </a:solidFill>
              </a:ln>
              <a:effectLst/>
            </c:spPr>
          </c:downBars>
        </c:upDownBars>
        <c:axId val="575358848"/>
        <c:axId val="575383872"/>
      </c:stockChart>
      <c:dateAx>
        <c:axId val="575358848"/>
        <c:scaling>
          <c:orientation val="minMax"/>
        </c:scaling>
        <c:delete val="1"/>
        <c:axPos val="b"/>
        <c:numFmt formatCode="m/d/yyyy" sourceLinked="1"/>
        <c:majorTickMark val="out"/>
        <c:minorTickMark val="none"/>
        <c:tickLblPos val="nextTo"/>
        <c:crossAx val="575383872"/>
        <c:crosses val="autoZero"/>
        <c:auto val="1"/>
        <c:lblOffset val="100"/>
        <c:baseTimeUnit val="days"/>
      </c:dateAx>
      <c:valAx>
        <c:axId val="575383872"/>
        <c:scaling>
          <c:orientation val="minMax"/>
        </c:scaling>
        <c:delete val="0"/>
        <c:axPos val="l"/>
        <c:majorGridlines>
          <c:spPr>
            <a:ln w="9525" cap="flat" cmpd="sng" algn="ctr">
              <a:solidFill>
                <a:schemeClr val="tx1">
                  <a:lumMod val="5000"/>
                  <a:lumOff val="9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spc="20" baseline="0">
                <a:solidFill>
                  <a:schemeClr val="tx1">
                    <a:lumMod val="65000"/>
                    <a:lumOff val="35000"/>
                  </a:schemeClr>
                </a:solidFill>
                <a:latin typeface="+mn-lt"/>
                <a:ea typeface="+mn-ea"/>
                <a:cs typeface="+mn-cs"/>
              </a:defRPr>
            </a:pPr>
            <a:endParaRPr lang="zh-CN"/>
          </a:p>
        </c:txPr>
        <c:crossAx val="57535884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2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75" cap="flat" cmpd="sng" algn="ctr">
        <a:solidFill>
          <a:schemeClr val="tx1">
            <a:lumMod val="25000"/>
            <a:lumOff val="75000"/>
          </a:schemeClr>
        </a:solidFill>
        <a:round/>
      </a:ln>
    </cs:spPr>
    <cs:defRPr sz="1197" kern="1200" cap="none" spc="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65000"/>
        <a:lumOff val="3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gradFill>
        <a:gsLst>
          <a:gs pos="51700">
            <a:schemeClr val="phClr">
              <a:lumMod val="60000"/>
              <a:lumOff val="40000"/>
            </a:schemeClr>
          </a:gs>
          <a:gs pos="0">
            <a:schemeClr val="phClr"/>
          </a:gs>
          <a:gs pos="100000">
            <a:schemeClr val="phClr"/>
          </a:gs>
        </a:gsLst>
        <a:lin ang="5400000" scaled="0"/>
      </a:gradFill>
    </cs:spPr>
  </cs:dataPoint>
  <cs:dataPoint3D>
    <cs:lnRef idx="0"/>
    <cs:fillRef idx="0">
      <cs:styleClr val="auto"/>
    </cs:fillRef>
    <cs:effectRef idx="0"/>
    <cs:fontRef idx="minor">
      <a:schemeClr val="tx1"/>
    </cs:fontRef>
    <cs:spPr>
      <a:gradFill>
        <a:gsLst>
          <a:gs pos="51700">
            <a:schemeClr val="phClr">
              <a:lumMod val="60000"/>
              <a:lumOff val="40000"/>
            </a:schemeClr>
          </a:gs>
          <a:gs pos="0">
            <a:schemeClr val="phClr"/>
          </a:gs>
          <a:gs pos="100000">
            <a:schemeClr val="phClr"/>
          </a:gs>
        </a:gsLst>
        <a:lin ang="5400000" scaled="0"/>
      </a:gradFill>
    </cs:spPr>
  </cs:dataPoint3D>
  <cs:dataPointLine>
    <cs:lnRef idx="0">
      <cs:styleClr val="auto"/>
    </cs:lnRef>
    <cs:fillRef idx="0"/>
    <cs:effectRef idx="0"/>
    <cs:fontRef idx="minor">
      <a:schemeClr val="dk1"/>
    </cs:fontRef>
    <cs:spPr>
      <a:ln w="28575" cap="rnd">
        <a:solidFill>
          <a:schemeClr val="phClr">
            <a:alpha val="70000"/>
          </a:schemeClr>
        </a:solidFill>
        <a:round/>
      </a:ln>
    </cs:spPr>
  </cs:dataPointLine>
  <cs:dataPointMarker>
    <cs:lnRef idx="0">
      <cs:styleClr val="auto"/>
    </cs:lnRef>
    <cs:fillRef idx="0">
      <cs:styleClr val="auto"/>
    </cs:fillRef>
    <cs:effectRef idx="0"/>
    <cs:fontRef idx="minor">
      <a:schemeClr val="tx1"/>
    </cs:fontRef>
    <cs:spPr>
      <a:solidFill>
        <a:schemeClr val="phClr"/>
      </a:solidFill>
      <a:ln w="9525" cap="flat" cmpd="sng" algn="ctr">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5000"/>
            <a:lumOff val="9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25400" cap="sq" cmpd="sng" algn="ctr">
        <a:solidFill>
          <a:schemeClr val="tx1">
            <a:lumMod val="65000"/>
            <a:lumOff val="3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spc="20" baseline="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ajor">
      <a:schemeClr val="tx1">
        <a:lumMod val="50000"/>
        <a:lumOff val="50000"/>
      </a:schemeClr>
    </cs:fontRef>
    <cs:defRPr sz="1862" b="1" i="0" kern="1200" spc="20" baseline="0"/>
  </cs:title>
  <cs:trendline>
    <cs:lnRef idx="0">
      <cs:styleClr val="auto"/>
    </cs:lnRef>
    <cs:fillRef idx="0"/>
    <cs:effectRef idx="0"/>
    <cs:fontRef idx="minor">
      <a:schemeClr val="dk1"/>
    </cs:fontRef>
    <cs:spPr>
      <a:ln w="15875"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spc="20" baseline="0"/>
  </cs:valueAxis>
  <cs:wall>
    <cs:lnRef idx="0"/>
    <cs:fillRef idx="0"/>
    <cs:effectRef idx="0"/>
    <cs:fontRef idx="minor">
      <a:schemeClr val="dk1"/>
    </cs:fontRef>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2017/12/13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2017/12/13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2017/12/13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2017/12/13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2017/12/13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2017/12/13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t>2017/12/13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2017/12/13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2017/12/13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2017/12/13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2017/12/13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2017/12/13</a:t>
            </a:fld>
            <a:endParaRPr lang="zh-CN" altLang="en-US"/>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8.jpeg"/></Relationships>
</file>

<file path=ppt/slides/_rels/slide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chart" Target="../charts/chart2.xml"/></Relationships>
</file>

<file path=ppt/slides/_rels/slide1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yanj.cn/store-10367.html" TargetMode="Externa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2.jpg"/></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chart" Target="../charts/chart1.xml"/></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BEBA8EAE-BF5A-486C-A8C5-ECC9F3942E4B}">
                <a14:imgProps xmlns:a14="http://schemas.microsoft.com/office/drawing/2010/main">
                  <a14:imgLayer r:embed="rId3">
                    <a14:imgEffect>
                      <a14:artisticBlur radius="46"/>
                    </a14:imgEffect>
                  </a14:imgLayer>
                </a14:imgProps>
              </a:ext>
            </a:extLst>
          </a:blip>
          <a:srcRect/>
          <a:stretch>
            <a:fillRect t="-39000" b="-39000"/>
          </a:stretch>
        </a:blipFill>
        <a:effectLst/>
      </p:bgPr>
    </p:bg>
    <p:spTree>
      <p:nvGrpSpPr>
        <p:cNvPr id="1" name=""/>
        <p:cNvGrpSpPr/>
        <p:nvPr/>
      </p:nvGrpSpPr>
      <p:grpSpPr>
        <a:xfrm>
          <a:off x="0" y="0"/>
          <a:ext cx="0" cy="0"/>
          <a:chOff x="0" y="0"/>
          <a:chExt cx="0" cy="0"/>
        </a:xfrm>
      </p:grpSpPr>
      <p:sp>
        <p:nvSpPr>
          <p:cNvPr id="18" name="任意多边形: 形状 17">
            <a:extLst>
              <a:ext uri="{FF2B5EF4-FFF2-40B4-BE49-F238E27FC236}">
                <a16:creationId xmlns="" xmlns:a16="http://schemas.microsoft.com/office/drawing/2014/main" id="{91A0F181-33B1-4203-AF4A-7B95925432AA}"/>
              </a:ext>
            </a:extLst>
          </p:cNvPr>
          <p:cNvSpPr/>
          <p:nvPr/>
        </p:nvSpPr>
        <p:spPr>
          <a:xfrm>
            <a:off x="0" y="0"/>
            <a:ext cx="12192000" cy="6858000"/>
          </a:xfrm>
          <a:custGeom>
            <a:avLst/>
            <a:gdLst/>
            <a:ahLst/>
            <a:cxnLst/>
            <a:rect l="l" t="t" r="r" b="b"/>
            <a:pathLst>
              <a:path w="12192000" h="6858000">
                <a:moveTo>
                  <a:pt x="4451300" y="3470612"/>
                </a:moveTo>
                <a:lnTo>
                  <a:pt x="4543095" y="3470612"/>
                </a:lnTo>
                <a:cubicBezTo>
                  <a:pt x="4567154" y="3470612"/>
                  <a:pt x="4587131" y="3472919"/>
                  <a:pt x="4603025" y="3477532"/>
                </a:cubicBezTo>
                <a:cubicBezTo>
                  <a:pt x="4618919" y="3482146"/>
                  <a:pt x="4632139" y="3488918"/>
                  <a:pt x="4642685" y="3497848"/>
                </a:cubicBezTo>
                <a:cubicBezTo>
                  <a:pt x="4653231" y="3506777"/>
                  <a:pt x="4661252" y="3517790"/>
                  <a:pt x="4666747" y="3530887"/>
                </a:cubicBezTo>
                <a:cubicBezTo>
                  <a:pt x="4672242" y="3543984"/>
                  <a:pt x="4674989" y="3559165"/>
                  <a:pt x="4674989" y="3576429"/>
                </a:cubicBezTo>
                <a:cubicBezTo>
                  <a:pt x="4674989" y="3592502"/>
                  <a:pt x="4672167" y="3606641"/>
                  <a:pt x="4666523" y="3618845"/>
                </a:cubicBezTo>
                <a:cubicBezTo>
                  <a:pt x="4660879" y="3631049"/>
                  <a:pt x="4653081" y="3641243"/>
                  <a:pt x="4643128" y="3649429"/>
                </a:cubicBezTo>
                <a:cubicBezTo>
                  <a:pt x="4633175" y="3657615"/>
                  <a:pt x="4621664" y="3663791"/>
                  <a:pt x="4608595" y="3667958"/>
                </a:cubicBezTo>
                <a:cubicBezTo>
                  <a:pt x="4595526" y="3672125"/>
                  <a:pt x="4580227" y="3674209"/>
                  <a:pt x="4562698" y="3674209"/>
                </a:cubicBezTo>
                <a:lnTo>
                  <a:pt x="4451300" y="3674209"/>
                </a:lnTo>
                <a:close/>
                <a:moveTo>
                  <a:pt x="4451300" y="3222367"/>
                </a:moveTo>
                <a:lnTo>
                  <a:pt x="4530586" y="3222367"/>
                </a:lnTo>
                <a:cubicBezTo>
                  <a:pt x="4552562" y="3222367"/>
                  <a:pt x="4570230" y="3224450"/>
                  <a:pt x="4583592" y="3228617"/>
                </a:cubicBezTo>
                <a:cubicBezTo>
                  <a:pt x="4596954" y="3232785"/>
                  <a:pt x="4607793" y="3238812"/>
                  <a:pt x="4616109" y="3246700"/>
                </a:cubicBezTo>
                <a:cubicBezTo>
                  <a:pt x="4624425" y="3254588"/>
                  <a:pt x="4630513" y="3264187"/>
                  <a:pt x="4634373" y="3275499"/>
                </a:cubicBezTo>
                <a:cubicBezTo>
                  <a:pt x="4638233" y="3286809"/>
                  <a:pt x="4640163" y="3299460"/>
                  <a:pt x="4640163" y="3313450"/>
                </a:cubicBezTo>
                <a:cubicBezTo>
                  <a:pt x="4640163" y="3325951"/>
                  <a:pt x="4638308" y="3338081"/>
                  <a:pt x="4634596" y="3349838"/>
                </a:cubicBezTo>
                <a:cubicBezTo>
                  <a:pt x="4630885" y="3361596"/>
                  <a:pt x="4625020" y="3371865"/>
                  <a:pt x="4617002" y="3380645"/>
                </a:cubicBezTo>
                <a:cubicBezTo>
                  <a:pt x="4608984" y="3389426"/>
                  <a:pt x="4598887" y="3396421"/>
                  <a:pt x="4586711" y="3401630"/>
                </a:cubicBezTo>
                <a:cubicBezTo>
                  <a:pt x="4574535" y="3406839"/>
                  <a:pt x="4558499" y="3409444"/>
                  <a:pt x="4538602" y="3409444"/>
                </a:cubicBezTo>
                <a:lnTo>
                  <a:pt x="4451300" y="3409444"/>
                </a:lnTo>
                <a:close/>
                <a:moveTo>
                  <a:pt x="6727627" y="3159859"/>
                </a:moveTo>
                <a:cubicBezTo>
                  <a:pt x="6720780" y="3159859"/>
                  <a:pt x="6714306" y="3162166"/>
                  <a:pt x="6708204" y="3166779"/>
                </a:cubicBezTo>
                <a:cubicBezTo>
                  <a:pt x="6702102" y="3171393"/>
                  <a:pt x="6699052" y="3179504"/>
                  <a:pt x="6699052" y="3191113"/>
                </a:cubicBezTo>
                <a:lnTo>
                  <a:pt x="6699052" y="3706356"/>
                </a:lnTo>
                <a:cubicBezTo>
                  <a:pt x="6699052" y="3717964"/>
                  <a:pt x="6702102" y="3726075"/>
                  <a:pt x="6708204" y="3730689"/>
                </a:cubicBezTo>
                <a:cubicBezTo>
                  <a:pt x="6714306" y="3735303"/>
                  <a:pt x="6720780" y="3737610"/>
                  <a:pt x="6727627" y="3737610"/>
                </a:cubicBezTo>
                <a:lnTo>
                  <a:pt x="7004893" y="3737610"/>
                </a:lnTo>
                <a:cubicBezTo>
                  <a:pt x="7007275" y="3737610"/>
                  <a:pt x="7009433" y="3737014"/>
                  <a:pt x="7011367" y="3735824"/>
                </a:cubicBezTo>
                <a:cubicBezTo>
                  <a:pt x="7013302" y="3734633"/>
                  <a:pt x="7015014" y="3732698"/>
                  <a:pt x="7016502" y="3730019"/>
                </a:cubicBezTo>
                <a:cubicBezTo>
                  <a:pt x="7017990" y="3727340"/>
                  <a:pt x="7019032" y="3723992"/>
                  <a:pt x="7019627" y="3719973"/>
                </a:cubicBezTo>
                <a:cubicBezTo>
                  <a:pt x="7020223" y="3715955"/>
                  <a:pt x="7020520" y="3711267"/>
                  <a:pt x="7020520" y="3705909"/>
                </a:cubicBezTo>
                <a:cubicBezTo>
                  <a:pt x="7020520" y="3699956"/>
                  <a:pt x="7020223" y="3694970"/>
                  <a:pt x="7019627" y="3690952"/>
                </a:cubicBezTo>
                <a:cubicBezTo>
                  <a:pt x="7019032" y="3686934"/>
                  <a:pt x="7017990" y="3683659"/>
                  <a:pt x="7016502" y="3681129"/>
                </a:cubicBezTo>
                <a:cubicBezTo>
                  <a:pt x="7015014" y="3678599"/>
                  <a:pt x="7013302" y="3676739"/>
                  <a:pt x="7011367" y="3675548"/>
                </a:cubicBezTo>
                <a:cubicBezTo>
                  <a:pt x="7009433" y="3674358"/>
                  <a:pt x="7007275" y="3673762"/>
                  <a:pt x="7004893" y="3673762"/>
                </a:cubicBezTo>
                <a:lnTo>
                  <a:pt x="6775847" y="3673762"/>
                </a:lnTo>
                <a:lnTo>
                  <a:pt x="6775847" y="3467040"/>
                </a:lnTo>
                <a:lnTo>
                  <a:pt x="6969621" y="3467040"/>
                </a:lnTo>
                <a:cubicBezTo>
                  <a:pt x="6972002" y="3467040"/>
                  <a:pt x="6974160" y="3466519"/>
                  <a:pt x="6976095" y="3465477"/>
                </a:cubicBezTo>
                <a:cubicBezTo>
                  <a:pt x="6978030" y="3464436"/>
                  <a:pt x="6979667" y="3462724"/>
                  <a:pt x="6981006" y="3460343"/>
                </a:cubicBezTo>
                <a:cubicBezTo>
                  <a:pt x="6982346" y="3457962"/>
                  <a:pt x="6983313" y="3454836"/>
                  <a:pt x="6983909" y="3450967"/>
                </a:cubicBezTo>
                <a:cubicBezTo>
                  <a:pt x="6984504" y="3447097"/>
                  <a:pt x="6984802" y="3442483"/>
                  <a:pt x="6984802" y="3437126"/>
                </a:cubicBezTo>
                <a:cubicBezTo>
                  <a:pt x="6984802" y="3431470"/>
                  <a:pt x="6984504" y="3426559"/>
                  <a:pt x="6983909" y="3422392"/>
                </a:cubicBezTo>
                <a:cubicBezTo>
                  <a:pt x="6983313" y="3418225"/>
                  <a:pt x="6982346" y="3414950"/>
                  <a:pt x="6981006" y="3412569"/>
                </a:cubicBezTo>
                <a:cubicBezTo>
                  <a:pt x="6979667" y="3410188"/>
                  <a:pt x="6978030" y="3408327"/>
                  <a:pt x="6976095" y="3406988"/>
                </a:cubicBezTo>
                <a:cubicBezTo>
                  <a:pt x="6974160" y="3405649"/>
                  <a:pt x="6972002" y="3404979"/>
                  <a:pt x="6969621" y="3404979"/>
                </a:cubicBezTo>
                <a:lnTo>
                  <a:pt x="6775847" y="3404979"/>
                </a:lnTo>
                <a:lnTo>
                  <a:pt x="6775847" y="3223706"/>
                </a:lnTo>
                <a:lnTo>
                  <a:pt x="7001768" y="3223706"/>
                </a:lnTo>
                <a:cubicBezTo>
                  <a:pt x="7004149" y="3223706"/>
                  <a:pt x="7006307" y="3223111"/>
                  <a:pt x="7008242" y="3221920"/>
                </a:cubicBezTo>
                <a:cubicBezTo>
                  <a:pt x="7010177" y="3220730"/>
                  <a:pt x="7011739" y="3218869"/>
                  <a:pt x="7012930" y="3216339"/>
                </a:cubicBezTo>
                <a:cubicBezTo>
                  <a:pt x="7014121" y="3213809"/>
                  <a:pt x="7015088" y="3210535"/>
                  <a:pt x="7015832" y="3206516"/>
                </a:cubicBezTo>
                <a:cubicBezTo>
                  <a:pt x="7016576" y="3202498"/>
                  <a:pt x="7016948" y="3197810"/>
                  <a:pt x="7016948" y="3192452"/>
                </a:cubicBezTo>
                <a:cubicBezTo>
                  <a:pt x="7016948" y="3186499"/>
                  <a:pt x="7016576" y="3181513"/>
                  <a:pt x="7015832" y="3177495"/>
                </a:cubicBezTo>
                <a:cubicBezTo>
                  <a:pt x="7015088" y="3173477"/>
                  <a:pt x="7014121" y="3170128"/>
                  <a:pt x="7012930" y="3167449"/>
                </a:cubicBezTo>
                <a:cubicBezTo>
                  <a:pt x="7011739" y="3164770"/>
                  <a:pt x="7010177" y="3162836"/>
                  <a:pt x="7008242" y="3161645"/>
                </a:cubicBezTo>
                <a:cubicBezTo>
                  <a:pt x="7006307" y="3160454"/>
                  <a:pt x="7004149" y="3159859"/>
                  <a:pt x="7001768" y="3159859"/>
                </a:cubicBezTo>
                <a:close/>
                <a:moveTo>
                  <a:pt x="4403527" y="3159859"/>
                </a:moveTo>
                <a:cubicBezTo>
                  <a:pt x="4396680" y="3159859"/>
                  <a:pt x="4390206" y="3162166"/>
                  <a:pt x="4384105" y="3166779"/>
                </a:cubicBezTo>
                <a:cubicBezTo>
                  <a:pt x="4378003" y="3171393"/>
                  <a:pt x="4374952" y="3179504"/>
                  <a:pt x="4374952" y="3191113"/>
                </a:cubicBezTo>
                <a:lnTo>
                  <a:pt x="4374952" y="3706356"/>
                </a:lnTo>
                <a:cubicBezTo>
                  <a:pt x="4374952" y="3717964"/>
                  <a:pt x="4378003" y="3726075"/>
                  <a:pt x="4384105" y="3730689"/>
                </a:cubicBezTo>
                <a:cubicBezTo>
                  <a:pt x="4390206" y="3735303"/>
                  <a:pt x="4396680" y="3737610"/>
                  <a:pt x="4403527" y="3737610"/>
                </a:cubicBezTo>
                <a:lnTo>
                  <a:pt x="4554438" y="3737610"/>
                </a:lnTo>
                <a:cubicBezTo>
                  <a:pt x="4576168" y="3737610"/>
                  <a:pt x="4595440" y="3736047"/>
                  <a:pt x="4612259" y="3732922"/>
                </a:cubicBezTo>
                <a:cubicBezTo>
                  <a:pt x="4629076" y="3729796"/>
                  <a:pt x="4644851" y="3725108"/>
                  <a:pt x="4659585" y="3718857"/>
                </a:cubicBezTo>
                <a:cubicBezTo>
                  <a:pt x="4674319" y="3712607"/>
                  <a:pt x="4687566" y="3704867"/>
                  <a:pt x="4699322" y="3695640"/>
                </a:cubicBezTo>
                <a:cubicBezTo>
                  <a:pt x="4711080" y="3686413"/>
                  <a:pt x="4721126" y="3675697"/>
                  <a:pt x="4729460" y="3663493"/>
                </a:cubicBezTo>
                <a:cubicBezTo>
                  <a:pt x="4737795" y="3651289"/>
                  <a:pt x="4744269" y="3637523"/>
                  <a:pt x="4748882" y="3622193"/>
                </a:cubicBezTo>
                <a:cubicBezTo>
                  <a:pt x="4753496" y="3606864"/>
                  <a:pt x="4755803" y="3590121"/>
                  <a:pt x="4755803" y="3571964"/>
                </a:cubicBezTo>
                <a:cubicBezTo>
                  <a:pt x="4755803" y="3552319"/>
                  <a:pt x="4752826" y="3534310"/>
                  <a:pt x="4746873" y="3517939"/>
                </a:cubicBezTo>
                <a:cubicBezTo>
                  <a:pt x="4740920" y="3501568"/>
                  <a:pt x="4732809" y="3487281"/>
                  <a:pt x="4722540" y="3475077"/>
                </a:cubicBezTo>
                <a:cubicBezTo>
                  <a:pt x="4712271" y="3462873"/>
                  <a:pt x="4700290" y="3452827"/>
                  <a:pt x="4686598" y="3444939"/>
                </a:cubicBezTo>
                <a:cubicBezTo>
                  <a:pt x="4672905" y="3437051"/>
                  <a:pt x="4658171" y="3431619"/>
                  <a:pt x="4642396" y="3428642"/>
                </a:cubicBezTo>
                <a:cubicBezTo>
                  <a:pt x="4654897" y="3423285"/>
                  <a:pt x="4665985" y="3416439"/>
                  <a:pt x="4675659" y="3408104"/>
                </a:cubicBezTo>
                <a:cubicBezTo>
                  <a:pt x="4685333" y="3399770"/>
                  <a:pt x="4693369" y="3390319"/>
                  <a:pt x="4699770" y="3379752"/>
                </a:cubicBezTo>
                <a:cubicBezTo>
                  <a:pt x="4706169" y="3369186"/>
                  <a:pt x="4711005" y="3357651"/>
                  <a:pt x="4714280" y="3345150"/>
                </a:cubicBezTo>
                <a:cubicBezTo>
                  <a:pt x="4717554" y="3332648"/>
                  <a:pt x="4719191" y="3319552"/>
                  <a:pt x="4719191" y="3305859"/>
                </a:cubicBezTo>
                <a:cubicBezTo>
                  <a:pt x="4719191" y="3282940"/>
                  <a:pt x="4715470" y="3262401"/>
                  <a:pt x="4708029" y="3244244"/>
                </a:cubicBezTo>
                <a:cubicBezTo>
                  <a:pt x="4700588" y="3226087"/>
                  <a:pt x="4689500" y="3210758"/>
                  <a:pt x="4674766" y="3198257"/>
                </a:cubicBezTo>
                <a:cubicBezTo>
                  <a:pt x="4660032" y="3185755"/>
                  <a:pt x="4641652" y="3176230"/>
                  <a:pt x="4619625" y="3169682"/>
                </a:cubicBezTo>
                <a:cubicBezTo>
                  <a:pt x="4597598" y="3163133"/>
                  <a:pt x="4569321" y="3159859"/>
                  <a:pt x="4534793" y="3159859"/>
                </a:cubicBezTo>
                <a:close/>
                <a:moveTo>
                  <a:pt x="6507470" y="3158519"/>
                </a:moveTo>
                <a:cubicBezTo>
                  <a:pt x="6499620" y="3158519"/>
                  <a:pt x="6493259" y="3158817"/>
                  <a:pt x="6488390" y="3159412"/>
                </a:cubicBezTo>
                <a:cubicBezTo>
                  <a:pt x="6483520" y="3160008"/>
                  <a:pt x="6479594" y="3160975"/>
                  <a:pt x="6476610" y="3162315"/>
                </a:cubicBezTo>
                <a:cubicBezTo>
                  <a:pt x="6473627" y="3163654"/>
                  <a:pt x="6471507" y="3165217"/>
                  <a:pt x="6470252" y="3167003"/>
                </a:cubicBezTo>
                <a:cubicBezTo>
                  <a:pt x="6468996" y="3168789"/>
                  <a:pt x="6468368" y="3170723"/>
                  <a:pt x="6468368" y="3172807"/>
                </a:cubicBezTo>
                <a:lnTo>
                  <a:pt x="6468368" y="3486239"/>
                </a:lnTo>
                <a:cubicBezTo>
                  <a:pt x="6468368" y="3509754"/>
                  <a:pt x="6468442" y="3534236"/>
                  <a:pt x="6468591" y="3559686"/>
                </a:cubicBezTo>
                <a:cubicBezTo>
                  <a:pt x="6468740" y="3585135"/>
                  <a:pt x="6469112" y="3609617"/>
                  <a:pt x="6469707" y="3633132"/>
                </a:cubicBezTo>
                <a:lnTo>
                  <a:pt x="6469261" y="3633132"/>
                </a:lnTo>
                <a:cubicBezTo>
                  <a:pt x="6462354" y="3619142"/>
                  <a:pt x="6455378" y="3605227"/>
                  <a:pt x="6448332" y="3591386"/>
                </a:cubicBezTo>
                <a:cubicBezTo>
                  <a:pt x="6441286" y="3577545"/>
                  <a:pt x="6434167" y="3563481"/>
                  <a:pt x="6426974" y="3549193"/>
                </a:cubicBezTo>
                <a:cubicBezTo>
                  <a:pt x="6419781" y="3534906"/>
                  <a:pt x="6412302" y="3520395"/>
                  <a:pt x="6404535" y="3505661"/>
                </a:cubicBezTo>
                <a:cubicBezTo>
                  <a:pt x="6396768" y="3490927"/>
                  <a:pt x="6388712" y="3475821"/>
                  <a:pt x="6380369" y="3460343"/>
                </a:cubicBezTo>
                <a:lnTo>
                  <a:pt x="6244875" y="3206740"/>
                </a:lnTo>
                <a:cubicBezTo>
                  <a:pt x="6239982" y="3197512"/>
                  <a:pt x="6235308" y="3189848"/>
                  <a:pt x="6230852" y="3183746"/>
                </a:cubicBezTo>
                <a:cubicBezTo>
                  <a:pt x="6226397" y="3177644"/>
                  <a:pt x="6221789" y="3172882"/>
                  <a:pt x="6217029" y="3169458"/>
                </a:cubicBezTo>
                <a:cubicBezTo>
                  <a:pt x="6212268" y="3166035"/>
                  <a:pt x="6206892" y="3163580"/>
                  <a:pt x="6200899" y="3162091"/>
                </a:cubicBezTo>
                <a:cubicBezTo>
                  <a:pt x="6194907" y="3160603"/>
                  <a:pt x="6187457" y="3159859"/>
                  <a:pt x="6178551" y="3159859"/>
                </a:cubicBezTo>
                <a:lnTo>
                  <a:pt x="6140760" y="3159859"/>
                </a:lnTo>
                <a:cubicBezTo>
                  <a:pt x="6132774" y="3159859"/>
                  <a:pt x="6125402" y="3162389"/>
                  <a:pt x="6118642" y="3167449"/>
                </a:cubicBezTo>
                <a:cubicBezTo>
                  <a:pt x="6111882" y="3172509"/>
                  <a:pt x="6108502" y="3180993"/>
                  <a:pt x="6108502" y="3192899"/>
                </a:cubicBezTo>
                <a:lnTo>
                  <a:pt x="6108502" y="3726001"/>
                </a:lnTo>
                <a:cubicBezTo>
                  <a:pt x="6108502" y="3728085"/>
                  <a:pt x="6109129" y="3730094"/>
                  <a:pt x="6110385" y="3732029"/>
                </a:cubicBezTo>
                <a:cubicBezTo>
                  <a:pt x="6111641" y="3733963"/>
                  <a:pt x="6113683" y="3735452"/>
                  <a:pt x="6116510" y="3736493"/>
                </a:cubicBezTo>
                <a:cubicBezTo>
                  <a:pt x="6119338" y="3737535"/>
                  <a:pt x="6123186" y="3738428"/>
                  <a:pt x="6128053" y="3739172"/>
                </a:cubicBezTo>
                <a:cubicBezTo>
                  <a:pt x="6132920" y="3739916"/>
                  <a:pt x="6139123" y="3740289"/>
                  <a:pt x="6146662" y="3740289"/>
                </a:cubicBezTo>
                <a:cubicBezTo>
                  <a:pt x="6154201" y="3740289"/>
                  <a:pt x="6160405" y="3739916"/>
                  <a:pt x="6165275" y="3739172"/>
                </a:cubicBezTo>
                <a:cubicBezTo>
                  <a:pt x="6170144" y="3738428"/>
                  <a:pt x="6174071" y="3737535"/>
                  <a:pt x="6177054" y="3736493"/>
                </a:cubicBezTo>
                <a:cubicBezTo>
                  <a:pt x="6180038" y="3735452"/>
                  <a:pt x="6182157" y="3733963"/>
                  <a:pt x="6183413" y="3732029"/>
                </a:cubicBezTo>
                <a:cubicBezTo>
                  <a:pt x="6184669" y="3730094"/>
                  <a:pt x="6185297" y="3728085"/>
                  <a:pt x="6185297" y="3726001"/>
                </a:cubicBezTo>
                <a:lnTo>
                  <a:pt x="6185297" y="3377297"/>
                </a:lnTo>
                <a:cubicBezTo>
                  <a:pt x="6185297" y="3355270"/>
                  <a:pt x="6185148" y="3333095"/>
                  <a:pt x="6184850" y="3310771"/>
                </a:cubicBezTo>
                <a:cubicBezTo>
                  <a:pt x="6184553" y="3288446"/>
                  <a:pt x="6184106" y="3266569"/>
                  <a:pt x="6183511" y="3245138"/>
                </a:cubicBezTo>
                <a:lnTo>
                  <a:pt x="6184404" y="3245138"/>
                </a:lnTo>
                <a:cubicBezTo>
                  <a:pt x="6192468" y="3262699"/>
                  <a:pt x="6201181" y="3280782"/>
                  <a:pt x="6210541" y="3299385"/>
                </a:cubicBezTo>
                <a:cubicBezTo>
                  <a:pt x="6219901" y="3317989"/>
                  <a:pt x="6229187" y="3335774"/>
                  <a:pt x="6238401" y="3352740"/>
                </a:cubicBezTo>
                <a:lnTo>
                  <a:pt x="6414650" y="3681353"/>
                </a:lnTo>
                <a:cubicBezTo>
                  <a:pt x="6420696" y="3692961"/>
                  <a:pt x="6426414" y="3702486"/>
                  <a:pt x="6431802" y="3709928"/>
                </a:cubicBezTo>
                <a:cubicBezTo>
                  <a:pt x="6437190" y="3717369"/>
                  <a:pt x="6442576" y="3723248"/>
                  <a:pt x="6447962" y="3727564"/>
                </a:cubicBezTo>
                <a:cubicBezTo>
                  <a:pt x="6453348" y="3731880"/>
                  <a:pt x="6459043" y="3734856"/>
                  <a:pt x="6465047" y="3736493"/>
                </a:cubicBezTo>
                <a:cubicBezTo>
                  <a:pt x="6471051" y="3738131"/>
                  <a:pt x="6478056" y="3738949"/>
                  <a:pt x="6486060" y="3738949"/>
                </a:cubicBezTo>
                <a:lnTo>
                  <a:pt x="6511454" y="3738949"/>
                </a:lnTo>
                <a:cubicBezTo>
                  <a:pt x="6515458" y="3738949"/>
                  <a:pt x="6519461" y="3738354"/>
                  <a:pt x="6523463" y="3737163"/>
                </a:cubicBezTo>
                <a:cubicBezTo>
                  <a:pt x="6527465" y="3735973"/>
                  <a:pt x="6531083" y="3734038"/>
                  <a:pt x="6534315" y="3731359"/>
                </a:cubicBezTo>
                <a:cubicBezTo>
                  <a:pt x="6537547" y="3728680"/>
                  <a:pt x="6540164" y="3725257"/>
                  <a:pt x="6542163" y="3721090"/>
                </a:cubicBezTo>
                <a:cubicBezTo>
                  <a:pt x="6544163" y="3716923"/>
                  <a:pt x="6545163" y="3711862"/>
                  <a:pt x="6545163" y="3705909"/>
                </a:cubicBezTo>
                <a:lnTo>
                  <a:pt x="6545163" y="3172807"/>
                </a:lnTo>
                <a:cubicBezTo>
                  <a:pt x="6545163" y="3170723"/>
                  <a:pt x="6544535" y="3168789"/>
                  <a:pt x="6543280" y="3167003"/>
                </a:cubicBezTo>
                <a:cubicBezTo>
                  <a:pt x="6542024" y="3165217"/>
                  <a:pt x="6539982" y="3163654"/>
                  <a:pt x="6537154" y="3162315"/>
                </a:cubicBezTo>
                <a:cubicBezTo>
                  <a:pt x="6534327" y="3160975"/>
                  <a:pt x="6530400" y="3160008"/>
                  <a:pt x="6525375" y="3159412"/>
                </a:cubicBezTo>
                <a:cubicBezTo>
                  <a:pt x="6520350" y="3158817"/>
                  <a:pt x="6514381" y="3158519"/>
                  <a:pt x="6507470" y="3158519"/>
                </a:cubicBezTo>
                <a:close/>
                <a:moveTo>
                  <a:pt x="5918299" y="3157180"/>
                </a:moveTo>
                <a:cubicBezTo>
                  <a:pt x="5911453" y="3157180"/>
                  <a:pt x="5905574" y="3157552"/>
                  <a:pt x="5900664" y="3158296"/>
                </a:cubicBezTo>
                <a:cubicBezTo>
                  <a:pt x="5895752" y="3159041"/>
                  <a:pt x="5891733" y="3159933"/>
                  <a:pt x="5888608" y="3160975"/>
                </a:cubicBezTo>
                <a:cubicBezTo>
                  <a:pt x="5885483" y="3162017"/>
                  <a:pt x="5883251" y="3163431"/>
                  <a:pt x="5881911" y="3165217"/>
                </a:cubicBezTo>
                <a:cubicBezTo>
                  <a:pt x="5880571" y="3167003"/>
                  <a:pt x="5879902" y="3169086"/>
                  <a:pt x="5879902" y="3171467"/>
                </a:cubicBezTo>
                <a:lnTo>
                  <a:pt x="5879902" y="3726001"/>
                </a:lnTo>
                <a:cubicBezTo>
                  <a:pt x="5879902" y="3728382"/>
                  <a:pt x="5880497" y="3730466"/>
                  <a:pt x="5881687" y="3732252"/>
                </a:cubicBezTo>
                <a:cubicBezTo>
                  <a:pt x="5882878" y="3734038"/>
                  <a:pt x="5884962" y="3735452"/>
                  <a:pt x="5887938" y="3736493"/>
                </a:cubicBezTo>
                <a:cubicBezTo>
                  <a:pt x="5890915" y="3737535"/>
                  <a:pt x="5894933" y="3738428"/>
                  <a:pt x="5899994" y="3739172"/>
                </a:cubicBezTo>
                <a:cubicBezTo>
                  <a:pt x="5905054" y="3739916"/>
                  <a:pt x="5911155" y="3740289"/>
                  <a:pt x="5918299" y="3740289"/>
                </a:cubicBezTo>
                <a:cubicBezTo>
                  <a:pt x="5925741" y="3740289"/>
                  <a:pt x="5931917" y="3739916"/>
                  <a:pt x="5936828" y="3739172"/>
                </a:cubicBezTo>
                <a:cubicBezTo>
                  <a:pt x="5941740" y="3738428"/>
                  <a:pt x="5945684" y="3737535"/>
                  <a:pt x="5948660" y="3736493"/>
                </a:cubicBezTo>
                <a:cubicBezTo>
                  <a:pt x="5951637" y="3735452"/>
                  <a:pt x="5953720" y="3734038"/>
                  <a:pt x="5954911" y="3732252"/>
                </a:cubicBezTo>
                <a:cubicBezTo>
                  <a:pt x="5956102" y="3730466"/>
                  <a:pt x="5956697" y="3728382"/>
                  <a:pt x="5956697" y="3726001"/>
                </a:cubicBezTo>
                <a:lnTo>
                  <a:pt x="5956697" y="3171467"/>
                </a:lnTo>
                <a:cubicBezTo>
                  <a:pt x="5956697" y="3169086"/>
                  <a:pt x="5956102" y="3167003"/>
                  <a:pt x="5954911" y="3165217"/>
                </a:cubicBezTo>
                <a:cubicBezTo>
                  <a:pt x="5953720" y="3163431"/>
                  <a:pt x="5951637" y="3162017"/>
                  <a:pt x="5948660" y="3160975"/>
                </a:cubicBezTo>
                <a:cubicBezTo>
                  <a:pt x="5945684" y="3159933"/>
                  <a:pt x="5941740" y="3159041"/>
                  <a:pt x="5936828" y="3158296"/>
                </a:cubicBezTo>
                <a:cubicBezTo>
                  <a:pt x="5931917" y="3157552"/>
                  <a:pt x="5925741" y="3157180"/>
                  <a:pt x="5918299" y="3157180"/>
                </a:cubicBezTo>
                <a:close/>
                <a:moveTo>
                  <a:pt x="4907756" y="3157180"/>
                </a:moveTo>
                <a:cubicBezTo>
                  <a:pt x="4900017" y="3157180"/>
                  <a:pt x="4893766" y="3157552"/>
                  <a:pt x="4889005" y="3158296"/>
                </a:cubicBezTo>
                <a:cubicBezTo>
                  <a:pt x="4884241" y="3159041"/>
                  <a:pt x="4880372" y="3159933"/>
                  <a:pt x="4877395" y="3160975"/>
                </a:cubicBezTo>
                <a:cubicBezTo>
                  <a:pt x="4874419" y="3162017"/>
                  <a:pt x="4872335" y="3163431"/>
                  <a:pt x="4871145" y="3165217"/>
                </a:cubicBezTo>
                <a:cubicBezTo>
                  <a:pt x="4869954" y="3167003"/>
                  <a:pt x="4869359" y="3169086"/>
                  <a:pt x="4869359" y="3171467"/>
                </a:cubicBezTo>
                <a:lnTo>
                  <a:pt x="4869359" y="3529994"/>
                </a:lnTo>
                <a:cubicBezTo>
                  <a:pt x="4869359" y="3565415"/>
                  <a:pt x="4874419" y="3596669"/>
                  <a:pt x="4884539" y="3623756"/>
                </a:cubicBezTo>
                <a:cubicBezTo>
                  <a:pt x="4894660" y="3650843"/>
                  <a:pt x="4909096" y="3673390"/>
                  <a:pt x="4927848" y="3691398"/>
                </a:cubicBezTo>
                <a:cubicBezTo>
                  <a:pt x="4946600" y="3709407"/>
                  <a:pt x="4969073" y="3723024"/>
                  <a:pt x="4995267" y="3732252"/>
                </a:cubicBezTo>
                <a:cubicBezTo>
                  <a:pt x="5021461" y="3741479"/>
                  <a:pt x="5050482" y="3746093"/>
                  <a:pt x="5082332" y="3746093"/>
                </a:cubicBezTo>
                <a:cubicBezTo>
                  <a:pt x="5117157" y="3746093"/>
                  <a:pt x="5148263" y="3741182"/>
                  <a:pt x="5175647" y="3731359"/>
                </a:cubicBezTo>
                <a:cubicBezTo>
                  <a:pt x="5203031" y="3721536"/>
                  <a:pt x="5226248" y="3707100"/>
                  <a:pt x="5245298" y="3688050"/>
                </a:cubicBezTo>
                <a:cubicBezTo>
                  <a:pt x="5264348" y="3669000"/>
                  <a:pt x="5279009" y="3645708"/>
                  <a:pt x="5289278" y="3618175"/>
                </a:cubicBezTo>
                <a:cubicBezTo>
                  <a:pt x="5299547" y="3590642"/>
                  <a:pt x="5304681" y="3559314"/>
                  <a:pt x="5304681" y="3524190"/>
                </a:cubicBezTo>
                <a:lnTo>
                  <a:pt x="5304681" y="3171467"/>
                </a:lnTo>
                <a:cubicBezTo>
                  <a:pt x="5304681" y="3169086"/>
                  <a:pt x="5304011" y="3167003"/>
                  <a:pt x="5302672" y="3165217"/>
                </a:cubicBezTo>
                <a:cubicBezTo>
                  <a:pt x="5301332" y="3163431"/>
                  <a:pt x="5299249" y="3162017"/>
                  <a:pt x="5296422" y="3160975"/>
                </a:cubicBezTo>
                <a:cubicBezTo>
                  <a:pt x="5293593" y="3159933"/>
                  <a:pt x="5289724" y="3159041"/>
                  <a:pt x="5284812" y="3158296"/>
                </a:cubicBezTo>
                <a:cubicBezTo>
                  <a:pt x="5279901" y="3157552"/>
                  <a:pt x="5273873" y="3157180"/>
                  <a:pt x="5266730" y="3157180"/>
                </a:cubicBezTo>
                <a:cubicBezTo>
                  <a:pt x="5259288" y="3157180"/>
                  <a:pt x="5253112" y="3157552"/>
                  <a:pt x="5248201" y="3158296"/>
                </a:cubicBezTo>
                <a:cubicBezTo>
                  <a:pt x="5243289" y="3159041"/>
                  <a:pt x="5239345" y="3159933"/>
                  <a:pt x="5236369" y="3160975"/>
                </a:cubicBezTo>
                <a:cubicBezTo>
                  <a:pt x="5233392" y="3162017"/>
                  <a:pt x="5231308" y="3163431"/>
                  <a:pt x="5230119" y="3165217"/>
                </a:cubicBezTo>
                <a:cubicBezTo>
                  <a:pt x="5228927" y="3167003"/>
                  <a:pt x="5228332" y="3169086"/>
                  <a:pt x="5228332" y="3171467"/>
                </a:cubicBezTo>
                <a:lnTo>
                  <a:pt x="5228332" y="3524637"/>
                </a:lnTo>
                <a:cubicBezTo>
                  <a:pt x="5228332" y="3550533"/>
                  <a:pt x="5225132" y="3573155"/>
                  <a:pt x="5218733" y="3592502"/>
                </a:cubicBezTo>
                <a:cubicBezTo>
                  <a:pt x="5212333" y="3611850"/>
                  <a:pt x="5203106" y="3628072"/>
                  <a:pt x="5191051" y="3641169"/>
                </a:cubicBezTo>
                <a:cubicBezTo>
                  <a:pt x="5178996" y="3654266"/>
                  <a:pt x="5164262" y="3664089"/>
                  <a:pt x="5146849" y="3670637"/>
                </a:cubicBezTo>
                <a:cubicBezTo>
                  <a:pt x="5129436" y="3677185"/>
                  <a:pt x="5109567" y="3680460"/>
                  <a:pt x="5087244" y="3680460"/>
                </a:cubicBezTo>
                <a:cubicBezTo>
                  <a:pt x="5065514" y="3680460"/>
                  <a:pt x="5045943" y="3677111"/>
                  <a:pt x="5028530" y="3670414"/>
                </a:cubicBezTo>
                <a:cubicBezTo>
                  <a:pt x="5011117" y="3663716"/>
                  <a:pt x="4996235" y="3653745"/>
                  <a:pt x="4983882" y="3640499"/>
                </a:cubicBezTo>
                <a:cubicBezTo>
                  <a:pt x="4971529" y="3627254"/>
                  <a:pt x="4962079" y="3610659"/>
                  <a:pt x="4955530" y="3590716"/>
                </a:cubicBezTo>
                <a:cubicBezTo>
                  <a:pt x="4948982" y="3570773"/>
                  <a:pt x="4945707" y="3547407"/>
                  <a:pt x="4945707" y="3520618"/>
                </a:cubicBezTo>
                <a:lnTo>
                  <a:pt x="4945707" y="3171467"/>
                </a:lnTo>
                <a:cubicBezTo>
                  <a:pt x="4945707" y="3169086"/>
                  <a:pt x="4945112" y="3167003"/>
                  <a:pt x="4943921" y="3165217"/>
                </a:cubicBezTo>
                <a:cubicBezTo>
                  <a:pt x="4942731" y="3163431"/>
                  <a:pt x="4940722" y="3162017"/>
                  <a:pt x="4937895" y="3160975"/>
                </a:cubicBezTo>
                <a:cubicBezTo>
                  <a:pt x="4935066" y="3159933"/>
                  <a:pt x="4931122" y="3159041"/>
                  <a:pt x="4926062" y="3158296"/>
                </a:cubicBezTo>
                <a:cubicBezTo>
                  <a:pt x="4921002" y="3157552"/>
                  <a:pt x="4914900" y="3157180"/>
                  <a:pt x="4907756" y="3157180"/>
                </a:cubicBezTo>
                <a:close/>
                <a:moveTo>
                  <a:pt x="7700963" y="3151376"/>
                </a:moveTo>
                <a:cubicBezTo>
                  <a:pt x="7675959" y="3151376"/>
                  <a:pt x="7652668" y="3154724"/>
                  <a:pt x="7631088" y="3161422"/>
                </a:cubicBezTo>
                <a:cubicBezTo>
                  <a:pt x="7609508" y="3168119"/>
                  <a:pt x="7590904" y="3177867"/>
                  <a:pt x="7575277" y="3190666"/>
                </a:cubicBezTo>
                <a:cubicBezTo>
                  <a:pt x="7559650" y="3203466"/>
                  <a:pt x="7547446" y="3219316"/>
                  <a:pt x="7538666" y="3238217"/>
                </a:cubicBezTo>
                <a:cubicBezTo>
                  <a:pt x="7529885" y="3257118"/>
                  <a:pt x="7525494" y="3278624"/>
                  <a:pt x="7525494" y="3302734"/>
                </a:cubicBezTo>
                <a:cubicBezTo>
                  <a:pt x="7525494" y="3326249"/>
                  <a:pt x="7529289" y="3346415"/>
                  <a:pt x="7536880" y="3363233"/>
                </a:cubicBezTo>
                <a:cubicBezTo>
                  <a:pt x="7544470" y="3380050"/>
                  <a:pt x="7554367" y="3394710"/>
                  <a:pt x="7566571" y="3407211"/>
                </a:cubicBezTo>
                <a:cubicBezTo>
                  <a:pt x="7578775" y="3419713"/>
                  <a:pt x="7592616" y="3430577"/>
                  <a:pt x="7608094" y="3439805"/>
                </a:cubicBezTo>
                <a:cubicBezTo>
                  <a:pt x="7623572" y="3449032"/>
                  <a:pt x="7639497" y="3457441"/>
                  <a:pt x="7655868" y="3465031"/>
                </a:cubicBezTo>
                <a:cubicBezTo>
                  <a:pt x="7672239" y="3472621"/>
                  <a:pt x="7688238" y="3480063"/>
                  <a:pt x="7703865" y="3487355"/>
                </a:cubicBezTo>
                <a:cubicBezTo>
                  <a:pt x="7719492" y="3494648"/>
                  <a:pt x="7733407" y="3502684"/>
                  <a:pt x="7745611" y="3511465"/>
                </a:cubicBezTo>
                <a:cubicBezTo>
                  <a:pt x="7757815" y="3520246"/>
                  <a:pt x="7767638" y="3530441"/>
                  <a:pt x="7775079" y="3542049"/>
                </a:cubicBezTo>
                <a:cubicBezTo>
                  <a:pt x="7782520" y="3553658"/>
                  <a:pt x="7786241" y="3567648"/>
                  <a:pt x="7786241" y="3584019"/>
                </a:cubicBezTo>
                <a:cubicBezTo>
                  <a:pt x="7786241" y="3599199"/>
                  <a:pt x="7783562" y="3612743"/>
                  <a:pt x="7778204" y="3624649"/>
                </a:cubicBezTo>
                <a:cubicBezTo>
                  <a:pt x="7772847" y="3636555"/>
                  <a:pt x="7765182" y="3646601"/>
                  <a:pt x="7755210" y="3654787"/>
                </a:cubicBezTo>
                <a:cubicBezTo>
                  <a:pt x="7745239" y="3662972"/>
                  <a:pt x="7733333" y="3669298"/>
                  <a:pt x="7719492" y="3673762"/>
                </a:cubicBezTo>
                <a:cubicBezTo>
                  <a:pt x="7705651" y="3678227"/>
                  <a:pt x="7690396" y="3680460"/>
                  <a:pt x="7673727" y="3680460"/>
                </a:cubicBezTo>
                <a:cubicBezTo>
                  <a:pt x="7651700" y="3680460"/>
                  <a:pt x="7632278" y="3677855"/>
                  <a:pt x="7615461" y="3672646"/>
                </a:cubicBezTo>
                <a:cubicBezTo>
                  <a:pt x="7598643" y="3667437"/>
                  <a:pt x="7584281" y="3661856"/>
                  <a:pt x="7572375" y="3655903"/>
                </a:cubicBezTo>
                <a:cubicBezTo>
                  <a:pt x="7560469" y="3649950"/>
                  <a:pt x="7550721" y="3644443"/>
                  <a:pt x="7543130" y="3639383"/>
                </a:cubicBezTo>
                <a:cubicBezTo>
                  <a:pt x="7535540" y="3634323"/>
                  <a:pt x="7529661" y="3631793"/>
                  <a:pt x="7525494" y="3631793"/>
                </a:cubicBezTo>
                <a:cubicBezTo>
                  <a:pt x="7523113" y="3631793"/>
                  <a:pt x="7521029" y="3632314"/>
                  <a:pt x="7519243" y="3633356"/>
                </a:cubicBezTo>
                <a:cubicBezTo>
                  <a:pt x="7517457" y="3634397"/>
                  <a:pt x="7515969" y="3636258"/>
                  <a:pt x="7514779" y="3638937"/>
                </a:cubicBezTo>
                <a:cubicBezTo>
                  <a:pt x="7513588" y="3641615"/>
                  <a:pt x="7512695" y="3645113"/>
                  <a:pt x="7512100" y="3649429"/>
                </a:cubicBezTo>
                <a:cubicBezTo>
                  <a:pt x="7511504" y="3653745"/>
                  <a:pt x="7511207" y="3659177"/>
                  <a:pt x="7511207" y="3665726"/>
                </a:cubicBezTo>
                <a:cubicBezTo>
                  <a:pt x="7511207" y="3674953"/>
                  <a:pt x="7512025" y="3682320"/>
                  <a:pt x="7513662" y="3687827"/>
                </a:cubicBezTo>
                <a:cubicBezTo>
                  <a:pt x="7515299" y="3693333"/>
                  <a:pt x="7517830" y="3697873"/>
                  <a:pt x="7521253" y="3701444"/>
                </a:cubicBezTo>
                <a:cubicBezTo>
                  <a:pt x="7524676" y="3705016"/>
                  <a:pt x="7530778" y="3709332"/>
                  <a:pt x="7539558" y="3714392"/>
                </a:cubicBezTo>
                <a:cubicBezTo>
                  <a:pt x="7548339" y="3719453"/>
                  <a:pt x="7559204" y="3724364"/>
                  <a:pt x="7572152" y="3729126"/>
                </a:cubicBezTo>
                <a:cubicBezTo>
                  <a:pt x="7585100" y="3733889"/>
                  <a:pt x="7599834" y="3737907"/>
                  <a:pt x="7616354" y="3741182"/>
                </a:cubicBezTo>
                <a:cubicBezTo>
                  <a:pt x="7632874" y="3744456"/>
                  <a:pt x="7650807" y="3746093"/>
                  <a:pt x="7670155" y="3746093"/>
                </a:cubicBezTo>
                <a:cubicBezTo>
                  <a:pt x="7697837" y="3746093"/>
                  <a:pt x="7723659" y="3742372"/>
                  <a:pt x="7747620" y="3734931"/>
                </a:cubicBezTo>
                <a:cubicBezTo>
                  <a:pt x="7771582" y="3727489"/>
                  <a:pt x="7792417" y="3716402"/>
                  <a:pt x="7810128" y="3701668"/>
                </a:cubicBezTo>
                <a:cubicBezTo>
                  <a:pt x="7827839" y="3686934"/>
                  <a:pt x="7841680" y="3669000"/>
                  <a:pt x="7851651" y="3647866"/>
                </a:cubicBezTo>
                <a:cubicBezTo>
                  <a:pt x="7861623" y="3626733"/>
                  <a:pt x="7866608" y="3602623"/>
                  <a:pt x="7866608" y="3575536"/>
                </a:cubicBezTo>
                <a:cubicBezTo>
                  <a:pt x="7866608" y="3552616"/>
                  <a:pt x="7862813" y="3532748"/>
                  <a:pt x="7855223" y="3515930"/>
                </a:cubicBezTo>
                <a:cubicBezTo>
                  <a:pt x="7847633" y="3499113"/>
                  <a:pt x="7837661" y="3484527"/>
                  <a:pt x="7825308" y="3472175"/>
                </a:cubicBezTo>
                <a:cubicBezTo>
                  <a:pt x="7812956" y="3459822"/>
                  <a:pt x="7798891" y="3449106"/>
                  <a:pt x="7783116" y="3440028"/>
                </a:cubicBezTo>
                <a:cubicBezTo>
                  <a:pt x="7767340" y="3430949"/>
                  <a:pt x="7751266" y="3422615"/>
                  <a:pt x="7734895" y="3415025"/>
                </a:cubicBezTo>
                <a:cubicBezTo>
                  <a:pt x="7718524" y="3407435"/>
                  <a:pt x="7702451" y="3399919"/>
                  <a:pt x="7686675" y="3392477"/>
                </a:cubicBezTo>
                <a:cubicBezTo>
                  <a:pt x="7670899" y="3385036"/>
                  <a:pt x="7656835" y="3376850"/>
                  <a:pt x="7644482" y="3367921"/>
                </a:cubicBezTo>
                <a:cubicBezTo>
                  <a:pt x="7632130" y="3358991"/>
                  <a:pt x="7622232" y="3348722"/>
                  <a:pt x="7614791" y="3337113"/>
                </a:cubicBezTo>
                <a:cubicBezTo>
                  <a:pt x="7607350" y="3325505"/>
                  <a:pt x="7603629" y="3311664"/>
                  <a:pt x="7603629" y="3295590"/>
                </a:cubicBezTo>
                <a:cubicBezTo>
                  <a:pt x="7603629" y="3284577"/>
                  <a:pt x="7605564" y="3274159"/>
                  <a:pt x="7609433" y="3264336"/>
                </a:cubicBezTo>
                <a:cubicBezTo>
                  <a:pt x="7613303" y="3254514"/>
                  <a:pt x="7619107" y="3246030"/>
                  <a:pt x="7626846" y="3238887"/>
                </a:cubicBezTo>
                <a:cubicBezTo>
                  <a:pt x="7634585" y="3231743"/>
                  <a:pt x="7644408" y="3226013"/>
                  <a:pt x="7656314" y="3221697"/>
                </a:cubicBezTo>
                <a:cubicBezTo>
                  <a:pt x="7668220" y="3217381"/>
                  <a:pt x="7682210" y="3215223"/>
                  <a:pt x="7698284" y="3215223"/>
                </a:cubicBezTo>
                <a:cubicBezTo>
                  <a:pt x="7715548" y="3215223"/>
                  <a:pt x="7731100" y="3217381"/>
                  <a:pt x="7744941" y="3221697"/>
                </a:cubicBezTo>
                <a:cubicBezTo>
                  <a:pt x="7758782" y="3226013"/>
                  <a:pt x="7770763" y="3230775"/>
                  <a:pt x="7780883" y="3235984"/>
                </a:cubicBezTo>
                <a:cubicBezTo>
                  <a:pt x="7791004" y="3241194"/>
                  <a:pt x="7799561" y="3245882"/>
                  <a:pt x="7806556" y="3250049"/>
                </a:cubicBezTo>
                <a:cubicBezTo>
                  <a:pt x="7813551" y="3254216"/>
                  <a:pt x="7818686" y="3256299"/>
                  <a:pt x="7821960" y="3256299"/>
                </a:cubicBezTo>
                <a:cubicBezTo>
                  <a:pt x="7824043" y="3256299"/>
                  <a:pt x="7825904" y="3255630"/>
                  <a:pt x="7827541" y="3254290"/>
                </a:cubicBezTo>
                <a:cubicBezTo>
                  <a:pt x="7829178" y="3252951"/>
                  <a:pt x="7830443" y="3250867"/>
                  <a:pt x="7831336" y="3248040"/>
                </a:cubicBezTo>
                <a:cubicBezTo>
                  <a:pt x="7832229" y="3245212"/>
                  <a:pt x="7832899" y="3241714"/>
                  <a:pt x="7833345" y="3237547"/>
                </a:cubicBezTo>
                <a:cubicBezTo>
                  <a:pt x="7833792" y="3233380"/>
                  <a:pt x="7834015" y="3228617"/>
                  <a:pt x="7834015" y="3223260"/>
                </a:cubicBezTo>
                <a:cubicBezTo>
                  <a:pt x="7834015" y="3217604"/>
                  <a:pt x="7833866" y="3212991"/>
                  <a:pt x="7833568" y="3209419"/>
                </a:cubicBezTo>
                <a:cubicBezTo>
                  <a:pt x="7833271" y="3205847"/>
                  <a:pt x="7832824" y="3202796"/>
                  <a:pt x="7832229" y="3200266"/>
                </a:cubicBezTo>
                <a:cubicBezTo>
                  <a:pt x="7831634" y="3197736"/>
                  <a:pt x="7830890" y="3195652"/>
                  <a:pt x="7829997" y="3194015"/>
                </a:cubicBezTo>
                <a:cubicBezTo>
                  <a:pt x="7829104" y="3192378"/>
                  <a:pt x="7827243" y="3190145"/>
                  <a:pt x="7824416" y="3187318"/>
                </a:cubicBezTo>
                <a:cubicBezTo>
                  <a:pt x="7821588" y="3184490"/>
                  <a:pt x="7815709" y="3180769"/>
                  <a:pt x="7806779" y="3176156"/>
                </a:cubicBezTo>
                <a:cubicBezTo>
                  <a:pt x="7797850" y="3171542"/>
                  <a:pt x="7787655" y="3167375"/>
                  <a:pt x="7776195" y="3163654"/>
                </a:cubicBezTo>
                <a:cubicBezTo>
                  <a:pt x="7764735" y="3159933"/>
                  <a:pt x="7752532" y="3156957"/>
                  <a:pt x="7739583" y="3154724"/>
                </a:cubicBezTo>
                <a:cubicBezTo>
                  <a:pt x="7726635" y="3152492"/>
                  <a:pt x="7713762" y="3151376"/>
                  <a:pt x="7700963" y="3151376"/>
                </a:cubicBezTo>
                <a:close/>
                <a:moveTo>
                  <a:pt x="7281862" y="3151376"/>
                </a:moveTo>
                <a:cubicBezTo>
                  <a:pt x="7256859" y="3151376"/>
                  <a:pt x="7233568" y="3154724"/>
                  <a:pt x="7211988" y="3161422"/>
                </a:cubicBezTo>
                <a:cubicBezTo>
                  <a:pt x="7190408" y="3168119"/>
                  <a:pt x="7171804" y="3177867"/>
                  <a:pt x="7156177" y="3190666"/>
                </a:cubicBezTo>
                <a:cubicBezTo>
                  <a:pt x="7140550" y="3203466"/>
                  <a:pt x="7128346" y="3219316"/>
                  <a:pt x="7119565" y="3238217"/>
                </a:cubicBezTo>
                <a:cubicBezTo>
                  <a:pt x="7110785" y="3257118"/>
                  <a:pt x="7106394" y="3278624"/>
                  <a:pt x="7106394" y="3302734"/>
                </a:cubicBezTo>
                <a:cubicBezTo>
                  <a:pt x="7106394" y="3326249"/>
                  <a:pt x="7110189" y="3346415"/>
                  <a:pt x="7117779" y="3363233"/>
                </a:cubicBezTo>
                <a:cubicBezTo>
                  <a:pt x="7125370" y="3380050"/>
                  <a:pt x="7135267" y="3394710"/>
                  <a:pt x="7147471" y="3407211"/>
                </a:cubicBezTo>
                <a:cubicBezTo>
                  <a:pt x="7159675" y="3419713"/>
                  <a:pt x="7173516" y="3430577"/>
                  <a:pt x="7188994" y="3439805"/>
                </a:cubicBezTo>
                <a:cubicBezTo>
                  <a:pt x="7204472" y="3449032"/>
                  <a:pt x="7220396" y="3457441"/>
                  <a:pt x="7236768" y="3465031"/>
                </a:cubicBezTo>
                <a:cubicBezTo>
                  <a:pt x="7253139" y="3472621"/>
                  <a:pt x="7269138" y="3480063"/>
                  <a:pt x="7284765" y="3487355"/>
                </a:cubicBezTo>
                <a:cubicBezTo>
                  <a:pt x="7300392" y="3494648"/>
                  <a:pt x="7314307" y="3502684"/>
                  <a:pt x="7326511" y="3511465"/>
                </a:cubicBezTo>
                <a:cubicBezTo>
                  <a:pt x="7338715" y="3520246"/>
                  <a:pt x="7348537" y="3530441"/>
                  <a:pt x="7355979" y="3542049"/>
                </a:cubicBezTo>
                <a:cubicBezTo>
                  <a:pt x="7363420" y="3553658"/>
                  <a:pt x="7367141" y="3567648"/>
                  <a:pt x="7367141" y="3584019"/>
                </a:cubicBezTo>
                <a:cubicBezTo>
                  <a:pt x="7367141" y="3599199"/>
                  <a:pt x="7364462" y="3612743"/>
                  <a:pt x="7359104" y="3624649"/>
                </a:cubicBezTo>
                <a:cubicBezTo>
                  <a:pt x="7353746" y="3636555"/>
                  <a:pt x="7346082" y="3646601"/>
                  <a:pt x="7336110" y="3654787"/>
                </a:cubicBezTo>
                <a:cubicBezTo>
                  <a:pt x="7326139" y="3662972"/>
                  <a:pt x="7314233" y="3669298"/>
                  <a:pt x="7300392" y="3673762"/>
                </a:cubicBezTo>
                <a:cubicBezTo>
                  <a:pt x="7286551" y="3678227"/>
                  <a:pt x="7271296" y="3680460"/>
                  <a:pt x="7254627" y="3680460"/>
                </a:cubicBezTo>
                <a:cubicBezTo>
                  <a:pt x="7232600" y="3680460"/>
                  <a:pt x="7213178" y="3677855"/>
                  <a:pt x="7196361" y="3672646"/>
                </a:cubicBezTo>
                <a:cubicBezTo>
                  <a:pt x="7179543" y="3667437"/>
                  <a:pt x="7165181" y="3661856"/>
                  <a:pt x="7153275" y="3655903"/>
                </a:cubicBezTo>
                <a:cubicBezTo>
                  <a:pt x="7141369" y="3649950"/>
                  <a:pt x="7131620" y="3644443"/>
                  <a:pt x="7124030" y="3639383"/>
                </a:cubicBezTo>
                <a:cubicBezTo>
                  <a:pt x="7116440" y="3634323"/>
                  <a:pt x="7110561" y="3631793"/>
                  <a:pt x="7106394" y="3631793"/>
                </a:cubicBezTo>
                <a:cubicBezTo>
                  <a:pt x="7104013" y="3631793"/>
                  <a:pt x="7101929" y="3632314"/>
                  <a:pt x="7100143" y="3633356"/>
                </a:cubicBezTo>
                <a:cubicBezTo>
                  <a:pt x="7098357" y="3634397"/>
                  <a:pt x="7096869" y="3636258"/>
                  <a:pt x="7095678" y="3638937"/>
                </a:cubicBezTo>
                <a:cubicBezTo>
                  <a:pt x="7094488" y="3641615"/>
                  <a:pt x="7093595" y="3645113"/>
                  <a:pt x="7093000" y="3649429"/>
                </a:cubicBezTo>
                <a:cubicBezTo>
                  <a:pt x="7092404" y="3653745"/>
                  <a:pt x="7092107" y="3659177"/>
                  <a:pt x="7092107" y="3665726"/>
                </a:cubicBezTo>
                <a:cubicBezTo>
                  <a:pt x="7092107" y="3674953"/>
                  <a:pt x="7092925" y="3682320"/>
                  <a:pt x="7094562" y="3687827"/>
                </a:cubicBezTo>
                <a:cubicBezTo>
                  <a:pt x="7096199" y="3693333"/>
                  <a:pt x="7098729" y="3697873"/>
                  <a:pt x="7102152" y="3701444"/>
                </a:cubicBezTo>
                <a:cubicBezTo>
                  <a:pt x="7105576" y="3705016"/>
                  <a:pt x="7111677" y="3709332"/>
                  <a:pt x="7120458" y="3714392"/>
                </a:cubicBezTo>
                <a:cubicBezTo>
                  <a:pt x="7129239" y="3719453"/>
                  <a:pt x="7140104" y="3724364"/>
                  <a:pt x="7153052" y="3729126"/>
                </a:cubicBezTo>
                <a:cubicBezTo>
                  <a:pt x="7166000" y="3733889"/>
                  <a:pt x="7180734" y="3737907"/>
                  <a:pt x="7197254" y="3741182"/>
                </a:cubicBezTo>
                <a:cubicBezTo>
                  <a:pt x="7213774" y="3744456"/>
                  <a:pt x="7231707" y="3746093"/>
                  <a:pt x="7251055" y="3746093"/>
                </a:cubicBezTo>
                <a:cubicBezTo>
                  <a:pt x="7278737" y="3746093"/>
                  <a:pt x="7304559" y="3742372"/>
                  <a:pt x="7328520" y="3734931"/>
                </a:cubicBezTo>
                <a:cubicBezTo>
                  <a:pt x="7352481" y="3727489"/>
                  <a:pt x="7373317" y="3716402"/>
                  <a:pt x="7391028" y="3701668"/>
                </a:cubicBezTo>
                <a:cubicBezTo>
                  <a:pt x="7408738" y="3686934"/>
                  <a:pt x="7422580" y="3669000"/>
                  <a:pt x="7432551" y="3647866"/>
                </a:cubicBezTo>
                <a:cubicBezTo>
                  <a:pt x="7442523" y="3626733"/>
                  <a:pt x="7447508" y="3602623"/>
                  <a:pt x="7447508" y="3575536"/>
                </a:cubicBezTo>
                <a:cubicBezTo>
                  <a:pt x="7447508" y="3552616"/>
                  <a:pt x="7443713" y="3532748"/>
                  <a:pt x="7436123" y="3515930"/>
                </a:cubicBezTo>
                <a:cubicBezTo>
                  <a:pt x="7428533" y="3499113"/>
                  <a:pt x="7418561" y="3484527"/>
                  <a:pt x="7406208" y="3472175"/>
                </a:cubicBezTo>
                <a:cubicBezTo>
                  <a:pt x="7393856" y="3459822"/>
                  <a:pt x="7379791" y="3449106"/>
                  <a:pt x="7364016" y="3440028"/>
                </a:cubicBezTo>
                <a:cubicBezTo>
                  <a:pt x="7348240" y="3430949"/>
                  <a:pt x="7332166" y="3422615"/>
                  <a:pt x="7315795" y="3415025"/>
                </a:cubicBezTo>
                <a:cubicBezTo>
                  <a:pt x="7299424" y="3407435"/>
                  <a:pt x="7283351" y="3399919"/>
                  <a:pt x="7267575" y="3392477"/>
                </a:cubicBezTo>
                <a:cubicBezTo>
                  <a:pt x="7251799" y="3385036"/>
                  <a:pt x="7237735" y="3376850"/>
                  <a:pt x="7225382" y="3367921"/>
                </a:cubicBezTo>
                <a:cubicBezTo>
                  <a:pt x="7213029" y="3358991"/>
                  <a:pt x="7203132" y="3348722"/>
                  <a:pt x="7195691" y="3337113"/>
                </a:cubicBezTo>
                <a:cubicBezTo>
                  <a:pt x="7188250" y="3325505"/>
                  <a:pt x="7184529" y="3311664"/>
                  <a:pt x="7184529" y="3295590"/>
                </a:cubicBezTo>
                <a:cubicBezTo>
                  <a:pt x="7184529" y="3284577"/>
                  <a:pt x="7186464" y="3274159"/>
                  <a:pt x="7190333" y="3264336"/>
                </a:cubicBezTo>
                <a:cubicBezTo>
                  <a:pt x="7194203" y="3254514"/>
                  <a:pt x="7200007" y="3246030"/>
                  <a:pt x="7207746" y="3238887"/>
                </a:cubicBezTo>
                <a:cubicBezTo>
                  <a:pt x="7215485" y="3231743"/>
                  <a:pt x="7225308" y="3226013"/>
                  <a:pt x="7237214" y="3221697"/>
                </a:cubicBezTo>
                <a:cubicBezTo>
                  <a:pt x="7249120" y="3217381"/>
                  <a:pt x="7263110" y="3215223"/>
                  <a:pt x="7279184" y="3215223"/>
                </a:cubicBezTo>
                <a:cubicBezTo>
                  <a:pt x="7296448" y="3215223"/>
                  <a:pt x="7312000" y="3217381"/>
                  <a:pt x="7325841" y="3221697"/>
                </a:cubicBezTo>
                <a:cubicBezTo>
                  <a:pt x="7339682" y="3226013"/>
                  <a:pt x="7351663" y="3230775"/>
                  <a:pt x="7361783" y="3235984"/>
                </a:cubicBezTo>
                <a:cubicBezTo>
                  <a:pt x="7371903" y="3241194"/>
                  <a:pt x="7380461" y="3245882"/>
                  <a:pt x="7387456" y="3250049"/>
                </a:cubicBezTo>
                <a:cubicBezTo>
                  <a:pt x="7394451" y="3254216"/>
                  <a:pt x="7399585" y="3256299"/>
                  <a:pt x="7402860" y="3256299"/>
                </a:cubicBezTo>
                <a:cubicBezTo>
                  <a:pt x="7404943" y="3256299"/>
                  <a:pt x="7406804" y="3255630"/>
                  <a:pt x="7408441" y="3254290"/>
                </a:cubicBezTo>
                <a:cubicBezTo>
                  <a:pt x="7410078" y="3252951"/>
                  <a:pt x="7411343" y="3250867"/>
                  <a:pt x="7412236" y="3248040"/>
                </a:cubicBezTo>
                <a:cubicBezTo>
                  <a:pt x="7413129" y="3245212"/>
                  <a:pt x="7413799" y="3241714"/>
                  <a:pt x="7414245" y="3237547"/>
                </a:cubicBezTo>
                <a:cubicBezTo>
                  <a:pt x="7414692" y="3233380"/>
                  <a:pt x="7414915" y="3228617"/>
                  <a:pt x="7414915" y="3223260"/>
                </a:cubicBezTo>
                <a:cubicBezTo>
                  <a:pt x="7414915" y="3217604"/>
                  <a:pt x="7414766" y="3212991"/>
                  <a:pt x="7414468" y="3209419"/>
                </a:cubicBezTo>
                <a:cubicBezTo>
                  <a:pt x="7414171" y="3205847"/>
                  <a:pt x="7413724" y="3202796"/>
                  <a:pt x="7413129" y="3200266"/>
                </a:cubicBezTo>
                <a:cubicBezTo>
                  <a:pt x="7412534" y="3197736"/>
                  <a:pt x="7411790" y="3195652"/>
                  <a:pt x="7410897" y="3194015"/>
                </a:cubicBezTo>
                <a:cubicBezTo>
                  <a:pt x="7410004" y="3192378"/>
                  <a:pt x="7408143" y="3190145"/>
                  <a:pt x="7405315" y="3187318"/>
                </a:cubicBezTo>
                <a:cubicBezTo>
                  <a:pt x="7402488" y="3184490"/>
                  <a:pt x="7396609" y="3180769"/>
                  <a:pt x="7387679" y="3176156"/>
                </a:cubicBezTo>
                <a:cubicBezTo>
                  <a:pt x="7378750" y="3171542"/>
                  <a:pt x="7368555" y="3167375"/>
                  <a:pt x="7357095" y="3163654"/>
                </a:cubicBezTo>
                <a:cubicBezTo>
                  <a:pt x="7345635" y="3159933"/>
                  <a:pt x="7333431" y="3156957"/>
                  <a:pt x="7320483" y="3154724"/>
                </a:cubicBezTo>
                <a:cubicBezTo>
                  <a:pt x="7307535" y="3152492"/>
                  <a:pt x="7294662" y="3151376"/>
                  <a:pt x="7281862" y="3151376"/>
                </a:cubicBezTo>
                <a:close/>
                <a:moveTo>
                  <a:pt x="5605462" y="3151376"/>
                </a:moveTo>
                <a:cubicBezTo>
                  <a:pt x="5580459" y="3151376"/>
                  <a:pt x="5557168" y="3154724"/>
                  <a:pt x="5535588" y="3161422"/>
                </a:cubicBezTo>
                <a:cubicBezTo>
                  <a:pt x="5514008" y="3168119"/>
                  <a:pt x="5495404" y="3177867"/>
                  <a:pt x="5479778" y="3190666"/>
                </a:cubicBezTo>
                <a:cubicBezTo>
                  <a:pt x="5464150" y="3203466"/>
                  <a:pt x="5451946" y="3219316"/>
                  <a:pt x="5443165" y="3238217"/>
                </a:cubicBezTo>
                <a:cubicBezTo>
                  <a:pt x="5434385" y="3257118"/>
                  <a:pt x="5429994" y="3278624"/>
                  <a:pt x="5429994" y="3302734"/>
                </a:cubicBezTo>
                <a:cubicBezTo>
                  <a:pt x="5429994" y="3326249"/>
                  <a:pt x="5433789" y="3346415"/>
                  <a:pt x="5441379" y="3363233"/>
                </a:cubicBezTo>
                <a:cubicBezTo>
                  <a:pt x="5448970" y="3380050"/>
                  <a:pt x="5458867" y="3394710"/>
                  <a:pt x="5471071" y="3407211"/>
                </a:cubicBezTo>
                <a:cubicBezTo>
                  <a:pt x="5483275" y="3419713"/>
                  <a:pt x="5497116" y="3430577"/>
                  <a:pt x="5512594" y="3439805"/>
                </a:cubicBezTo>
                <a:cubicBezTo>
                  <a:pt x="5528072" y="3449032"/>
                  <a:pt x="5543997" y="3457441"/>
                  <a:pt x="5560367" y="3465031"/>
                </a:cubicBezTo>
                <a:cubicBezTo>
                  <a:pt x="5576739" y="3472621"/>
                  <a:pt x="5592738" y="3480063"/>
                  <a:pt x="5608364" y="3487355"/>
                </a:cubicBezTo>
                <a:cubicBezTo>
                  <a:pt x="5623992" y="3494648"/>
                  <a:pt x="5637907" y="3502684"/>
                  <a:pt x="5650111" y="3511465"/>
                </a:cubicBezTo>
                <a:cubicBezTo>
                  <a:pt x="5662315" y="3520246"/>
                  <a:pt x="5672137" y="3530441"/>
                  <a:pt x="5679579" y="3542049"/>
                </a:cubicBezTo>
                <a:cubicBezTo>
                  <a:pt x="5687020" y="3553658"/>
                  <a:pt x="5690741" y="3567648"/>
                  <a:pt x="5690741" y="3584019"/>
                </a:cubicBezTo>
                <a:cubicBezTo>
                  <a:pt x="5690741" y="3599199"/>
                  <a:pt x="5688062" y="3612743"/>
                  <a:pt x="5682704" y="3624649"/>
                </a:cubicBezTo>
                <a:cubicBezTo>
                  <a:pt x="5677346" y="3636555"/>
                  <a:pt x="5669683" y="3646601"/>
                  <a:pt x="5659710" y="3654787"/>
                </a:cubicBezTo>
                <a:cubicBezTo>
                  <a:pt x="5649739" y="3662972"/>
                  <a:pt x="5637832" y="3669298"/>
                  <a:pt x="5623992" y="3673762"/>
                </a:cubicBezTo>
                <a:cubicBezTo>
                  <a:pt x="5610150" y="3678227"/>
                  <a:pt x="5594896" y="3680460"/>
                  <a:pt x="5578227" y="3680460"/>
                </a:cubicBezTo>
                <a:cubicBezTo>
                  <a:pt x="5556200" y="3680460"/>
                  <a:pt x="5536778" y="3677855"/>
                  <a:pt x="5519961" y="3672646"/>
                </a:cubicBezTo>
                <a:cubicBezTo>
                  <a:pt x="5503143" y="3667437"/>
                  <a:pt x="5488781" y="3661856"/>
                  <a:pt x="5476875" y="3655903"/>
                </a:cubicBezTo>
                <a:cubicBezTo>
                  <a:pt x="5464969" y="3649950"/>
                  <a:pt x="5455221" y="3644443"/>
                  <a:pt x="5447630" y="3639383"/>
                </a:cubicBezTo>
                <a:cubicBezTo>
                  <a:pt x="5440040" y="3634323"/>
                  <a:pt x="5434161" y="3631793"/>
                  <a:pt x="5429994" y="3631793"/>
                </a:cubicBezTo>
                <a:cubicBezTo>
                  <a:pt x="5427613" y="3631793"/>
                  <a:pt x="5425529" y="3632314"/>
                  <a:pt x="5423744" y="3633356"/>
                </a:cubicBezTo>
                <a:cubicBezTo>
                  <a:pt x="5421957" y="3634397"/>
                  <a:pt x="5420469" y="3636258"/>
                  <a:pt x="5419278" y="3638937"/>
                </a:cubicBezTo>
                <a:cubicBezTo>
                  <a:pt x="5418089" y="3641615"/>
                  <a:pt x="5417195" y="3645113"/>
                  <a:pt x="5416600" y="3649429"/>
                </a:cubicBezTo>
                <a:cubicBezTo>
                  <a:pt x="5416005" y="3653745"/>
                  <a:pt x="5415707" y="3659177"/>
                  <a:pt x="5415707" y="3665726"/>
                </a:cubicBezTo>
                <a:cubicBezTo>
                  <a:pt x="5415707" y="3674953"/>
                  <a:pt x="5416525" y="3682320"/>
                  <a:pt x="5418162" y="3687827"/>
                </a:cubicBezTo>
                <a:cubicBezTo>
                  <a:pt x="5419800" y="3693333"/>
                  <a:pt x="5422329" y="3697873"/>
                  <a:pt x="5425752" y="3701444"/>
                </a:cubicBezTo>
                <a:cubicBezTo>
                  <a:pt x="5429176" y="3705016"/>
                  <a:pt x="5435277" y="3709332"/>
                  <a:pt x="5444058" y="3714392"/>
                </a:cubicBezTo>
                <a:cubicBezTo>
                  <a:pt x="5452839" y="3719453"/>
                  <a:pt x="5463704" y="3724364"/>
                  <a:pt x="5476652" y="3729126"/>
                </a:cubicBezTo>
                <a:cubicBezTo>
                  <a:pt x="5489600" y="3733889"/>
                  <a:pt x="5504334" y="3737907"/>
                  <a:pt x="5520854" y="3741182"/>
                </a:cubicBezTo>
                <a:cubicBezTo>
                  <a:pt x="5537373" y="3744456"/>
                  <a:pt x="5555307" y="3746093"/>
                  <a:pt x="5574655" y="3746093"/>
                </a:cubicBezTo>
                <a:cubicBezTo>
                  <a:pt x="5602337" y="3746093"/>
                  <a:pt x="5628159" y="3742372"/>
                  <a:pt x="5652120" y="3734931"/>
                </a:cubicBezTo>
                <a:cubicBezTo>
                  <a:pt x="5676081" y="3727489"/>
                  <a:pt x="5696917" y="3716402"/>
                  <a:pt x="5714628" y="3701668"/>
                </a:cubicBezTo>
                <a:cubicBezTo>
                  <a:pt x="5732338" y="3686934"/>
                  <a:pt x="5746179" y="3669000"/>
                  <a:pt x="5756151" y="3647866"/>
                </a:cubicBezTo>
                <a:cubicBezTo>
                  <a:pt x="5766122" y="3626733"/>
                  <a:pt x="5771108" y="3602623"/>
                  <a:pt x="5771108" y="3575536"/>
                </a:cubicBezTo>
                <a:cubicBezTo>
                  <a:pt x="5771108" y="3552616"/>
                  <a:pt x="5767313" y="3532748"/>
                  <a:pt x="5759723" y="3515930"/>
                </a:cubicBezTo>
                <a:cubicBezTo>
                  <a:pt x="5752133" y="3499113"/>
                  <a:pt x="5742161" y="3484527"/>
                  <a:pt x="5729808" y="3472175"/>
                </a:cubicBezTo>
                <a:cubicBezTo>
                  <a:pt x="5717456" y="3459822"/>
                  <a:pt x="5703391" y="3449106"/>
                  <a:pt x="5687616" y="3440028"/>
                </a:cubicBezTo>
                <a:cubicBezTo>
                  <a:pt x="5671840" y="3430949"/>
                  <a:pt x="5655766" y="3422615"/>
                  <a:pt x="5639395" y="3415025"/>
                </a:cubicBezTo>
                <a:cubicBezTo>
                  <a:pt x="5623024" y="3407435"/>
                  <a:pt x="5606951" y="3399919"/>
                  <a:pt x="5591176" y="3392477"/>
                </a:cubicBezTo>
                <a:cubicBezTo>
                  <a:pt x="5575399" y="3385036"/>
                  <a:pt x="5561335" y="3376850"/>
                  <a:pt x="5548982" y="3367921"/>
                </a:cubicBezTo>
                <a:cubicBezTo>
                  <a:pt x="5536629" y="3358991"/>
                  <a:pt x="5526732" y="3348722"/>
                  <a:pt x="5519291" y="3337113"/>
                </a:cubicBezTo>
                <a:cubicBezTo>
                  <a:pt x="5511849" y="3325505"/>
                  <a:pt x="5508129" y="3311664"/>
                  <a:pt x="5508129" y="3295590"/>
                </a:cubicBezTo>
                <a:cubicBezTo>
                  <a:pt x="5508129" y="3284577"/>
                  <a:pt x="5510064" y="3274159"/>
                  <a:pt x="5513933" y="3264336"/>
                </a:cubicBezTo>
                <a:cubicBezTo>
                  <a:pt x="5517803" y="3254514"/>
                  <a:pt x="5523607" y="3246030"/>
                  <a:pt x="5531346" y="3238887"/>
                </a:cubicBezTo>
                <a:cubicBezTo>
                  <a:pt x="5539085" y="3231743"/>
                  <a:pt x="5548908" y="3226013"/>
                  <a:pt x="5560814" y="3221697"/>
                </a:cubicBezTo>
                <a:cubicBezTo>
                  <a:pt x="5572720" y="3217381"/>
                  <a:pt x="5586710" y="3215223"/>
                  <a:pt x="5602783" y="3215223"/>
                </a:cubicBezTo>
                <a:cubicBezTo>
                  <a:pt x="5620047" y="3215223"/>
                  <a:pt x="5635600" y="3217381"/>
                  <a:pt x="5649441" y="3221697"/>
                </a:cubicBezTo>
                <a:cubicBezTo>
                  <a:pt x="5663282" y="3226013"/>
                  <a:pt x="5675263" y="3230775"/>
                  <a:pt x="5685383" y="3235984"/>
                </a:cubicBezTo>
                <a:cubicBezTo>
                  <a:pt x="5695503" y="3241194"/>
                  <a:pt x="5704061" y="3245882"/>
                  <a:pt x="5711056" y="3250049"/>
                </a:cubicBezTo>
                <a:cubicBezTo>
                  <a:pt x="5718051" y="3254216"/>
                  <a:pt x="5723185" y="3256299"/>
                  <a:pt x="5726460" y="3256299"/>
                </a:cubicBezTo>
                <a:cubicBezTo>
                  <a:pt x="5728543" y="3256299"/>
                  <a:pt x="5730404" y="3255630"/>
                  <a:pt x="5732041" y="3254290"/>
                </a:cubicBezTo>
                <a:cubicBezTo>
                  <a:pt x="5733678" y="3252951"/>
                  <a:pt x="5734943" y="3250867"/>
                  <a:pt x="5735836" y="3248040"/>
                </a:cubicBezTo>
                <a:cubicBezTo>
                  <a:pt x="5736729" y="3245212"/>
                  <a:pt x="5737399" y="3241714"/>
                  <a:pt x="5737846" y="3237547"/>
                </a:cubicBezTo>
                <a:cubicBezTo>
                  <a:pt x="5738292" y="3233380"/>
                  <a:pt x="5738515" y="3228617"/>
                  <a:pt x="5738515" y="3223260"/>
                </a:cubicBezTo>
                <a:cubicBezTo>
                  <a:pt x="5738515" y="3217604"/>
                  <a:pt x="5738366" y="3212991"/>
                  <a:pt x="5738068" y="3209419"/>
                </a:cubicBezTo>
                <a:cubicBezTo>
                  <a:pt x="5737771" y="3205847"/>
                  <a:pt x="5737324" y="3202796"/>
                  <a:pt x="5736729" y="3200266"/>
                </a:cubicBezTo>
                <a:cubicBezTo>
                  <a:pt x="5736134" y="3197736"/>
                  <a:pt x="5735389" y="3195652"/>
                  <a:pt x="5734497" y="3194015"/>
                </a:cubicBezTo>
                <a:cubicBezTo>
                  <a:pt x="5733603" y="3192378"/>
                  <a:pt x="5731743" y="3190145"/>
                  <a:pt x="5728915" y="3187318"/>
                </a:cubicBezTo>
                <a:cubicBezTo>
                  <a:pt x="5726088" y="3184490"/>
                  <a:pt x="5720209" y="3180769"/>
                  <a:pt x="5711279" y="3176156"/>
                </a:cubicBezTo>
                <a:cubicBezTo>
                  <a:pt x="5702350" y="3171542"/>
                  <a:pt x="5692155" y="3167375"/>
                  <a:pt x="5680695" y="3163654"/>
                </a:cubicBezTo>
                <a:cubicBezTo>
                  <a:pt x="5669235" y="3159933"/>
                  <a:pt x="5657031" y="3156957"/>
                  <a:pt x="5644083" y="3154724"/>
                </a:cubicBezTo>
                <a:cubicBezTo>
                  <a:pt x="5631135" y="3152492"/>
                  <a:pt x="5618262" y="3151376"/>
                  <a:pt x="5605462" y="3151376"/>
                </a:cubicBezTo>
                <a:close/>
                <a:moveTo>
                  <a:pt x="0" y="0"/>
                </a:moveTo>
                <a:lnTo>
                  <a:pt x="12192000" y="0"/>
                </a:lnTo>
                <a:lnTo>
                  <a:pt x="12192000" y="6858000"/>
                </a:lnTo>
                <a:lnTo>
                  <a:pt x="0" y="6858000"/>
                </a:lnTo>
                <a:close/>
              </a:path>
            </a:pathLst>
          </a:custGeom>
          <a:solidFill>
            <a:schemeClr val="bg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19" name="文本框 768">
            <a:extLst>
              <a:ext uri="{FF2B5EF4-FFF2-40B4-BE49-F238E27FC236}">
                <a16:creationId xmlns="" xmlns:a16="http://schemas.microsoft.com/office/drawing/2014/main" id="{BB9582C3-22F8-4CAB-8D10-9E9A5064A8EC}"/>
              </a:ext>
            </a:extLst>
          </p:cNvPr>
          <p:cNvSpPr txBox="1">
            <a:spLocks noChangeArrowheads="1"/>
          </p:cNvSpPr>
          <p:nvPr/>
        </p:nvSpPr>
        <p:spPr bwMode="auto">
          <a:xfrm>
            <a:off x="2927648" y="3861048"/>
            <a:ext cx="6508750" cy="377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pPr>
            <a:r>
              <a:rPr lang="en-US" altLang="zh-CN" sz="1400" dirty="0">
                <a:solidFill>
                  <a:srgbClr val="FFFFFF"/>
                </a:solidFill>
                <a:latin typeface="微软雅黑" panose="020B0503020204020204" pitchFamily="34" charset="-122"/>
                <a:ea typeface="微软雅黑" panose="020B0503020204020204" pitchFamily="34" charset="-122"/>
              </a:rPr>
              <a:t>Add up anything what you like or what you need</a:t>
            </a:r>
          </a:p>
        </p:txBody>
      </p:sp>
      <p:cxnSp>
        <p:nvCxnSpPr>
          <p:cNvPr id="21" name="直接连接符 20">
            <a:extLst>
              <a:ext uri="{FF2B5EF4-FFF2-40B4-BE49-F238E27FC236}">
                <a16:creationId xmlns="" xmlns:a16="http://schemas.microsoft.com/office/drawing/2014/main" id="{3DCFB560-E35F-40AE-8CE4-A84131507462}"/>
              </a:ext>
            </a:extLst>
          </p:cNvPr>
          <p:cNvCxnSpPr/>
          <p:nvPr/>
        </p:nvCxnSpPr>
        <p:spPr>
          <a:xfrm>
            <a:off x="551384" y="476672"/>
            <a:ext cx="554461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 xmlns:a16="http://schemas.microsoft.com/office/drawing/2014/main" id="{7AE108E8-ABB5-4666-869B-C56AF4CE8643}"/>
              </a:ext>
            </a:extLst>
          </p:cNvPr>
          <p:cNvCxnSpPr/>
          <p:nvPr/>
        </p:nvCxnSpPr>
        <p:spPr>
          <a:xfrm>
            <a:off x="6096000" y="6525344"/>
            <a:ext cx="554461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 xmlns:a16="http://schemas.microsoft.com/office/drawing/2014/main" id="{73AF9E44-9937-4730-8FD4-EF56DD69CF5D}"/>
              </a:ext>
            </a:extLst>
          </p:cNvPr>
          <p:cNvCxnSpPr>
            <a:cxnSpLocks/>
          </p:cNvCxnSpPr>
          <p:nvPr/>
        </p:nvCxnSpPr>
        <p:spPr>
          <a:xfrm rot="16200000">
            <a:off x="-2220924" y="3248980"/>
            <a:ext cx="554461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 xmlns:a16="http://schemas.microsoft.com/office/drawing/2014/main" id="{6B513FA8-133E-46B8-BDD7-A70846A2FF07}"/>
              </a:ext>
            </a:extLst>
          </p:cNvPr>
          <p:cNvCxnSpPr>
            <a:cxnSpLocks/>
          </p:cNvCxnSpPr>
          <p:nvPr/>
        </p:nvCxnSpPr>
        <p:spPr>
          <a:xfrm rot="16200000">
            <a:off x="8842749" y="3753036"/>
            <a:ext cx="554461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578491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BEBA8EAE-BF5A-486C-A8C5-ECC9F3942E4B}">
                <a14:imgProps xmlns:a14="http://schemas.microsoft.com/office/drawing/2010/main">
                  <a14:imgLayer r:embed="rId3">
                    <a14:imgEffect>
                      <a14:artisticBlur radius="46"/>
                    </a14:imgEffect>
                  </a14:imgLayer>
                </a14:imgProps>
              </a:ext>
            </a:extLst>
          </a:blip>
          <a:srcRect/>
          <a:stretch>
            <a:fillRect t="-39000" b="-39000"/>
          </a:stretch>
        </a:blipFill>
        <a:effectLst/>
      </p:bgPr>
    </p:bg>
    <p:spTree>
      <p:nvGrpSpPr>
        <p:cNvPr id="1" name=""/>
        <p:cNvGrpSpPr/>
        <p:nvPr/>
      </p:nvGrpSpPr>
      <p:grpSpPr>
        <a:xfrm>
          <a:off x="0" y="0"/>
          <a:ext cx="0" cy="0"/>
          <a:chOff x="0" y="0"/>
          <a:chExt cx="0" cy="0"/>
        </a:xfrm>
      </p:grpSpPr>
      <p:sp>
        <p:nvSpPr>
          <p:cNvPr id="12" name="任意多边形: 形状 11">
            <a:extLst>
              <a:ext uri="{FF2B5EF4-FFF2-40B4-BE49-F238E27FC236}">
                <a16:creationId xmlns="" xmlns:a16="http://schemas.microsoft.com/office/drawing/2014/main" id="{ACA12DDB-C917-4D2B-95D4-BC4F6BB3F613}"/>
              </a:ext>
            </a:extLst>
          </p:cNvPr>
          <p:cNvSpPr/>
          <p:nvPr/>
        </p:nvSpPr>
        <p:spPr>
          <a:xfrm>
            <a:off x="0" y="0"/>
            <a:ext cx="12192000" cy="6858000"/>
          </a:xfrm>
          <a:custGeom>
            <a:avLst/>
            <a:gdLst/>
            <a:ahLst/>
            <a:cxnLst/>
            <a:rect l="l" t="t" r="r" b="b"/>
            <a:pathLst>
              <a:path w="12192000" h="6858000">
                <a:moveTo>
                  <a:pt x="5790041" y="2993842"/>
                </a:moveTo>
                <a:cubicBezTo>
                  <a:pt x="5809091" y="2993842"/>
                  <a:pt x="5826256" y="2996322"/>
                  <a:pt x="5841535" y="3001284"/>
                </a:cubicBezTo>
                <a:cubicBezTo>
                  <a:pt x="5856815" y="3006244"/>
                  <a:pt x="5870408" y="3014182"/>
                  <a:pt x="5882314" y="3025096"/>
                </a:cubicBezTo>
                <a:cubicBezTo>
                  <a:pt x="5894220" y="3036010"/>
                  <a:pt x="5904440" y="3049901"/>
                  <a:pt x="5912973" y="3066768"/>
                </a:cubicBezTo>
                <a:cubicBezTo>
                  <a:pt x="5921506" y="3083635"/>
                  <a:pt x="5928451" y="3103776"/>
                  <a:pt x="5933809" y="3127192"/>
                </a:cubicBezTo>
                <a:cubicBezTo>
                  <a:pt x="5939167" y="3150608"/>
                  <a:pt x="5943235" y="3177595"/>
                  <a:pt x="5946013" y="3208154"/>
                </a:cubicBezTo>
                <a:cubicBezTo>
                  <a:pt x="5948791" y="3238714"/>
                  <a:pt x="5950180" y="3273242"/>
                  <a:pt x="5950180" y="3311739"/>
                </a:cubicBezTo>
                <a:cubicBezTo>
                  <a:pt x="5950180" y="3340314"/>
                  <a:pt x="5949287" y="3367797"/>
                  <a:pt x="5947502" y="3394190"/>
                </a:cubicBezTo>
                <a:cubicBezTo>
                  <a:pt x="5945715" y="3420582"/>
                  <a:pt x="5942441" y="3445089"/>
                  <a:pt x="5937679" y="3467711"/>
                </a:cubicBezTo>
                <a:cubicBezTo>
                  <a:pt x="5932916" y="3490333"/>
                  <a:pt x="5926566" y="3510970"/>
                  <a:pt x="5918628" y="3529623"/>
                </a:cubicBezTo>
                <a:cubicBezTo>
                  <a:pt x="5910691" y="3548276"/>
                  <a:pt x="5900670" y="3564251"/>
                  <a:pt x="5888565" y="3577546"/>
                </a:cubicBezTo>
                <a:cubicBezTo>
                  <a:pt x="5876460" y="3590841"/>
                  <a:pt x="5861974" y="3601061"/>
                  <a:pt x="5845107" y="3608204"/>
                </a:cubicBezTo>
                <a:cubicBezTo>
                  <a:pt x="5828240" y="3615348"/>
                  <a:pt x="5808694" y="3618920"/>
                  <a:pt x="5786469" y="3618920"/>
                </a:cubicBezTo>
                <a:cubicBezTo>
                  <a:pt x="5757894" y="3618920"/>
                  <a:pt x="5733585" y="3613165"/>
                  <a:pt x="5713543" y="3601656"/>
                </a:cubicBezTo>
                <a:cubicBezTo>
                  <a:pt x="5693501" y="3590147"/>
                  <a:pt x="5677030" y="3571692"/>
                  <a:pt x="5664132" y="3546292"/>
                </a:cubicBezTo>
                <a:cubicBezTo>
                  <a:pt x="5651235" y="3520892"/>
                  <a:pt x="5641808" y="3488051"/>
                  <a:pt x="5635855" y="3447768"/>
                </a:cubicBezTo>
                <a:cubicBezTo>
                  <a:pt x="5629902" y="3407485"/>
                  <a:pt x="5626926" y="3358570"/>
                  <a:pt x="5626926" y="3301023"/>
                </a:cubicBezTo>
                <a:cubicBezTo>
                  <a:pt x="5626926" y="3258161"/>
                  <a:pt x="5629109" y="3218076"/>
                  <a:pt x="5633474" y="3180770"/>
                </a:cubicBezTo>
                <a:cubicBezTo>
                  <a:pt x="5637839" y="3143464"/>
                  <a:pt x="5646074" y="3110920"/>
                  <a:pt x="5658179" y="3083139"/>
                </a:cubicBezTo>
                <a:cubicBezTo>
                  <a:pt x="5670284" y="3055358"/>
                  <a:pt x="5686853" y="3033529"/>
                  <a:pt x="5707888" y="3017654"/>
                </a:cubicBezTo>
                <a:cubicBezTo>
                  <a:pt x="5728922" y="3001779"/>
                  <a:pt x="5756306" y="2993842"/>
                  <a:pt x="5790041" y="2993842"/>
                </a:cubicBezTo>
                <a:close/>
                <a:moveTo>
                  <a:pt x="6391306" y="2909903"/>
                </a:moveTo>
                <a:cubicBezTo>
                  <a:pt x="6365906" y="2909903"/>
                  <a:pt x="6342193" y="2912284"/>
                  <a:pt x="6320167" y="2917047"/>
                </a:cubicBezTo>
                <a:cubicBezTo>
                  <a:pt x="6298140" y="2921809"/>
                  <a:pt x="6278693" y="2927663"/>
                  <a:pt x="6261826" y="2934608"/>
                </a:cubicBezTo>
                <a:cubicBezTo>
                  <a:pt x="6244959" y="2941554"/>
                  <a:pt x="6230771" y="2948598"/>
                  <a:pt x="6219261" y="2955742"/>
                </a:cubicBezTo>
                <a:cubicBezTo>
                  <a:pt x="6207752" y="2962886"/>
                  <a:pt x="6200112" y="2968343"/>
                  <a:pt x="6196342" y="2972113"/>
                </a:cubicBezTo>
                <a:cubicBezTo>
                  <a:pt x="6192571" y="2975883"/>
                  <a:pt x="6189892" y="2979158"/>
                  <a:pt x="6188305" y="2981936"/>
                </a:cubicBezTo>
                <a:cubicBezTo>
                  <a:pt x="6186717" y="2984714"/>
                  <a:pt x="6185328" y="2987790"/>
                  <a:pt x="6184138" y="2991163"/>
                </a:cubicBezTo>
                <a:cubicBezTo>
                  <a:pt x="6182947" y="2994536"/>
                  <a:pt x="6182153" y="2998505"/>
                  <a:pt x="6181756" y="3003069"/>
                </a:cubicBezTo>
                <a:cubicBezTo>
                  <a:pt x="6181360" y="3007634"/>
                  <a:pt x="6181161" y="3012892"/>
                  <a:pt x="6181161" y="3018845"/>
                </a:cubicBezTo>
                <a:cubicBezTo>
                  <a:pt x="6181161" y="3027576"/>
                  <a:pt x="6181459" y="3034621"/>
                  <a:pt x="6182054" y="3039979"/>
                </a:cubicBezTo>
                <a:cubicBezTo>
                  <a:pt x="6182649" y="3045337"/>
                  <a:pt x="6183641" y="3049504"/>
                  <a:pt x="6185031" y="3052480"/>
                </a:cubicBezTo>
                <a:cubicBezTo>
                  <a:pt x="6186420" y="3055457"/>
                  <a:pt x="6188206" y="3057441"/>
                  <a:pt x="6190388" y="3058433"/>
                </a:cubicBezTo>
                <a:cubicBezTo>
                  <a:pt x="6192571" y="3059425"/>
                  <a:pt x="6195052" y="3059922"/>
                  <a:pt x="6197830" y="3059922"/>
                </a:cubicBezTo>
                <a:cubicBezTo>
                  <a:pt x="6201798" y="3059922"/>
                  <a:pt x="6208744" y="3056449"/>
                  <a:pt x="6218666" y="3049504"/>
                </a:cubicBezTo>
                <a:cubicBezTo>
                  <a:pt x="6228587" y="3042559"/>
                  <a:pt x="6241089" y="3035117"/>
                  <a:pt x="6256170" y="3027180"/>
                </a:cubicBezTo>
                <a:cubicBezTo>
                  <a:pt x="6271252" y="3019242"/>
                  <a:pt x="6288416" y="3011801"/>
                  <a:pt x="6307665" y="3004855"/>
                </a:cubicBezTo>
                <a:cubicBezTo>
                  <a:pt x="6326913" y="2997910"/>
                  <a:pt x="6348047" y="2994437"/>
                  <a:pt x="6371066" y="2994437"/>
                </a:cubicBezTo>
                <a:cubicBezTo>
                  <a:pt x="6392100" y="2994437"/>
                  <a:pt x="6410654" y="2997513"/>
                  <a:pt x="6426727" y="3003665"/>
                </a:cubicBezTo>
                <a:cubicBezTo>
                  <a:pt x="6442801" y="3009816"/>
                  <a:pt x="6455997" y="3018250"/>
                  <a:pt x="6466316" y="3028965"/>
                </a:cubicBezTo>
                <a:cubicBezTo>
                  <a:pt x="6476635" y="3039681"/>
                  <a:pt x="6484374" y="3052282"/>
                  <a:pt x="6489533" y="3066768"/>
                </a:cubicBezTo>
                <a:cubicBezTo>
                  <a:pt x="6494692" y="3081254"/>
                  <a:pt x="6497272" y="3096434"/>
                  <a:pt x="6497272" y="3112309"/>
                </a:cubicBezTo>
                <a:cubicBezTo>
                  <a:pt x="6497272" y="3134137"/>
                  <a:pt x="6493402" y="3153882"/>
                  <a:pt x="6485663" y="3171543"/>
                </a:cubicBezTo>
                <a:cubicBezTo>
                  <a:pt x="6477924" y="3189204"/>
                  <a:pt x="6466812" y="3204384"/>
                  <a:pt x="6452326" y="3217084"/>
                </a:cubicBezTo>
                <a:cubicBezTo>
                  <a:pt x="6437840" y="3229784"/>
                  <a:pt x="6420179" y="3239508"/>
                  <a:pt x="6399343" y="3246254"/>
                </a:cubicBezTo>
                <a:cubicBezTo>
                  <a:pt x="6378507" y="3253001"/>
                  <a:pt x="6354992" y="3256375"/>
                  <a:pt x="6328799" y="3256375"/>
                </a:cubicBezTo>
                <a:lnTo>
                  <a:pt x="6261528" y="3256375"/>
                </a:lnTo>
                <a:cubicBezTo>
                  <a:pt x="6257956" y="3256375"/>
                  <a:pt x="6254781" y="3257069"/>
                  <a:pt x="6252003" y="3258458"/>
                </a:cubicBezTo>
                <a:cubicBezTo>
                  <a:pt x="6249225" y="3259847"/>
                  <a:pt x="6246745" y="3262030"/>
                  <a:pt x="6244562" y="3265007"/>
                </a:cubicBezTo>
                <a:cubicBezTo>
                  <a:pt x="6242379" y="3267983"/>
                  <a:pt x="6240692" y="3271952"/>
                  <a:pt x="6239502" y="3276913"/>
                </a:cubicBezTo>
                <a:cubicBezTo>
                  <a:pt x="6238311" y="3281874"/>
                  <a:pt x="6237716" y="3288125"/>
                  <a:pt x="6237716" y="3295666"/>
                </a:cubicBezTo>
                <a:cubicBezTo>
                  <a:pt x="6237716" y="3304000"/>
                  <a:pt x="6238433" y="3310747"/>
                  <a:pt x="6239869" y="3315906"/>
                </a:cubicBezTo>
                <a:cubicBezTo>
                  <a:pt x="6241305" y="3321065"/>
                  <a:pt x="6243149" y="3325233"/>
                  <a:pt x="6245404" y="3328408"/>
                </a:cubicBezTo>
                <a:cubicBezTo>
                  <a:pt x="6247658" y="3331583"/>
                  <a:pt x="6250321" y="3333865"/>
                  <a:pt x="6253394" y="3335254"/>
                </a:cubicBezTo>
                <a:cubicBezTo>
                  <a:pt x="6256467" y="3336643"/>
                  <a:pt x="6259643" y="3337337"/>
                  <a:pt x="6262923" y="3337337"/>
                </a:cubicBezTo>
                <a:lnTo>
                  <a:pt x="6338547" y="3337337"/>
                </a:lnTo>
                <a:cubicBezTo>
                  <a:pt x="6370111" y="3337337"/>
                  <a:pt x="6398292" y="3340711"/>
                  <a:pt x="6423090" y="3347458"/>
                </a:cubicBezTo>
                <a:cubicBezTo>
                  <a:pt x="6447889" y="3354204"/>
                  <a:pt x="6468793" y="3363928"/>
                  <a:pt x="6485803" y="3376628"/>
                </a:cubicBezTo>
                <a:cubicBezTo>
                  <a:pt x="6502813" y="3389328"/>
                  <a:pt x="6515724" y="3404409"/>
                  <a:pt x="6524535" y="3421872"/>
                </a:cubicBezTo>
                <a:cubicBezTo>
                  <a:pt x="6533347" y="3439334"/>
                  <a:pt x="6537753" y="3458979"/>
                  <a:pt x="6537753" y="3480808"/>
                </a:cubicBezTo>
                <a:cubicBezTo>
                  <a:pt x="6537753" y="3500651"/>
                  <a:pt x="6534293" y="3519007"/>
                  <a:pt x="6527372" y="3535874"/>
                </a:cubicBezTo>
                <a:cubicBezTo>
                  <a:pt x="6520452" y="3552741"/>
                  <a:pt x="6510070" y="3567326"/>
                  <a:pt x="6496226" y="3579629"/>
                </a:cubicBezTo>
                <a:cubicBezTo>
                  <a:pt x="6482382" y="3591933"/>
                  <a:pt x="6465282" y="3601458"/>
                  <a:pt x="6444926" y="3608204"/>
                </a:cubicBezTo>
                <a:cubicBezTo>
                  <a:pt x="6424571" y="3614951"/>
                  <a:pt x="6400958" y="3618325"/>
                  <a:pt x="6374089" y="3618325"/>
                </a:cubicBezTo>
                <a:cubicBezTo>
                  <a:pt x="6346401" y="3618325"/>
                  <a:pt x="6321259" y="3615150"/>
                  <a:pt x="6298665" y="3608800"/>
                </a:cubicBezTo>
                <a:cubicBezTo>
                  <a:pt x="6276072" y="3602450"/>
                  <a:pt x="6256325" y="3595604"/>
                  <a:pt x="6239427" y="3588261"/>
                </a:cubicBezTo>
                <a:cubicBezTo>
                  <a:pt x="6222529" y="3580919"/>
                  <a:pt x="6208686" y="3574073"/>
                  <a:pt x="6197900" y="3567723"/>
                </a:cubicBezTo>
                <a:cubicBezTo>
                  <a:pt x="6187113" y="3561373"/>
                  <a:pt x="6179887" y="3558198"/>
                  <a:pt x="6176222" y="3558198"/>
                </a:cubicBezTo>
                <a:cubicBezTo>
                  <a:pt x="6170926" y="3558198"/>
                  <a:pt x="6166853" y="3560976"/>
                  <a:pt x="6164004" y="3566533"/>
                </a:cubicBezTo>
                <a:cubicBezTo>
                  <a:pt x="6161154" y="3572089"/>
                  <a:pt x="6159730" y="3582011"/>
                  <a:pt x="6159730" y="3596298"/>
                </a:cubicBezTo>
                <a:cubicBezTo>
                  <a:pt x="6159730" y="3604633"/>
                  <a:pt x="6160027" y="3611677"/>
                  <a:pt x="6160623" y="3617432"/>
                </a:cubicBezTo>
                <a:cubicBezTo>
                  <a:pt x="6161218" y="3623186"/>
                  <a:pt x="6162111" y="3628048"/>
                  <a:pt x="6163302" y="3632017"/>
                </a:cubicBezTo>
                <a:cubicBezTo>
                  <a:pt x="6164492" y="3635986"/>
                  <a:pt x="6165881" y="3639359"/>
                  <a:pt x="6167469" y="3642137"/>
                </a:cubicBezTo>
                <a:cubicBezTo>
                  <a:pt x="6169056" y="3644915"/>
                  <a:pt x="6171338" y="3647693"/>
                  <a:pt x="6174315" y="3650472"/>
                </a:cubicBezTo>
                <a:cubicBezTo>
                  <a:pt x="6177292" y="3653250"/>
                  <a:pt x="6184534" y="3657715"/>
                  <a:pt x="6196044" y="3663866"/>
                </a:cubicBezTo>
                <a:cubicBezTo>
                  <a:pt x="6207553" y="3670018"/>
                  <a:pt x="6222039" y="3675971"/>
                  <a:pt x="6239502" y="3681726"/>
                </a:cubicBezTo>
                <a:cubicBezTo>
                  <a:pt x="6256964" y="3687480"/>
                  <a:pt x="6276907" y="3692441"/>
                  <a:pt x="6299331" y="3696608"/>
                </a:cubicBezTo>
                <a:cubicBezTo>
                  <a:pt x="6321754" y="3700776"/>
                  <a:pt x="6345864" y="3702859"/>
                  <a:pt x="6371661" y="3702859"/>
                </a:cubicBezTo>
                <a:cubicBezTo>
                  <a:pt x="6414127" y="3702859"/>
                  <a:pt x="6452227" y="3697402"/>
                  <a:pt x="6485961" y="3686488"/>
                </a:cubicBezTo>
                <a:cubicBezTo>
                  <a:pt x="6519696" y="3675574"/>
                  <a:pt x="6548072" y="3659997"/>
                  <a:pt x="6571091" y="3639756"/>
                </a:cubicBezTo>
                <a:cubicBezTo>
                  <a:pt x="6594110" y="3619515"/>
                  <a:pt x="6611771" y="3595207"/>
                  <a:pt x="6624074" y="3566830"/>
                </a:cubicBezTo>
                <a:cubicBezTo>
                  <a:pt x="6636377" y="3538454"/>
                  <a:pt x="6642528" y="3506604"/>
                  <a:pt x="6642528" y="3471283"/>
                </a:cubicBezTo>
                <a:cubicBezTo>
                  <a:pt x="6642528" y="3447073"/>
                  <a:pt x="6638063" y="3424352"/>
                  <a:pt x="6629134" y="3403119"/>
                </a:cubicBezTo>
                <a:cubicBezTo>
                  <a:pt x="6620204" y="3381886"/>
                  <a:pt x="6607802" y="3363333"/>
                  <a:pt x="6591927" y="3347458"/>
                </a:cubicBezTo>
                <a:cubicBezTo>
                  <a:pt x="6576052" y="3331583"/>
                  <a:pt x="6557101" y="3318387"/>
                  <a:pt x="6535074" y="3307869"/>
                </a:cubicBezTo>
                <a:cubicBezTo>
                  <a:pt x="6513048" y="3297352"/>
                  <a:pt x="6488739" y="3290704"/>
                  <a:pt x="6462149" y="3287926"/>
                </a:cubicBezTo>
                <a:lnTo>
                  <a:pt x="6462149" y="3286736"/>
                </a:lnTo>
                <a:cubicBezTo>
                  <a:pt x="6485564" y="3282370"/>
                  <a:pt x="6506202" y="3274532"/>
                  <a:pt x="6524061" y="3263221"/>
                </a:cubicBezTo>
                <a:cubicBezTo>
                  <a:pt x="6541920" y="3251910"/>
                  <a:pt x="6557002" y="3238218"/>
                  <a:pt x="6569305" y="3222144"/>
                </a:cubicBezTo>
                <a:cubicBezTo>
                  <a:pt x="6581608" y="3206071"/>
                  <a:pt x="6590935" y="3187616"/>
                  <a:pt x="6597284" y="3166780"/>
                </a:cubicBezTo>
                <a:cubicBezTo>
                  <a:pt x="6603635" y="3145944"/>
                  <a:pt x="6606809" y="3123422"/>
                  <a:pt x="6606809" y="3099212"/>
                </a:cubicBezTo>
                <a:cubicBezTo>
                  <a:pt x="6606809" y="3071034"/>
                  <a:pt x="6602345" y="3045337"/>
                  <a:pt x="6593415" y="3022119"/>
                </a:cubicBezTo>
                <a:cubicBezTo>
                  <a:pt x="6584485" y="2998902"/>
                  <a:pt x="6570992" y="2978959"/>
                  <a:pt x="6552934" y="2962290"/>
                </a:cubicBezTo>
                <a:cubicBezTo>
                  <a:pt x="6534876" y="2945622"/>
                  <a:pt x="6512353" y="2932723"/>
                  <a:pt x="6485366" y="2923595"/>
                </a:cubicBezTo>
                <a:cubicBezTo>
                  <a:pt x="6458378" y="2914467"/>
                  <a:pt x="6427025" y="2909903"/>
                  <a:pt x="6391306" y="2909903"/>
                </a:cubicBezTo>
                <a:close/>
                <a:moveTo>
                  <a:pt x="5795994" y="2909903"/>
                </a:moveTo>
                <a:cubicBezTo>
                  <a:pt x="5745194" y="2909903"/>
                  <a:pt x="5702332" y="2919527"/>
                  <a:pt x="5667406" y="2938775"/>
                </a:cubicBezTo>
                <a:cubicBezTo>
                  <a:pt x="5632481" y="2958024"/>
                  <a:pt x="5604304" y="2985210"/>
                  <a:pt x="5582872" y="3020333"/>
                </a:cubicBezTo>
                <a:cubicBezTo>
                  <a:pt x="5561441" y="3055457"/>
                  <a:pt x="5545963" y="3097526"/>
                  <a:pt x="5536438" y="3146540"/>
                </a:cubicBezTo>
                <a:cubicBezTo>
                  <a:pt x="5526913" y="3195554"/>
                  <a:pt x="5522150" y="3249429"/>
                  <a:pt x="5522150" y="3308167"/>
                </a:cubicBezTo>
                <a:cubicBezTo>
                  <a:pt x="5522150" y="3371667"/>
                  <a:pt x="5526417" y="3427924"/>
                  <a:pt x="5534949" y="3476938"/>
                </a:cubicBezTo>
                <a:cubicBezTo>
                  <a:pt x="5543482" y="3525952"/>
                  <a:pt x="5557869" y="3567227"/>
                  <a:pt x="5578109" y="3600763"/>
                </a:cubicBezTo>
                <a:cubicBezTo>
                  <a:pt x="5598350" y="3634299"/>
                  <a:pt x="5625040" y="3659699"/>
                  <a:pt x="5658179" y="3676963"/>
                </a:cubicBezTo>
                <a:cubicBezTo>
                  <a:pt x="5691318" y="3694227"/>
                  <a:pt x="5732097" y="3702859"/>
                  <a:pt x="5780516" y="3702859"/>
                </a:cubicBezTo>
                <a:cubicBezTo>
                  <a:pt x="5831713" y="3702859"/>
                  <a:pt x="5874774" y="3693235"/>
                  <a:pt x="5909699" y="3673986"/>
                </a:cubicBezTo>
                <a:cubicBezTo>
                  <a:pt x="5944624" y="3654738"/>
                  <a:pt x="5972901" y="3627552"/>
                  <a:pt x="5994531" y="3592429"/>
                </a:cubicBezTo>
                <a:cubicBezTo>
                  <a:pt x="6016160" y="3557305"/>
                  <a:pt x="6031638" y="3515336"/>
                  <a:pt x="6040965" y="3466520"/>
                </a:cubicBezTo>
                <a:cubicBezTo>
                  <a:pt x="6050292" y="3417705"/>
                  <a:pt x="6054956" y="3363729"/>
                  <a:pt x="6054956" y="3304595"/>
                </a:cubicBezTo>
                <a:cubicBezTo>
                  <a:pt x="6054956" y="3241095"/>
                  <a:pt x="6050689" y="3184838"/>
                  <a:pt x="6042156" y="3135824"/>
                </a:cubicBezTo>
                <a:cubicBezTo>
                  <a:pt x="6033623" y="3086810"/>
                  <a:pt x="6019236" y="3045535"/>
                  <a:pt x="5998995" y="3011999"/>
                </a:cubicBezTo>
                <a:cubicBezTo>
                  <a:pt x="5978755" y="2978463"/>
                  <a:pt x="5952065" y="2953063"/>
                  <a:pt x="5918926" y="2935799"/>
                </a:cubicBezTo>
                <a:cubicBezTo>
                  <a:pt x="5885787" y="2918535"/>
                  <a:pt x="5844809" y="2909903"/>
                  <a:pt x="5795994" y="2909903"/>
                </a:cubicBezTo>
                <a:close/>
                <a:moveTo>
                  <a:pt x="0" y="0"/>
                </a:moveTo>
                <a:lnTo>
                  <a:pt x="12192000" y="0"/>
                </a:lnTo>
                <a:lnTo>
                  <a:pt x="12192000" y="6858000"/>
                </a:lnTo>
                <a:lnTo>
                  <a:pt x="0" y="6858000"/>
                </a:lnTo>
                <a:close/>
              </a:path>
            </a:pathLst>
          </a:custGeom>
          <a:solidFill>
            <a:schemeClr val="bg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4" name="文本框 768">
            <a:extLst>
              <a:ext uri="{FF2B5EF4-FFF2-40B4-BE49-F238E27FC236}">
                <a16:creationId xmlns="" xmlns:a16="http://schemas.microsoft.com/office/drawing/2014/main" id="{7366BE3E-40E8-4EB2-9FA9-D252DE949C3F}"/>
              </a:ext>
            </a:extLst>
          </p:cNvPr>
          <p:cNvSpPr txBox="1">
            <a:spLocks noChangeArrowheads="1"/>
          </p:cNvSpPr>
          <p:nvPr/>
        </p:nvSpPr>
        <p:spPr bwMode="auto">
          <a:xfrm>
            <a:off x="2927648" y="3861048"/>
            <a:ext cx="6508750" cy="377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Add up anything what you like or what you need</a:t>
            </a:r>
          </a:p>
        </p:txBody>
      </p:sp>
      <p:cxnSp>
        <p:nvCxnSpPr>
          <p:cNvPr id="6" name="直接连接符 5">
            <a:extLst>
              <a:ext uri="{FF2B5EF4-FFF2-40B4-BE49-F238E27FC236}">
                <a16:creationId xmlns="" xmlns:a16="http://schemas.microsoft.com/office/drawing/2014/main" id="{456A1EF7-181D-4AC4-BD78-CF37B6BBB714}"/>
              </a:ext>
            </a:extLst>
          </p:cNvPr>
          <p:cNvCxnSpPr/>
          <p:nvPr/>
        </p:nvCxnSpPr>
        <p:spPr>
          <a:xfrm>
            <a:off x="551384" y="476672"/>
            <a:ext cx="554461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 xmlns:a16="http://schemas.microsoft.com/office/drawing/2014/main" id="{997C5B46-8AA8-4679-9F33-491D0A78AB8D}"/>
              </a:ext>
            </a:extLst>
          </p:cNvPr>
          <p:cNvCxnSpPr/>
          <p:nvPr/>
        </p:nvCxnSpPr>
        <p:spPr>
          <a:xfrm>
            <a:off x="6096000" y="6525344"/>
            <a:ext cx="554461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 xmlns:a16="http://schemas.microsoft.com/office/drawing/2014/main" id="{0DD3A267-3B05-4D04-AAEB-BADC6A1440DB}"/>
              </a:ext>
            </a:extLst>
          </p:cNvPr>
          <p:cNvCxnSpPr>
            <a:cxnSpLocks/>
          </p:cNvCxnSpPr>
          <p:nvPr/>
        </p:nvCxnSpPr>
        <p:spPr>
          <a:xfrm rot="16200000">
            <a:off x="-2220924" y="3248980"/>
            <a:ext cx="554461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 xmlns:a16="http://schemas.microsoft.com/office/drawing/2014/main" id="{C644B6FF-C6D8-44F8-B89E-F1BEFFD85C8B}"/>
              </a:ext>
            </a:extLst>
          </p:cNvPr>
          <p:cNvCxnSpPr>
            <a:cxnSpLocks/>
          </p:cNvCxnSpPr>
          <p:nvPr/>
        </p:nvCxnSpPr>
        <p:spPr>
          <a:xfrm rot="16200000">
            <a:off x="8842749" y="3753036"/>
            <a:ext cx="554461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545045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BEBA8EAE-BF5A-486C-A8C5-ECC9F3942E4B}">
                <a14:imgProps xmlns:a14="http://schemas.microsoft.com/office/drawing/2010/main">
                  <a14:imgLayer r:embed="rId3">
                    <a14:imgEffect>
                      <a14:artisticBlur radius="46"/>
                    </a14:imgEffect>
                  </a14:imgLayer>
                </a14:imgProps>
              </a:ext>
            </a:extLst>
          </a:blip>
          <a:srcRect/>
          <a:stretch>
            <a:fillRect t="-39000" b="-39000"/>
          </a:stretch>
        </a:blipFill>
        <a:effectLst/>
      </p:bgPr>
    </p:bg>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37E2FA26-552F-4F30-A27D-989888A45166}"/>
              </a:ext>
            </a:extLst>
          </p:cNvPr>
          <p:cNvSpPr/>
          <p:nvPr/>
        </p:nvSpPr>
        <p:spPr>
          <a:xfrm>
            <a:off x="0" y="0"/>
            <a:ext cx="12192000" cy="6858000"/>
          </a:xfrm>
          <a:prstGeom prst="rect">
            <a:avLst/>
          </a:prstGeom>
          <a:solidFill>
            <a:schemeClr val="bg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5" name="L 形 4">
            <a:extLst>
              <a:ext uri="{FF2B5EF4-FFF2-40B4-BE49-F238E27FC236}">
                <a16:creationId xmlns="" xmlns:a16="http://schemas.microsoft.com/office/drawing/2014/main" id="{A7C49896-0651-431E-A2D1-C2FF3A278B21}"/>
              </a:ext>
            </a:extLst>
          </p:cNvPr>
          <p:cNvSpPr/>
          <p:nvPr/>
        </p:nvSpPr>
        <p:spPr>
          <a:xfrm>
            <a:off x="3791744" y="548680"/>
            <a:ext cx="432048" cy="504056"/>
          </a:xfrm>
          <a:prstGeom prst="corner">
            <a:avLst>
              <a:gd name="adj1" fmla="val 0"/>
              <a:gd name="adj2" fmla="val 0"/>
            </a:avLst>
          </a:prstGeom>
          <a:solidFill>
            <a:schemeClr val="bg1">
              <a:alpha val="99000"/>
            </a:schemeClr>
          </a:solid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 name="矩形 2">
            <a:extLst>
              <a:ext uri="{FF2B5EF4-FFF2-40B4-BE49-F238E27FC236}">
                <a16:creationId xmlns="" xmlns:a16="http://schemas.microsoft.com/office/drawing/2014/main" id="{D7DA31D7-0854-4FB4-A5D2-816BE8E60BA3}"/>
              </a:ext>
            </a:extLst>
          </p:cNvPr>
          <p:cNvSpPr/>
          <p:nvPr/>
        </p:nvSpPr>
        <p:spPr>
          <a:xfrm>
            <a:off x="-4192" y="1898349"/>
            <a:ext cx="12192000" cy="3600400"/>
          </a:xfrm>
          <a:prstGeom prst="rect">
            <a:avLst/>
          </a:prstGeom>
          <a:solidFill>
            <a:schemeClr val="bg1">
              <a:alpha val="41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7" name="L 形 6">
            <a:extLst>
              <a:ext uri="{FF2B5EF4-FFF2-40B4-BE49-F238E27FC236}">
                <a16:creationId xmlns="" xmlns:a16="http://schemas.microsoft.com/office/drawing/2014/main" id="{92FB69D7-32B5-4889-89E8-94DABF782BF0}"/>
              </a:ext>
            </a:extLst>
          </p:cNvPr>
          <p:cNvSpPr/>
          <p:nvPr/>
        </p:nvSpPr>
        <p:spPr>
          <a:xfrm rot="5400000" flipV="1">
            <a:off x="7860196" y="332656"/>
            <a:ext cx="432048" cy="504056"/>
          </a:xfrm>
          <a:prstGeom prst="corner">
            <a:avLst>
              <a:gd name="adj1" fmla="val 0"/>
              <a:gd name="adj2" fmla="val 0"/>
            </a:avLst>
          </a:prstGeom>
          <a:solidFill>
            <a:schemeClr val="bg1">
              <a:alpha val="99000"/>
            </a:schemeClr>
          </a:solid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8" name="文本框 5">
            <a:extLst>
              <a:ext uri="{FF2B5EF4-FFF2-40B4-BE49-F238E27FC236}">
                <a16:creationId xmlns="" xmlns:a16="http://schemas.microsoft.com/office/drawing/2014/main" id="{29CB805B-F603-42DE-B415-E34332C07B89}"/>
              </a:ext>
            </a:extLst>
          </p:cNvPr>
          <p:cNvSpPr txBox="1">
            <a:spLocks noChangeArrowheads="1"/>
          </p:cNvSpPr>
          <p:nvPr/>
        </p:nvSpPr>
        <p:spPr bwMode="auto">
          <a:xfrm>
            <a:off x="4799856" y="539098"/>
            <a:ext cx="393028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prstClr val="white"/>
                </a:solidFill>
                <a:effectLst/>
                <a:uLnTx/>
                <a:uFillTx/>
                <a:latin typeface="Adobe Arabic" pitchFamily="18" charset="-78"/>
                <a:ea typeface="宋体" panose="02010600030101010101" pitchFamily="2" charset="-122"/>
                <a:cs typeface="Adobe Arabic" pitchFamily="18" charset="-78"/>
              </a:rPr>
              <a:t>ADD YOUR TITLE</a:t>
            </a:r>
            <a:endParaRPr kumimoji="0" lang="zh-CN" altLang="en-US" sz="2800" b="1" i="0" u="none" strike="noStrike" kern="1200" cap="none" spc="0" normalizeH="0" baseline="0" noProof="0" dirty="0">
              <a:ln>
                <a:noFill/>
              </a:ln>
              <a:solidFill>
                <a:prstClr val="white"/>
              </a:solidFill>
              <a:effectLst/>
              <a:uLnTx/>
              <a:uFillTx/>
              <a:latin typeface="Adobe Arabic" pitchFamily="18" charset="-78"/>
              <a:ea typeface="宋体" panose="02010600030101010101" pitchFamily="2" charset="-122"/>
              <a:cs typeface="Adobe Arabic" pitchFamily="18" charset="-78"/>
            </a:endParaRPr>
          </a:p>
        </p:txBody>
      </p:sp>
      <p:sp>
        <p:nvSpPr>
          <p:cNvPr id="6" name="文本框 768">
            <a:extLst>
              <a:ext uri="{FF2B5EF4-FFF2-40B4-BE49-F238E27FC236}">
                <a16:creationId xmlns="" xmlns:a16="http://schemas.microsoft.com/office/drawing/2014/main" id="{F7F9DE36-418C-4FEF-B980-7580F1E9BFE9}"/>
              </a:ext>
            </a:extLst>
          </p:cNvPr>
          <p:cNvSpPr txBox="1">
            <a:spLocks noChangeArrowheads="1"/>
          </p:cNvSpPr>
          <p:nvPr/>
        </p:nvSpPr>
        <p:spPr bwMode="auto">
          <a:xfrm>
            <a:off x="6600056" y="2348880"/>
            <a:ext cx="4679330"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Add up anything what you like or what you need. Add up anything what you like or what you need Add up anything what you like or what you need. Add up anything what you like or what you need Add up anything what you like or what you need. Add up anything what you like or what you need Add up anything what you like or what you need. </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49A7B4"/>
                </a:solidFill>
                <a:effectLst/>
                <a:uLnTx/>
                <a:uFillTx/>
                <a:latin typeface="微软雅黑" panose="020B0503020204020204" pitchFamily="34" charset="-122"/>
                <a:ea typeface="微软雅黑" panose="020B0503020204020204" pitchFamily="34" charset="-122"/>
                <a:cs typeface="+mn-cs"/>
              </a:rPr>
              <a:t>。</a:t>
            </a:r>
            <a:endParaRPr kumimoji="0" lang="en-US" altLang="zh-CN" sz="1400" b="0" i="0" u="none" strike="noStrike" kern="1200" cap="none" spc="0" normalizeH="0" baseline="0" noProof="0" dirty="0">
              <a:ln>
                <a:noFill/>
              </a:ln>
              <a:solidFill>
                <a:srgbClr val="49A7B4"/>
              </a:solidFill>
              <a:effectLst/>
              <a:uLnTx/>
              <a:uFillTx/>
              <a:latin typeface="微软雅黑" panose="020B0503020204020204" pitchFamily="34" charset="-122"/>
              <a:ea typeface="微软雅黑" panose="020B0503020204020204" pitchFamily="34" charset="-122"/>
              <a:cs typeface="+mn-cs"/>
            </a:endParaRPr>
          </a:p>
        </p:txBody>
      </p:sp>
      <p:pic>
        <p:nvPicPr>
          <p:cNvPr id="10" name="图片 9">
            <a:extLst>
              <a:ext uri="{FF2B5EF4-FFF2-40B4-BE49-F238E27FC236}">
                <a16:creationId xmlns="" xmlns:a16="http://schemas.microsoft.com/office/drawing/2014/main" id="{04A0651F-44DA-444C-8BF6-0107A3D9221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7368" y="2060848"/>
            <a:ext cx="5832648" cy="3280671"/>
          </a:xfrm>
          <a:prstGeom prst="rect">
            <a:avLst/>
          </a:prstGeom>
        </p:spPr>
      </p:pic>
    </p:spTree>
    <p:extLst>
      <p:ext uri="{BB962C8B-B14F-4D97-AF65-F5344CB8AC3E}">
        <p14:creationId xmlns:p14="http://schemas.microsoft.com/office/powerpoint/2010/main" val="13735331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BEBA8EAE-BF5A-486C-A8C5-ECC9F3942E4B}">
                <a14:imgProps xmlns:a14="http://schemas.microsoft.com/office/drawing/2010/main">
                  <a14:imgLayer r:embed="rId3">
                    <a14:imgEffect>
                      <a14:artisticBlur radius="46"/>
                    </a14:imgEffect>
                  </a14:imgLayer>
                </a14:imgProps>
              </a:ext>
            </a:extLst>
          </a:blip>
          <a:srcRect/>
          <a:stretch>
            <a:fillRect t="-39000" b="-39000"/>
          </a:stretch>
        </a:blipFill>
        <a:effectLst/>
      </p:bgPr>
    </p:bg>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37E2FA26-552F-4F30-A27D-989888A45166}"/>
              </a:ext>
            </a:extLst>
          </p:cNvPr>
          <p:cNvSpPr/>
          <p:nvPr/>
        </p:nvSpPr>
        <p:spPr>
          <a:xfrm>
            <a:off x="0" y="8384"/>
            <a:ext cx="12192000" cy="6858000"/>
          </a:xfrm>
          <a:prstGeom prst="rect">
            <a:avLst/>
          </a:prstGeom>
          <a:solidFill>
            <a:schemeClr val="bg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5" name="等腰三角形 4">
            <a:extLst>
              <a:ext uri="{FF2B5EF4-FFF2-40B4-BE49-F238E27FC236}">
                <a16:creationId xmlns="" xmlns:a16="http://schemas.microsoft.com/office/drawing/2014/main" id="{C1E8F192-8C13-468C-B05F-6AF97B1D487A}"/>
              </a:ext>
            </a:extLst>
          </p:cNvPr>
          <p:cNvSpPr/>
          <p:nvPr/>
        </p:nvSpPr>
        <p:spPr>
          <a:xfrm>
            <a:off x="4551015" y="1233770"/>
            <a:ext cx="2413461" cy="2214500"/>
          </a:xfrm>
          <a:prstGeom prst="triangle">
            <a:avLst/>
          </a:prstGeom>
          <a:solidFill>
            <a:schemeClr val="bg1">
              <a:alpha val="50000"/>
            </a:schemeClr>
          </a:solidFill>
          <a:ln w="50800" cap="flat" cmpd="sng" algn="ctr">
            <a:noFill/>
            <a:prstDash val="solid"/>
            <a:miter lim="800000"/>
          </a:ln>
          <a:effectLst/>
          <a:scene3d>
            <a:camera prst="orthographicFront">
              <a:rot lat="0" lon="0" rev="0"/>
            </a:camera>
            <a:lightRig rig="threePt" dir="t"/>
          </a:scene3d>
        </p:spPr>
      </p:sp>
      <p:sp>
        <p:nvSpPr>
          <p:cNvPr id="7" name="等腰三角形 6">
            <a:extLst>
              <a:ext uri="{FF2B5EF4-FFF2-40B4-BE49-F238E27FC236}">
                <a16:creationId xmlns="" xmlns:a16="http://schemas.microsoft.com/office/drawing/2014/main" id="{23ABD07E-AC5F-4195-A6D5-614033B8FFE0}"/>
              </a:ext>
            </a:extLst>
          </p:cNvPr>
          <p:cNvSpPr/>
          <p:nvPr/>
        </p:nvSpPr>
        <p:spPr>
          <a:xfrm>
            <a:off x="3215680" y="3627276"/>
            <a:ext cx="2413461" cy="2214500"/>
          </a:xfrm>
          <a:prstGeom prst="triangle">
            <a:avLst/>
          </a:prstGeom>
          <a:solidFill>
            <a:schemeClr val="bg1">
              <a:alpha val="50000"/>
            </a:schemeClr>
          </a:solidFill>
          <a:ln w="50800" cap="flat" cmpd="sng" algn="ctr">
            <a:noFill/>
            <a:prstDash val="solid"/>
            <a:miter lim="800000"/>
          </a:ln>
          <a:effectLst/>
          <a:scene3d>
            <a:camera prst="orthographicFront">
              <a:rot lat="0" lon="0" rev="0"/>
            </a:camera>
            <a:lightRig rig="threePt" dir="t"/>
          </a:scene3d>
        </p:spPr>
      </p:sp>
      <p:sp>
        <p:nvSpPr>
          <p:cNvPr id="8" name="等腰三角形 7">
            <a:extLst>
              <a:ext uri="{FF2B5EF4-FFF2-40B4-BE49-F238E27FC236}">
                <a16:creationId xmlns="" xmlns:a16="http://schemas.microsoft.com/office/drawing/2014/main" id="{C32C0B68-8F56-4537-9193-1FC808B8E43D}"/>
              </a:ext>
            </a:extLst>
          </p:cNvPr>
          <p:cNvSpPr/>
          <p:nvPr/>
        </p:nvSpPr>
        <p:spPr>
          <a:xfrm rot="10800000">
            <a:off x="4566426" y="3604745"/>
            <a:ext cx="2413461" cy="2214500"/>
          </a:xfrm>
          <a:prstGeom prst="triangle">
            <a:avLst/>
          </a:prstGeom>
          <a:solidFill>
            <a:schemeClr val="bg1">
              <a:alpha val="50000"/>
            </a:schemeClr>
          </a:solidFill>
          <a:ln w="50800" cap="flat" cmpd="sng" algn="ctr">
            <a:noFill/>
            <a:prstDash val="solid"/>
            <a:miter lim="800000"/>
          </a:ln>
          <a:effectLst/>
          <a:scene3d>
            <a:camera prst="orthographicFront">
              <a:rot lat="0" lon="0" rev="0"/>
            </a:camera>
            <a:lightRig rig="threePt" dir="t"/>
          </a:scene3d>
        </p:spPr>
      </p:sp>
      <p:sp>
        <p:nvSpPr>
          <p:cNvPr id="9" name="等腰三角形 8">
            <a:extLst>
              <a:ext uri="{FF2B5EF4-FFF2-40B4-BE49-F238E27FC236}">
                <a16:creationId xmlns="" xmlns:a16="http://schemas.microsoft.com/office/drawing/2014/main" id="{47A3EC10-B94A-44D7-81B8-87F9DA518A0C}"/>
              </a:ext>
            </a:extLst>
          </p:cNvPr>
          <p:cNvSpPr/>
          <p:nvPr/>
        </p:nvSpPr>
        <p:spPr>
          <a:xfrm>
            <a:off x="5896144" y="3638194"/>
            <a:ext cx="2413461" cy="2214500"/>
          </a:xfrm>
          <a:prstGeom prst="triangle">
            <a:avLst/>
          </a:prstGeom>
          <a:solidFill>
            <a:schemeClr val="bg1">
              <a:alpha val="50000"/>
            </a:schemeClr>
          </a:solidFill>
          <a:ln w="50800" cap="flat" cmpd="sng" algn="ctr">
            <a:noFill/>
            <a:prstDash val="solid"/>
            <a:miter lim="800000"/>
          </a:ln>
          <a:effectLst/>
          <a:scene3d>
            <a:camera prst="orthographicFront">
              <a:rot lat="0" lon="0" rev="0"/>
            </a:camera>
            <a:lightRig rig="threePt" dir="t"/>
          </a:scene3d>
        </p:spPr>
      </p:sp>
      <p:sp>
        <p:nvSpPr>
          <p:cNvPr id="11" name="文本框 768">
            <a:extLst>
              <a:ext uri="{FF2B5EF4-FFF2-40B4-BE49-F238E27FC236}">
                <a16:creationId xmlns="" xmlns:a16="http://schemas.microsoft.com/office/drawing/2014/main" id="{37192DE6-065A-4BDC-A2B5-6176914065A3}"/>
              </a:ext>
            </a:extLst>
          </p:cNvPr>
          <p:cNvSpPr txBox="1">
            <a:spLocks noChangeArrowheads="1"/>
          </p:cNvSpPr>
          <p:nvPr/>
        </p:nvSpPr>
        <p:spPr bwMode="auto">
          <a:xfrm>
            <a:off x="1512074" y="2196659"/>
            <a:ext cx="3054351"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Add up anything what you like or what you need</a:t>
            </a:r>
          </a:p>
        </p:txBody>
      </p:sp>
      <p:sp>
        <p:nvSpPr>
          <p:cNvPr id="12" name="文本框 768">
            <a:extLst>
              <a:ext uri="{FF2B5EF4-FFF2-40B4-BE49-F238E27FC236}">
                <a16:creationId xmlns="" xmlns:a16="http://schemas.microsoft.com/office/drawing/2014/main" id="{AF7FF017-C41D-48B9-97D5-6847C4E20531}"/>
              </a:ext>
            </a:extLst>
          </p:cNvPr>
          <p:cNvSpPr txBox="1">
            <a:spLocks noChangeArrowheads="1"/>
          </p:cNvSpPr>
          <p:nvPr/>
        </p:nvSpPr>
        <p:spPr bwMode="auto">
          <a:xfrm>
            <a:off x="486573" y="4221088"/>
            <a:ext cx="3054351"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Add up anything what you like or what you need</a:t>
            </a:r>
          </a:p>
        </p:txBody>
      </p:sp>
      <p:sp>
        <p:nvSpPr>
          <p:cNvPr id="13" name="文本框 768">
            <a:extLst>
              <a:ext uri="{FF2B5EF4-FFF2-40B4-BE49-F238E27FC236}">
                <a16:creationId xmlns="" xmlns:a16="http://schemas.microsoft.com/office/drawing/2014/main" id="{87DB1C0E-6125-4298-89B6-7AE4F3C96EA7}"/>
              </a:ext>
            </a:extLst>
          </p:cNvPr>
          <p:cNvSpPr txBox="1">
            <a:spLocks noChangeArrowheads="1"/>
          </p:cNvSpPr>
          <p:nvPr/>
        </p:nvSpPr>
        <p:spPr bwMode="auto">
          <a:xfrm>
            <a:off x="8184232" y="4221088"/>
            <a:ext cx="3054351"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Add up anything what you like or what you need</a:t>
            </a:r>
          </a:p>
        </p:txBody>
      </p:sp>
      <p:sp>
        <p:nvSpPr>
          <p:cNvPr id="14" name="L 形 13">
            <a:extLst>
              <a:ext uri="{FF2B5EF4-FFF2-40B4-BE49-F238E27FC236}">
                <a16:creationId xmlns="" xmlns:a16="http://schemas.microsoft.com/office/drawing/2014/main" id="{35789E18-F854-42FA-8F4D-AAF8FDA0B034}"/>
              </a:ext>
            </a:extLst>
          </p:cNvPr>
          <p:cNvSpPr/>
          <p:nvPr/>
        </p:nvSpPr>
        <p:spPr>
          <a:xfrm>
            <a:off x="3791744" y="548680"/>
            <a:ext cx="432048" cy="504056"/>
          </a:xfrm>
          <a:prstGeom prst="corner">
            <a:avLst>
              <a:gd name="adj1" fmla="val 0"/>
              <a:gd name="adj2" fmla="val 0"/>
            </a:avLst>
          </a:prstGeom>
          <a:solidFill>
            <a:schemeClr val="bg1">
              <a:alpha val="99000"/>
            </a:schemeClr>
          </a:solid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L 形 14">
            <a:extLst>
              <a:ext uri="{FF2B5EF4-FFF2-40B4-BE49-F238E27FC236}">
                <a16:creationId xmlns="" xmlns:a16="http://schemas.microsoft.com/office/drawing/2014/main" id="{DDF2B0F4-C666-4347-BB69-8CA4D3666712}"/>
              </a:ext>
            </a:extLst>
          </p:cNvPr>
          <p:cNvSpPr/>
          <p:nvPr/>
        </p:nvSpPr>
        <p:spPr>
          <a:xfrm rot="5400000" flipV="1">
            <a:off x="7860196" y="332656"/>
            <a:ext cx="432048" cy="504056"/>
          </a:xfrm>
          <a:prstGeom prst="corner">
            <a:avLst>
              <a:gd name="adj1" fmla="val 0"/>
              <a:gd name="adj2" fmla="val 0"/>
            </a:avLst>
          </a:prstGeom>
          <a:solidFill>
            <a:schemeClr val="bg1">
              <a:alpha val="99000"/>
            </a:schemeClr>
          </a:solid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文本框 5">
            <a:extLst>
              <a:ext uri="{FF2B5EF4-FFF2-40B4-BE49-F238E27FC236}">
                <a16:creationId xmlns="" xmlns:a16="http://schemas.microsoft.com/office/drawing/2014/main" id="{FE091F86-1FD3-4C5F-B7B2-45A7236F4866}"/>
              </a:ext>
            </a:extLst>
          </p:cNvPr>
          <p:cNvSpPr txBox="1">
            <a:spLocks noChangeArrowheads="1"/>
          </p:cNvSpPr>
          <p:nvPr/>
        </p:nvSpPr>
        <p:spPr bwMode="auto">
          <a:xfrm>
            <a:off x="4799856" y="539098"/>
            <a:ext cx="393028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prstClr val="white"/>
                </a:solidFill>
                <a:effectLst/>
                <a:uLnTx/>
                <a:uFillTx/>
                <a:latin typeface="Adobe Arabic" pitchFamily="18" charset="-78"/>
                <a:ea typeface="宋体" panose="02010600030101010101" pitchFamily="2" charset="-122"/>
                <a:cs typeface="Adobe Arabic" pitchFamily="18" charset="-78"/>
              </a:rPr>
              <a:t>ADD YOUR TITLE</a:t>
            </a:r>
            <a:endParaRPr kumimoji="0" lang="zh-CN" altLang="en-US" sz="2800" b="1" i="0" u="none" strike="noStrike" kern="1200" cap="none" spc="0" normalizeH="0" baseline="0" noProof="0" dirty="0">
              <a:ln>
                <a:noFill/>
              </a:ln>
              <a:solidFill>
                <a:prstClr val="white"/>
              </a:solidFill>
              <a:effectLst/>
              <a:uLnTx/>
              <a:uFillTx/>
              <a:latin typeface="Adobe Arabic" pitchFamily="18" charset="-78"/>
              <a:ea typeface="宋体" panose="02010600030101010101" pitchFamily="2" charset="-122"/>
              <a:cs typeface="Adobe Arabic" pitchFamily="18" charset="-78"/>
            </a:endParaRPr>
          </a:p>
        </p:txBody>
      </p:sp>
      <p:sp>
        <p:nvSpPr>
          <p:cNvPr id="17" name="Freeform 147">
            <a:extLst>
              <a:ext uri="{FF2B5EF4-FFF2-40B4-BE49-F238E27FC236}">
                <a16:creationId xmlns="" xmlns:a16="http://schemas.microsoft.com/office/drawing/2014/main" id="{10FBAD63-1BAF-4E5D-8525-8BA4FDA6DBEA}"/>
              </a:ext>
            </a:extLst>
          </p:cNvPr>
          <p:cNvSpPr>
            <a:spLocks noChangeArrowheads="1"/>
          </p:cNvSpPr>
          <p:nvPr/>
        </p:nvSpPr>
        <p:spPr bwMode="auto">
          <a:xfrm>
            <a:off x="5446790" y="2536781"/>
            <a:ext cx="793226" cy="532179"/>
          </a:xfrm>
          <a:custGeom>
            <a:avLst/>
            <a:gdLst>
              <a:gd name="T0" fmla="*/ 103 w 634"/>
              <a:gd name="T1" fmla="*/ 265 h 428"/>
              <a:gd name="T2" fmla="*/ 103 w 634"/>
              <a:gd name="T3" fmla="*/ 309 h 428"/>
              <a:gd name="T4" fmla="*/ 103 w 634"/>
              <a:gd name="T5" fmla="*/ 265 h 428"/>
              <a:gd name="T6" fmla="*/ 456 w 634"/>
              <a:gd name="T7" fmla="*/ 74 h 428"/>
              <a:gd name="T8" fmla="*/ 162 w 634"/>
              <a:gd name="T9" fmla="*/ 88 h 428"/>
              <a:gd name="T10" fmla="*/ 176 w 634"/>
              <a:gd name="T11" fmla="*/ 354 h 428"/>
              <a:gd name="T12" fmla="*/ 471 w 634"/>
              <a:gd name="T13" fmla="*/ 324 h 428"/>
              <a:gd name="T14" fmla="*/ 456 w 634"/>
              <a:gd name="T15" fmla="*/ 74 h 428"/>
              <a:gd name="T16" fmla="*/ 426 w 634"/>
              <a:gd name="T17" fmla="*/ 295 h 428"/>
              <a:gd name="T18" fmla="*/ 221 w 634"/>
              <a:gd name="T19" fmla="*/ 309 h 428"/>
              <a:gd name="T20" fmla="*/ 191 w 634"/>
              <a:gd name="T21" fmla="*/ 133 h 428"/>
              <a:gd name="T22" fmla="*/ 412 w 634"/>
              <a:gd name="T23" fmla="*/ 118 h 428"/>
              <a:gd name="T24" fmla="*/ 426 w 634"/>
              <a:gd name="T25" fmla="*/ 295 h 428"/>
              <a:gd name="T26" fmla="*/ 103 w 634"/>
              <a:gd name="T27" fmla="*/ 192 h 428"/>
              <a:gd name="T28" fmla="*/ 103 w 634"/>
              <a:gd name="T29" fmla="*/ 236 h 428"/>
              <a:gd name="T30" fmla="*/ 103 w 634"/>
              <a:gd name="T31" fmla="*/ 192 h 428"/>
              <a:gd name="T32" fmla="*/ 544 w 634"/>
              <a:gd name="T33" fmla="*/ 0 h 428"/>
              <a:gd name="T34" fmla="*/ 0 w 634"/>
              <a:gd name="T35" fmla="*/ 74 h 428"/>
              <a:gd name="T36" fmla="*/ 73 w 634"/>
              <a:gd name="T37" fmla="*/ 427 h 428"/>
              <a:gd name="T38" fmla="*/ 633 w 634"/>
              <a:gd name="T39" fmla="*/ 354 h 428"/>
              <a:gd name="T40" fmla="*/ 544 w 634"/>
              <a:gd name="T41" fmla="*/ 0 h 428"/>
              <a:gd name="T42" fmla="*/ 588 w 634"/>
              <a:gd name="T43" fmla="*/ 354 h 428"/>
              <a:gd name="T44" fmla="*/ 73 w 634"/>
              <a:gd name="T45" fmla="*/ 383 h 428"/>
              <a:gd name="T46" fmla="*/ 44 w 634"/>
              <a:gd name="T47" fmla="*/ 74 h 428"/>
              <a:gd name="T48" fmla="*/ 544 w 634"/>
              <a:gd name="T49" fmla="*/ 30 h 428"/>
              <a:gd name="T50" fmla="*/ 588 w 634"/>
              <a:gd name="T51" fmla="*/ 354 h 428"/>
              <a:gd name="T52" fmla="*/ 530 w 634"/>
              <a:gd name="T53" fmla="*/ 192 h 428"/>
              <a:gd name="T54" fmla="*/ 530 w 634"/>
              <a:gd name="T55" fmla="*/ 236 h 428"/>
              <a:gd name="T56" fmla="*/ 530 w 634"/>
              <a:gd name="T57" fmla="*/ 192 h 428"/>
              <a:gd name="T58" fmla="*/ 530 w 634"/>
              <a:gd name="T59" fmla="*/ 265 h 428"/>
              <a:gd name="T60" fmla="*/ 530 w 634"/>
              <a:gd name="T61" fmla="*/ 309 h 428"/>
              <a:gd name="T62" fmla="*/ 530 w 634"/>
              <a:gd name="T63" fmla="*/ 265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34" h="428">
                <a:moveTo>
                  <a:pt x="103" y="265"/>
                </a:moveTo>
                <a:lnTo>
                  <a:pt x="103" y="265"/>
                </a:lnTo>
                <a:cubicBezTo>
                  <a:pt x="88" y="265"/>
                  <a:pt x="73" y="280"/>
                  <a:pt x="73" y="295"/>
                </a:cubicBezTo>
                <a:cubicBezTo>
                  <a:pt x="73" y="295"/>
                  <a:pt x="88" y="309"/>
                  <a:pt x="103" y="309"/>
                </a:cubicBezTo>
                <a:lnTo>
                  <a:pt x="117" y="295"/>
                </a:lnTo>
                <a:cubicBezTo>
                  <a:pt x="117" y="280"/>
                  <a:pt x="103" y="265"/>
                  <a:pt x="103" y="265"/>
                </a:cubicBezTo>
                <a:close/>
                <a:moveTo>
                  <a:pt x="456" y="74"/>
                </a:moveTo>
                <a:lnTo>
                  <a:pt x="456" y="74"/>
                </a:lnTo>
                <a:cubicBezTo>
                  <a:pt x="176" y="74"/>
                  <a:pt x="176" y="74"/>
                  <a:pt x="176" y="74"/>
                </a:cubicBezTo>
                <a:cubicBezTo>
                  <a:pt x="162" y="74"/>
                  <a:pt x="162" y="88"/>
                  <a:pt x="162" y="88"/>
                </a:cubicBezTo>
                <a:cubicBezTo>
                  <a:pt x="162" y="324"/>
                  <a:pt x="162" y="324"/>
                  <a:pt x="162" y="324"/>
                </a:cubicBezTo>
                <a:cubicBezTo>
                  <a:pt x="162" y="339"/>
                  <a:pt x="162" y="354"/>
                  <a:pt x="176" y="354"/>
                </a:cubicBezTo>
                <a:cubicBezTo>
                  <a:pt x="456" y="354"/>
                  <a:pt x="456" y="354"/>
                  <a:pt x="456" y="354"/>
                </a:cubicBezTo>
                <a:cubicBezTo>
                  <a:pt x="456" y="354"/>
                  <a:pt x="471" y="339"/>
                  <a:pt x="471" y="324"/>
                </a:cubicBezTo>
                <a:cubicBezTo>
                  <a:pt x="471" y="88"/>
                  <a:pt x="471" y="88"/>
                  <a:pt x="471" y="88"/>
                </a:cubicBezTo>
                <a:lnTo>
                  <a:pt x="456" y="74"/>
                </a:lnTo>
                <a:close/>
                <a:moveTo>
                  <a:pt x="426" y="295"/>
                </a:moveTo>
                <a:lnTo>
                  <a:pt x="426" y="295"/>
                </a:lnTo>
                <a:cubicBezTo>
                  <a:pt x="426" y="295"/>
                  <a:pt x="426" y="309"/>
                  <a:pt x="412" y="309"/>
                </a:cubicBezTo>
                <a:cubicBezTo>
                  <a:pt x="221" y="309"/>
                  <a:pt x="221" y="309"/>
                  <a:pt x="221" y="309"/>
                </a:cubicBezTo>
                <a:cubicBezTo>
                  <a:pt x="206" y="309"/>
                  <a:pt x="191" y="295"/>
                  <a:pt x="191" y="295"/>
                </a:cubicBezTo>
                <a:cubicBezTo>
                  <a:pt x="191" y="133"/>
                  <a:pt x="191" y="133"/>
                  <a:pt x="191" y="133"/>
                </a:cubicBezTo>
                <a:cubicBezTo>
                  <a:pt x="191" y="118"/>
                  <a:pt x="206" y="118"/>
                  <a:pt x="221" y="118"/>
                </a:cubicBezTo>
                <a:cubicBezTo>
                  <a:pt x="412" y="118"/>
                  <a:pt x="412" y="118"/>
                  <a:pt x="412" y="118"/>
                </a:cubicBezTo>
                <a:cubicBezTo>
                  <a:pt x="426" y="118"/>
                  <a:pt x="426" y="118"/>
                  <a:pt x="426" y="133"/>
                </a:cubicBezTo>
                <a:lnTo>
                  <a:pt x="426" y="295"/>
                </a:lnTo>
                <a:close/>
                <a:moveTo>
                  <a:pt x="103" y="192"/>
                </a:moveTo>
                <a:lnTo>
                  <a:pt x="103" y="192"/>
                </a:lnTo>
                <a:cubicBezTo>
                  <a:pt x="88" y="192"/>
                  <a:pt x="73" y="206"/>
                  <a:pt x="73" y="206"/>
                </a:cubicBezTo>
                <a:cubicBezTo>
                  <a:pt x="73" y="221"/>
                  <a:pt x="88" y="236"/>
                  <a:pt x="103" y="236"/>
                </a:cubicBezTo>
                <a:cubicBezTo>
                  <a:pt x="103" y="236"/>
                  <a:pt x="117" y="221"/>
                  <a:pt x="117" y="206"/>
                </a:cubicBezTo>
                <a:lnTo>
                  <a:pt x="103" y="192"/>
                </a:lnTo>
                <a:close/>
                <a:moveTo>
                  <a:pt x="544" y="0"/>
                </a:moveTo>
                <a:lnTo>
                  <a:pt x="544" y="0"/>
                </a:lnTo>
                <a:cubicBezTo>
                  <a:pt x="73" y="0"/>
                  <a:pt x="73" y="0"/>
                  <a:pt x="73" y="0"/>
                </a:cubicBezTo>
                <a:cubicBezTo>
                  <a:pt x="29" y="0"/>
                  <a:pt x="0" y="30"/>
                  <a:pt x="0" y="74"/>
                </a:cubicBezTo>
                <a:cubicBezTo>
                  <a:pt x="0" y="354"/>
                  <a:pt x="0" y="354"/>
                  <a:pt x="0" y="354"/>
                </a:cubicBezTo>
                <a:cubicBezTo>
                  <a:pt x="0" y="398"/>
                  <a:pt x="29" y="427"/>
                  <a:pt x="73" y="427"/>
                </a:cubicBezTo>
                <a:cubicBezTo>
                  <a:pt x="544" y="427"/>
                  <a:pt x="544" y="427"/>
                  <a:pt x="544" y="427"/>
                </a:cubicBezTo>
                <a:cubicBezTo>
                  <a:pt x="588" y="427"/>
                  <a:pt x="633" y="398"/>
                  <a:pt x="633" y="354"/>
                </a:cubicBezTo>
                <a:cubicBezTo>
                  <a:pt x="633" y="74"/>
                  <a:pt x="633" y="74"/>
                  <a:pt x="633" y="74"/>
                </a:cubicBezTo>
                <a:cubicBezTo>
                  <a:pt x="633" y="30"/>
                  <a:pt x="588" y="0"/>
                  <a:pt x="544" y="0"/>
                </a:cubicBezTo>
                <a:close/>
                <a:moveTo>
                  <a:pt x="588" y="354"/>
                </a:moveTo>
                <a:lnTo>
                  <a:pt x="588" y="354"/>
                </a:lnTo>
                <a:cubicBezTo>
                  <a:pt x="588" y="368"/>
                  <a:pt x="574" y="383"/>
                  <a:pt x="544" y="383"/>
                </a:cubicBezTo>
                <a:cubicBezTo>
                  <a:pt x="73" y="383"/>
                  <a:pt x="73" y="383"/>
                  <a:pt x="73" y="383"/>
                </a:cubicBezTo>
                <a:cubicBezTo>
                  <a:pt x="58" y="383"/>
                  <a:pt x="44" y="368"/>
                  <a:pt x="44" y="354"/>
                </a:cubicBezTo>
                <a:cubicBezTo>
                  <a:pt x="44" y="74"/>
                  <a:pt x="44" y="74"/>
                  <a:pt x="44" y="74"/>
                </a:cubicBezTo>
                <a:cubicBezTo>
                  <a:pt x="44" y="59"/>
                  <a:pt x="58" y="30"/>
                  <a:pt x="73" y="30"/>
                </a:cubicBezTo>
                <a:cubicBezTo>
                  <a:pt x="544" y="30"/>
                  <a:pt x="544" y="30"/>
                  <a:pt x="544" y="30"/>
                </a:cubicBezTo>
                <a:cubicBezTo>
                  <a:pt x="574" y="30"/>
                  <a:pt x="588" y="59"/>
                  <a:pt x="588" y="74"/>
                </a:cubicBezTo>
                <a:lnTo>
                  <a:pt x="588" y="354"/>
                </a:lnTo>
                <a:close/>
                <a:moveTo>
                  <a:pt x="530" y="192"/>
                </a:moveTo>
                <a:lnTo>
                  <a:pt x="530" y="192"/>
                </a:lnTo>
                <a:cubicBezTo>
                  <a:pt x="515" y="192"/>
                  <a:pt x="515" y="206"/>
                  <a:pt x="515" y="206"/>
                </a:cubicBezTo>
                <a:cubicBezTo>
                  <a:pt x="515" y="221"/>
                  <a:pt x="515" y="236"/>
                  <a:pt x="530" y="236"/>
                </a:cubicBezTo>
                <a:cubicBezTo>
                  <a:pt x="544" y="236"/>
                  <a:pt x="544" y="221"/>
                  <a:pt x="544" y="206"/>
                </a:cubicBezTo>
                <a:cubicBezTo>
                  <a:pt x="544" y="206"/>
                  <a:pt x="544" y="192"/>
                  <a:pt x="530" y="192"/>
                </a:cubicBezTo>
                <a:close/>
                <a:moveTo>
                  <a:pt x="530" y="265"/>
                </a:moveTo>
                <a:lnTo>
                  <a:pt x="530" y="265"/>
                </a:lnTo>
                <a:cubicBezTo>
                  <a:pt x="515" y="265"/>
                  <a:pt x="515" y="280"/>
                  <a:pt x="515" y="295"/>
                </a:cubicBezTo>
                <a:cubicBezTo>
                  <a:pt x="515" y="295"/>
                  <a:pt x="515" y="309"/>
                  <a:pt x="530" y="309"/>
                </a:cubicBezTo>
                <a:cubicBezTo>
                  <a:pt x="544" y="309"/>
                  <a:pt x="544" y="295"/>
                  <a:pt x="544" y="295"/>
                </a:cubicBezTo>
                <a:cubicBezTo>
                  <a:pt x="544" y="280"/>
                  <a:pt x="544" y="265"/>
                  <a:pt x="530" y="265"/>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18" name="Freeform 143">
            <a:extLst>
              <a:ext uri="{FF2B5EF4-FFF2-40B4-BE49-F238E27FC236}">
                <a16:creationId xmlns="" xmlns:a16="http://schemas.microsoft.com/office/drawing/2014/main" id="{53688ABC-F656-4172-9735-3359FA11BBBC}"/>
              </a:ext>
            </a:extLst>
          </p:cNvPr>
          <p:cNvSpPr>
            <a:spLocks noChangeArrowheads="1"/>
          </p:cNvSpPr>
          <p:nvPr/>
        </p:nvSpPr>
        <p:spPr bwMode="auto">
          <a:xfrm>
            <a:off x="4172193" y="4698854"/>
            <a:ext cx="379222" cy="608654"/>
          </a:xfrm>
          <a:custGeom>
            <a:avLst/>
            <a:gdLst>
              <a:gd name="T0" fmla="*/ 368 w 442"/>
              <a:gd name="T1" fmla="*/ 0 h 634"/>
              <a:gd name="T2" fmla="*/ 368 w 442"/>
              <a:gd name="T3" fmla="*/ 0 h 634"/>
              <a:gd name="T4" fmla="*/ 73 w 442"/>
              <a:gd name="T5" fmla="*/ 0 h 634"/>
              <a:gd name="T6" fmla="*/ 0 w 442"/>
              <a:gd name="T7" fmla="*/ 74 h 634"/>
              <a:gd name="T8" fmla="*/ 0 w 442"/>
              <a:gd name="T9" fmla="*/ 545 h 634"/>
              <a:gd name="T10" fmla="*/ 73 w 442"/>
              <a:gd name="T11" fmla="*/ 633 h 634"/>
              <a:gd name="T12" fmla="*/ 368 w 442"/>
              <a:gd name="T13" fmla="*/ 633 h 634"/>
              <a:gd name="T14" fmla="*/ 441 w 442"/>
              <a:gd name="T15" fmla="*/ 545 h 634"/>
              <a:gd name="T16" fmla="*/ 441 w 442"/>
              <a:gd name="T17" fmla="*/ 74 h 634"/>
              <a:gd name="T18" fmla="*/ 368 w 442"/>
              <a:gd name="T19" fmla="*/ 0 h 634"/>
              <a:gd name="T20" fmla="*/ 412 w 442"/>
              <a:gd name="T21" fmla="*/ 545 h 634"/>
              <a:gd name="T22" fmla="*/ 412 w 442"/>
              <a:gd name="T23" fmla="*/ 545 h 634"/>
              <a:gd name="T24" fmla="*/ 368 w 442"/>
              <a:gd name="T25" fmla="*/ 589 h 634"/>
              <a:gd name="T26" fmla="*/ 73 w 442"/>
              <a:gd name="T27" fmla="*/ 589 h 634"/>
              <a:gd name="T28" fmla="*/ 29 w 442"/>
              <a:gd name="T29" fmla="*/ 545 h 634"/>
              <a:gd name="T30" fmla="*/ 29 w 442"/>
              <a:gd name="T31" fmla="*/ 486 h 634"/>
              <a:gd name="T32" fmla="*/ 412 w 442"/>
              <a:gd name="T33" fmla="*/ 486 h 634"/>
              <a:gd name="T34" fmla="*/ 412 w 442"/>
              <a:gd name="T35" fmla="*/ 545 h 634"/>
              <a:gd name="T36" fmla="*/ 412 w 442"/>
              <a:gd name="T37" fmla="*/ 457 h 634"/>
              <a:gd name="T38" fmla="*/ 412 w 442"/>
              <a:gd name="T39" fmla="*/ 457 h 634"/>
              <a:gd name="T40" fmla="*/ 29 w 442"/>
              <a:gd name="T41" fmla="*/ 457 h 634"/>
              <a:gd name="T42" fmla="*/ 29 w 442"/>
              <a:gd name="T43" fmla="*/ 133 h 634"/>
              <a:gd name="T44" fmla="*/ 412 w 442"/>
              <a:gd name="T45" fmla="*/ 133 h 634"/>
              <a:gd name="T46" fmla="*/ 412 w 442"/>
              <a:gd name="T47" fmla="*/ 457 h 634"/>
              <a:gd name="T48" fmla="*/ 412 w 442"/>
              <a:gd name="T49" fmla="*/ 103 h 634"/>
              <a:gd name="T50" fmla="*/ 412 w 442"/>
              <a:gd name="T51" fmla="*/ 103 h 634"/>
              <a:gd name="T52" fmla="*/ 29 w 442"/>
              <a:gd name="T53" fmla="*/ 103 h 634"/>
              <a:gd name="T54" fmla="*/ 29 w 442"/>
              <a:gd name="T55" fmla="*/ 74 h 634"/>
              <a:gd name="T56" fmla="*/ 73 w 442"/>
              <a:gd name="T57" fmla="*/ 44 h 634"/>
              <a:gd name="T58" fmla="*/ 368 w 442"/>
              <a:gd name="T59" fmla="*/ 44 h 634"/>
              <a:gd name="T60" fmla="*/ 412 w 442"/>
              <a:gd name="T61" fmla="*/ 74 h 634"/>
              <a:gd name="T62" fmla="*/ 412 w 442"/>
              <a:gd name="T63" fmla="*/ 103 h 634"/>
              <a:gd name="T64" fmla="*/ 221 w 442"/>
              <a:gd name="T65" fmla="*/ 574 h 634"/>
              <a:gd name="T66" fmla="*/ 221 w 442"/>
              <a:gd name="T67" fmla="*/ 574 h 634"/>
              <a:gd name="T68" fmla="*/ 250 w 442"/>
              <a:gd name="T69" fmla="*/ 545 h 634"/>
              <a:gd name="T70" fmla="*/ 221 w 442"/>
              <a:gd name="T71" fmla="*/ 516 h 634"/>
              <a:gd name="T72" fmla="*/ 191 w 442"/>
              <a:gd name="T73" fmla="*/ 545 h 634"/>
              <a:gd name="T74" fmla="*/ 221 w 442"/>
              <a:gd name="T75" fmla="*/ 574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42" h="634">
                <a:moveTo>
                  <a:pt x="368" y="0"/>
                </a:moveTo>
                <a:lnTo>
                  <a:pt x="368" y="0"/>
                </a:lnTo>
                <a:cubicBezTo>
                  <a:pt x="73" y="0"/>
                  <a:pt x="73" y="0"/>
                  <a:pt x="73" y="0"/>
                </a:cubicBezTo>
                <a:cubicBezTo>
                  <a:pt x="29" y="0"/>
                  <a:pt x="0" y="30"/>
                  <a:pt x="0" y="74"/>
                </a:cubicBezTo>
                <a:cubicBezTo>
                  <a:pt x="0" y="545"/>
                  <a:pt x="0" y="545"/>
                  <a:pt x="0" y="545"/>
                </a:cubicBezTo>
                <a:cubicBezTo>
                  <a:pt x="0" y="589"/>
                  <a:pt x="29" y="633"/>
                  <a:pt x="73" y="633"/>
                </a:cubicBezTo>
                <a:cubicBezTo>
                  <a:pt x="368" y="633"/>
                  <a:pt x="368" y="633"/>
                  <a:pt x="368" y="633"/>
                </a:cubicBezTo>
                <a:cubicBezTo>
                  <a:pt x="412" y="633"/>
                  <a:pt x="441" y="589"/>
                  <a:pt x="441" y="545"/>
                </a:cubicBezTo>
                <a:cubicBezTo>
                  <a:pt x="441" y="74"/>
                  <a:pt x="441" y="74"/>
                  <a:pt x="441" y="74"/>
                </a:cubicBezTo>
                <a:cubicBezTo>
                  <a:pt x="441" y="30"/>
                  <a:pt x="412" y="0"/>
                  <a:pt x="368" y="0"/>
                </a:cubicBezTo>
                <a:close/>
                <a:moveTo>
                  <a:pt x="412" y="545"/>
                </a:moveTo>
                <a:lnTo>
                  <a:pt x="412" y="545"/>
                </a:lnTo>
                <a:cubicBezTo>
                  <a:pt x="412" y="574"/>
                  <a:pt x="382" y="589"/>
                  <a:pt x="368" y="589"/>
                </a:cubicBezTo>
                <a:cubicBezTo>
                  <a:pt x="73" y="589"/>
                  <a:pt x="73" y="589"/>
                  <a:pt x="73" y="589"/>
                </a:cubicBezTo>
                <a:cubicBezTo>
                  <a:pt x="59" y="589"/>
                  <a:pt x="29" y="574"/>
                  <a:pt x="29" y="545"/>
                </a:cubicBezTo>
                <a:cubicBezTo>
                  <a:pt x="29" y="486"/>
                  <a:pt x="29" y="486"/>
                  <a:pt x="29" y="486"/>
                </a:cubicBezTo>
                <a:cubicBezTo>
                  <a:pt x="412" y="486"/>
                  <a:pt x="412" y="486"/>
                  <a:pt x="412" y="486"/>
                </a:cubicBezTo>
                <a:lnTo>
                  <a:pt x="412" y="545"/>
                </a:lnTo>
                <a:close/>
                <a:moveTo>
                  <a:pt x="412" y="457"/>
                </a:moveTo>
                <a:lnTo>
                  <a:pt x="412" y="457"/>
                </a:lnTo>
                <a:cubicBezTo>
                  <a:pt x="29" y="457"/>
                  <a:pt x="29" y="457"/>
                  <a:pt x="29" y="457"/>
                </a:cubicBezTo>
                <a:cubicBezTo>
                  <a:pt x="29" y="133"/>
                  <a:pt x="29" y="133"/>
                  <a:pt x="29" y="133"/>
                </a:cubicBezTo>
                <a:cubicBezTo>
                  <a:pt x="412" y="133"/>
                  <a:pt x="412" y="133"/>
                  <a:pt x="412" y="133"/>
                </a:cubicBezTo>
                <a:lnTo>
                  <a:pt x="412" y="457"/>
                </a:lnTo>
                <a:close/>
                <a:moveTo>
                  <a:pt x="412" y="103"/>
                </a:moveTo>
                <a:lnTo>
                  <a:pt x="412" y="103"/>
                </a:lnTo>
                <a:cubicBezTo>
                  <a:pt x="29" y="103"/>
                  <a:pt x="29" y="103"/>
                  <a:pt x="29" y="103"/>
                </a:cubicBezTo>
                <a:cubicBezTo>
                  <a:pt x="29" y="74"/>
                  <a:pt x="29" y="74"/>
                  <a:pt x="29" y="74"/>
                </a:cubicBezTo>
                <a:cubicBezTo>
                  <a:pt x="29" y="59"/>
                  <a:pt x="59" y="44"/>
                  <a:pt x="73" y="44"/>
                </a:cubicBezTo>
                <a:cubicBezTo>
                  <a:pt x="368" y="44"/>
                  <a:pt x="368" y="44"/>
                  <a:pt x="368" y="44"/>
                </a:cubicBezTo>
                <a:cubicBezTo>
                  <a:pt x="382" y="44"/>
                  <a:pt x="412" y="59"/>
                  <a:pt x="412" y="74"/>
                </a:cubicBezTo>
                <a:lnTo>
                  <a:pt x="412" y="103"/>
                </a:lnTo>
                <a:close/>
                <a:moveTo>
                  <a:pt x="221" y="574"/>
                </a:moveTo>
                <a:lnTo>
                  <a:pt x="221" y="574"/>
                </a:lnTo>
                <a:cubicBezTo>
                  <a:pt x="235" y="574"/>
                  <a:pt x="250" y="560"/>
                  <a:pt x="250" y="545"/>
                </a:cubicBezTo>
                <a:cubicBezTo>
                  <a:pt x="250" y="530"/>
                  <a:pt x="235" y="516"/>
                  <a:pt x="221" y="516"/>
                </a:cubicBezTo>
                <a:cubicBezTo>
                  <a:pt x="206" y="516"/>
                  <a:pt x="191" y="530"/>
                  <a:pt x="191" y="545"/>
                </a:cubicBezTo>
                <a:cubicBezTo>
                  <a:pt x="191" y="560"/>
                  <a:pt x="206" y="574"/>
                  <a:pt x="221" y="574"/>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19" name="Freeform 131">
            <a:extLst>
              <a:ext uri="{FF2B5EF4-FFF2-40B4-BE49-F238E27FC236}">
                <a16:creationId xmlns="" xmlns:a16="http://schemas.microsoft.com/office/drawing/2014/main" id="{4F2CEBC3-D0E9-4E26-BF74-C17B34BCAF72}"/>
              </a:ext>
            </a:extLst>
          </p:cNvPr>
          <p:cNvSpPr>
            <a:spLocks noChangeArrowheads="1"/>
          </p:cNvSpPr>
          <p:nvPr/>
        </p:nvSpPr>
        <p:spPr bwMode="auto">
          <a:xfrm>
            <a:off x="6954869" y="4720625"/>
            <a:ext cx="437275" cy="651994"/>
          </a:xfrm>
          <a:custGeom>
            <a:avLst/>
            <a:gdLst>
              <a:gd name="T0" fmla="*/ 368 w 472"/>
              <a:gd name="T1" fmla="*/ 441 h 619"/>
              <a:gd name="T2" fmla="*/ 368 w 472"/>
              <a:gd name="T3" fmla="*/ 441 h 619"/>
              <a:gd name="T4" fmla="*/ 236 w 472"/>
              <a:gd name="T5" fmla="*/ 309 h 619"/>
              <a:gd name="T6" fmla="*/ 104 w 472"/>
              <a:gd name="T7" fmla="*/ 441 h 619"/>
              <a:gd name="T8" fmla="*/ 236 w 472"/>
              <a:gd name="T9" fmla="*/ 589 h 619"/>
              <a:gd name="T10" fmla="*/ 368 w 472"/>
              <a:gd name="T11" fmla="*/ 441 h 619"/>
              <a:gd name="T12" fmla="*/ 236 w 472"/>
              <a:gd name="T13" fmla="*/ 544 h 619"/>
              <a:gd name="T14" fmla="*/ 236 w 472"/>
              <a:gd name="T15" fmla="*/ 544 h 619"/>
              <a:gd name="T16" fmla="*/ 133 w 472"/>
              <a:gd name="T17" fmla="*/ 441 h 619"/>
              <a:gd name="T18" fmla="*/ 236 w 472"/>
              <a:gd name="T19" fmla="*/ 353 h 619"/>
              <a:gd name="T20" fmla="*/ 339 w 472"/>
              <a:gd name="T21" fmla="*/ 441 h 619"/>
              <a:gd name="T22" fmla="*/ 236 w 472"/>
              <a:gd name="T23" fmla="*/ 544 h 619"/>
              <a:gd name="T24" fmla="*/ 398 w 472"/>
              <a:gd name="T25" fmla="*/ 0 h 619"/>
              <a:gd name="T26" fmla="*/ 398 w 472"/>
              <a:gd name="T27" fmla="*/ 0 h 619"/>
              <a:gd name="T28" fmla="*/ 74 w 472"/>
              <a:gd name="T29" fmla="*/ 0 h 619"/>
              <a:gd name="T30" fmla="*/ 0 w 472"/>
              <a:gd name="T31" fmla="*/ 73 h 619"/>
              <a:gd name="T32" fmla="*/ 0 w 472"/>
              <a:gd name="T33" fmla="*/ 544 h 619"/>
              <a:gd name="T34" fmla="*/ 74 w 472"/>
              <a:gd name="T35" fmla="*/ 618 h 619"/>
              <a:gd name="T36" fmla="*/ 398 w 472"/>
              <a:gd name="T37" fmla="*/ 618 h 619"/>
              <a:gd name="T38" fmla="*/ 471 w 472"/>
              <a:gd name="T39" fmla="*/ 544 h 619"/>
              <a:gd name="T40" fmla="*/ 471 w 472"/>
              <a:gd name="T41" fmla="*/ 73 h 619"/>
              <a:gd name="T42" fmla="*/ 398 w 472"/>
              <a:gd name="T43" fmla="*/ 0 h 619"/>
              <a:gd name="T44" fmla="*/ 427 w 472"/>
              <a:gd name="T45" fmla="*/ 544 h 619"/>
              <a:gd name="T46" fmla="*/ 427 w 472"/>
              <a:gd name="T47" fmla="*/ 544 h 619"/>
              <a:gd name="T48" fmla="*/ 398 w 472"/>
              <a:gd name="T49" fmla="*/ 589 h 619"/>
              <a:gd name="T50" fmla="*/ 236 w 472"/>
              <a:gd name="T51" fmla="*/ 589 h 619"/>
              <a:gd name="T52" fmla="*/ 74 w 472"/>
              <a:gd name="T53" fmla="*/ 589 h 619"/>
              <a:gd name="T54" fmla="*/ 45 w 472"/>
              <a:gd name="T55" fmla="*/ 544 h 619"/>
              <a:gd name="T56" fmla="*/ 45 w 472"/>
              <a:gd name="T57" fmla="*/ 73 h 619"/>
              <a:gd name="T58" fmla="*/ 74 w 472"/>
              <a:gd name="T59" fmla="*/ 29 h 619"/>
              <a:gd name="T60" fmla="*/ 398 w 472"/>
              <a:gd name="T61" fmla="*/ 29 h 619"/>
              <a:gd name="T62" fmla="*/ 427 w 472"/>
              <a:gd name="T63" fmla="*/ 73 h 619"/>
              <a:gd name="T64" fmla="*/ 427 w 472"/>
              <a:gd name="T65" fmla="*/ 544 h 619"/>
              <a:gd name="T66" fmla="*/ 236 w 472"/>
              <a:gd name="T67" fmla="*/ 73 h 619"/>
              <a:gd name="T68" fmla="*/ 236 w 472"/>
              <a:gd name="T69" fmla="*/ 73 h 619"/>
              <a:gd name="T70" fmla="*/ 133 w 472"/>
              <a:gd name="T71" fmla="*/ 176 h 619"/>
              <a:gd name="T72" fmla="*/ 236 w 472"/>
              <a:gd name="T73" fmla="*/ 264 h 619"/>
              <a:gd name="T74" fmla="*/ 339 w 472"/>
              <a:gd name="T75" fmla="*/ 176 h 619"/>
              <a:gd name="T76" fmla="*/ 236 w 472"/>
              <a:gd name="T77" fmla="*/ 73 h 619"/>
              <a:gd name="T78" fmla="*/ 236 w 472"/>
              <a:gd name="T79" fmla="*/ 235 h 619"/>
              <a:gd name="T80" fmla="*/ 236 w 472"/>
              <a:gd name="T81" fmla="*/ 235 h 619"/>
              <a:gd name="T82" fmla="*/ 177 w 472"/>
              <a:gd name="T83" fmla="*/ 176 h 619"/>
              <a:gd name="T84" fmla="*/ 236 w 472"/>
              <a:gd name="T85" fmla="*/ 117 h 619"/>
              <a:gd name="T86" fmla="*/ 295 w 472"/>
              <a:gd name="T87" fmla="*/ 176 h 619"/>
              <a:gd name="T88" fmla="*/ 236 w 472"/>
              <a:gd name="T89" fmla="*/ 235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72" h="619">
                <a:moveTo>
                  <a:pt x="368" y="441"/>
                </a:moveTo>
                <a:lnTo>
                  <a:pt x="368" y="441"/>
                </a:lnTo>
                <a:cubicBezTo>
                  <a:pt x="368" y="368"/>
                  <a:pt x="309" y="309"/>
                  <a:pt x="236" y="309"/>
                </a:cubicBezTo>
                <a:cubicBezTo>
                  <a:pt x="162" y="309"/>
                  <a:pt x="104" y="368"/>
                  <a:pt x="104" y="441"/>
                </a:cubicBezTo>
                <a:cubicBezTo>
                  <a:pt x="104" y="515"/>
                  <a:pt x="162" y="589"/>
                  <a:pt x="236" y="589"/>
                </a:cubicBezTo>
                <a:cubicBezTo>
                  <a:pt x="309" y="589"/>
                  <a:pt x="368" y="515"/>
                  <a:pt x="368" y="441"/>
                </a:cubicBezTo>
                <a:close/>
                <a:moveTo>
                  <a:pt x="236" y="544"/>
                </a:moveTo>
                <a:lnTo>
                  <a:pt x="236" y="544"/>
                </a:lnTo>
                <a:cubicBezTo>
                  <a:pt x="177" y="544"/>
                  <a:pt x="133" y="500"/>
                  <a:pt x="133" y="441"/>
                </a:cubicBezTo>
                <a:cubicBezTo>
                  <a:pt x="133" y="397"/>
                  <a:pt x="177" y="353"/>
                  <a:pt x="236" y="353"/>
                </a:cubicBezTo>
                <a:cubicBezTo>
                  <a:pt x="295" y="353"/>
                  <a:pt x="339" y="397"/>
                  <a:pt x="339" y="441"/>
                </a:cubicBezTo>
                <a:cubicBezTo>
                  <a:pt x="339" y="500"/>
                  <a:pt x="295" y="544"/>
                  <a:pt x="236" y="544"/>
                </a:cubicBezTo>
                <a:close/>
                <a:moveTo>
                  <a:pt x="398" y="0"/>
                </a:moveTo>
                <a:lnTo>
                  <a:pt x="398" y="0"/>
                </a:lnTo>
                <a:cubicBezTo>
                  <a:pt x="74" y="0"/>
                  <a:pt x="74" y="0"/>
                  <a:pt x="74" y="0"/>
                </a:cubicBezTo>
                <a:cubicBezTo>
                  <a:pt x="30" y="0"/>
                  <a:pt x="0" y="29"/>
                  <a:pt x="0" y="73"/>
                </a:cubicBezTo>
                <a:cubicBezTo>
                  <a:pt x="0" y="544"/>
                  <a:pt x="0" y="544"/>
                  <a:pt x="0" y="544"/>
                </a:cubicBezTo>
                <a:cubicBezTo>
                  <a:pt x="0" y="589"/>
                  <a:pt x="30" y="618"/>
                  <a:pt x="74" y="618"/>
                </a:cubicBezTo>
                <a:cubicBezTo>
                  <a:pt x="398" y="618"/>
                  <a:pt x="398" y="618"/>
                  <a:pt x="398" y="618"/>
                </a:cubicBezTo>
                <a:cubicBezTo>
                  <a:pt x="442" y="618"/>
                  <a:pt x="471" y="589"/>
                  <a:pt x="471" y="544"/>
                </a:cubicBezTo>
                <a:cubicBezTo>
                  <a:pt x="471" y="73"/>
                  <a:pt x="471" y="73"/>
                  <a:pt x="471" y="73"/>
                </a:cubicBezTo>
                <a:cubicBezTo>
                  <a:pt x="471" y="29"/>
                  <a:pt x="442" y="0"/>
                  <a:pt x="398" y="0"/>
                </a:cubicBezTo>
                <a:close/>
                <a:moveTo>
                  <a:pt x="427" y="544"/>
                </a:moveTo>
                <a:lnTo>
                  <a:pt x="427" y="544"/>
                </a:lnTo>
                <a:cubicBezTo>
                  <a:pt x="427" y="559"/>
                  <a:pt x="413" y="589"/>
                  <a:pt x="398" y="589"/>
                </a:cubicBezTo>
                <a:cubicBezTo>
                  <a:pt x="236" y="589"/>
                  <a:pt x="236" y="589"/>
                  <a:pt x="236" y="589"/>
                </a:cubicBezTo>
                <a:cubicBezTo>
                  <a:pt x="74" y="589"/>
                  <a:pt x="74" y="589"/>
                  <a:pt x="74" y="589"/>
                </a:cubicBezTo>
                <a:cubicBezTo>
                  <a:pt x="59" y="589"/>
                  <a:pt x="45" y="559"/>
                  <a:pt x="45" y="544"/>
                </a:cubicBezTo>
                <a:cubicBezTo>
                  <a:pt x="45" y="73"/>
                  <a:pt x="45" y="73"/>
                  <a:pt x="45" y="73"/>
                </a:cubicBezTo>
                <a:cubicBezTo>
                  <a:pt x="45" y="59"/>
                  <a:pt x="59" y="29"/>
                  <a:pt x="74" y="29"/>
                </a:cubicBezTo>
                <a:cubicBezTo>
                  <a:pt x="398" y="29"/>
                  <a:pt x="398" y="29"/>
                  <a:pt x="398" y="29"/>
                </a:cubicBezTo>
                <a:cubicBezTo>
                  <a:pt x="413" y="29"/>
                  <a:pt x="427" y="59"/>
                  <a:pt x="427" y="73"/>
                </a:cubicBezTo>
                <a:lnTo>
                  <a:pt x="427" y="544"/>
                </a:lnTo>
                <a:close/>
                <a:moveTo>
                  <a:pt x="236" y="73"/>
                </a:moveTo>
                <a:lnTo>
                  <a:pt x="236" y="73"/>
                </a:lnTo>
                <a:cubicBezTo>
                  <a:pt x="177" y="73"/>
                  <a:pt x="133" y="117"/>
                  <a:pt x="133" y="176"/>
                </a:cubicBezTo>
                <a:cubicBezTo>
                  <a:pt x="133" y="221"/>
                  <a:pt x="177" y="264"/>
                  <a:pt x="236" y="264"/>
                </a:cubicBezTo>
                <a:cubicBezTo>
                  <a:pt x="295" y="264"/>
                  <a:pt x="339" y="221"/>
                  <a:pt x="339" y="176"/>
                </a:cubicBezTo>
                <a:cubicBezTo>
                  <a:pt x="339" y="117"/>
                  <a:pt x="295" y="73"/>
                  <a:pt x="236" y="73"/>
                </a:cubicBezTo>
                <a:close/>
                <a:moveTo>
                  <a:pt x="236" y="235"/>
                </a:moveTo>
                <a:lnTo>
                  <a:pt x="236" y="235"/>
                </a:lnTo>
                <a:cubicBezTo>
                  <a:pt x="207" y="235"/>
                  <a:pt x="177" y="206"/>
                  <a:pt x="177" y="176"/>
                </a:cubicBezTo>
                <a:cubicBezTo>
                  <a:pt x="177" y="132"/>
                  <a:pt x="207" y="117"/>
                  <a:pt x="236" y="117"/>
                </a:cubicBezTo>
                <a:cubicBezTo>
                  <a:pt x="266" y="117"/>
                  <a:pt x="295" y="132"/>
                  <a:pt x="295" y="176"/>
                </a:cubicBezTo>
                <a:cubicBezTo>
                  <a:pt x="295" y="206"/>
                  <a:pt x="266" y="235"/>
                  <a:pt x="236" y="235"/>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Tree>
    <p:extLst>
      <p:ext uri="{BB962C8B-B14F-4D97-AF65-F5344CB8AC3E}">
        <p14:creationId xmlns:p14="http://schemas.microsoft.com/office/powerpoint/2010/main" val="4606610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BEBA8EAE-BF5A-486C-A8C5-ECC9F3942E4B}">
                <a14:imgProps xmlns:a14="http://schemas.microsoft.com/office/drawing/2010/main">
                  <a14:imgLayer r:embed="rId3">
                    <a14:imgEffect>
                      <a14:artisticBlur radius="46"/>
                    </a14:imgEffect>
                  </a14:imgLayer>
                </a14:imgProps>
              </a:ext>
            </a:extLst>
          </a:blip>
          <a:srcRect/>
          <a:stretch>
            <a:fillRect t="-39000" b="-39000"/>
          </a:stretch>
        </a:blipFill>
        <a:effectLst/>
      </p:bgPr>
    </p:bg>
    <p:spTree>
      <p:nvGrpSpPr>
        <p:cNvPr id="1" name=""/>
        <p:cNvGrpSpPr/>
        <p:nvPr/>
      </p:nvGrpSpPr>
      <p:grpSpPr>
        <a:xfrm>
          <a:off x="0" y="0"/>
          <a:ext cx="0" cy="0"/>
          <a:chOff x="0" y="0"/>
          <a:chExt cx="0" cy="0"/>
        </a:xfrm>
      </p:grpSpPr>
      <p:sp>
        <p:nvSpPr>
          <p:cNvPr id="11" name="任意多边形: 形状 10">
            <a:extLst>
              <a:ext uri="{FF2B5EF4-FFF2-40B4-BE49-F238E27FC236}">
                <a16:creationId xmlns="" xmlns:a16="http://schemas.microsoft.com/office/drawing/2014/main" id="{1424C304-914F-466B-9408-A4F8C54DAB8D}"/>
              </a:ext>
            </a:extLst>
          </p:cNvPr>
          <p:cNvSpPr/>
          <p:nvPr/>
        </p:nvSpPr>
        <p:spPr>
          <a:xfrm>
            <a:off x="0" y="0"/>
            <a:ext cx="12192000" cy="6858000"/>
          </a:xfrm>
          <a:custGeom>
            <a:avLst/>
            <a:gdLst/>
            <a:ahLst/>
            <a:cxnLst/>
            <a:rect l="l" t="t" r="r" b="b"/>
            <a:pathLst>
              <a:path w="12192000" h="6858000">
                <a:moveTo>
                  <a:pt x="6468120" y="2992389"/>
                </a:moveTo>
                <a:lnTo>
                  <a:pt x="6469292" y="2992389"/>
                </a:lnTo>
                <a:lnTo>
                  <a:pt x="6469292" y="3415061"/>
                </a:lnTo>
                <a:lnTo>
                  <a:pt x="6220452" y="3415061"/>
                </a:lnTo>
                <a:close/>
                <a:moveTo>
                  <a:pt x="5790041" y="2978697"/>
                </a:moveTo>
                <a:cubicBezTo>
                  <a:pt x="5809091" y="2978697"/>
                  <a:pt x="5826256" y="2981178"/>
                  <a:pt x="5841535" y="2986138"/>
                </a:cubicBezTo>
                <a:cubicBezTo>
                  <a:pt x="5856815" y="2991099"/>
                  <a:pt x="5870408" y="2999037"/>
                  <a:pt x="5882314" y="3009951"/>
                </a:cubicBezTo>
                <a:cubicBezTo>
                  <a:pt x="5894220" y="3020865"/>
                  <a:pt x="5904440" y="3034755"/>
                  <a:pt x="5912973" y="3051623"/>
                </a:cubicBezTo>
                <a:cubicBezTo>
                  <a:pt x="5921506" y="3068490"/>
                  <a:pt x="5928451" y="3088631"/>
                  <a:pt x="5933809" y="3112047"/>
                </a:cubicBezTo>
                <a:cubicBezTo>
                  <a:pt x="5939167" y="3135463"/>
                  <a:pt x="5943235" y="3162450"/>
                  <a:pt x="5946013" y="3193009"/>
                </a:cubicBezTo>
                <a:cubicBezTo>
                  <a:pt x="5948791" y="3223569"/>
                  <a:pt x="5950180" y="3258097"/>
                  <a:pt x="5950180" y="3296594"/>
                </a:cubicBezTo>
                <a:cubicBezTo>
                  <a:pt x="5950180" y="3325169"/>
                  <a:pt x="5949287" y="3352652"/>
                  <a:pt x="5947502" y="3379045"/>
                </a:cubicBezTo>
                <a:cubicBezTo>
                  <a:pt x="5945715" y="3405437"/>
                  <a:pt x="5942441" y="3429944"/>
                  <a:pt x="5937679" y="3452566"/>
                </a:cubicBezTo>
                <a:cubicBezTo>
                  <a:pt x="5932916" y="3475188"/>
                  <a:pt x="5926566" y="3495825"/>
                  <a:pt x="5918628" y="3514478"/>
                </a:cubicBezTo>
                <a:cubicBezTo>
                  <a:pt x="5910691" y="3533131"/>
                  <a:pt x="5900670" y="3549106"/>
                  <a:pt x="5888565" y="3562401"/>
                </a:cubicBezTo>
                <a:cubicBezTo>
                  <a:pt x="5876460" y="3575696"/>
                  <a:pt x="5861974" y="3585916"/>
                  <a:pt x="5845107" y="3593059"/>
                </a:cubicBezTo>
                <a:cubicBezTo>
                  <a:pt x="5828240" y="3600203"/>
                  <a:pt x="5808694" y="3603775"/>
                  <a:pt x="5786469" y="3603775"/>
                </a:cubicBezTo>
                <a:cubicBezTo>
                  <a:pt x="5757894" y="3603775"/>
                  <a:pt x="5733585" y="3598020"/>
                  <a:pt x="5713543" y="3586511"/>
                </a:cubicBezTo>
                <a:cubicBezTo>
                  <a:pt x="5693501" y="3575002"/>
                  <a:pt x="5677030" y="3556547"/>
                  <a:pt x="5664132" y="3531147"/>
                </a:cubicBezTo>
                <a:cubicBezTo>
                  <a:pt x="5651235" y="3505747"/>
                  <a:pt x="5641808" y="3472906"/>
                  <a:pt x="5635855" y="3432623"/>
                </a:cubicBezTo>
                <a:cubicBezTo>
                  <a:pt x="5629902" y="3392340"/>
                  <a:pt x="5626926" y="3343425"/>
                  <a:pt x="5626926" y="3285878"/>
                </a:cubicBezTo>
                <a:cubicBezTo>
                  <a:pt x="5626926" y="3243016"/>
                  <a:pt x="5629109" y="3202931"/>
                  <a:pt x="5633474" y="3165625"/>
                </a:cubicBezTo>
                <a:cubicBezTo>
                  <a:pt x="5637839" y="3128319"/>
                  <a:pt x="5646074" y="3095775"/>
                  <a:pt x="5658179" y="3067994"/>
                </a:cubicBezTo>
                <a:cubicBezTo>
                  <a:pt x="5670284" y="3040213"/>
                  <a:pt x="5686853" y="3018384"/>
                  <a:pt x="5707888" y="3002510"/>
                </a:cubicBezTo>
                <a:cubicBezTo>
                  <a:pt x="5728922" y="2986634"/>
                  <a:pt x="5756306" y="2978697"/>
                  <a:pt x="5790041" y="2978697"/>
                </a:cubicBezTo>
                <a:close/>
                <a:moveTo>
                  <a:pt x="6493998" y="2902497"/>
                </a:moveTo>
                <a:cubicBezTo>
                  <a:pt x="6481862" y="2902497"/>
                  <a:pt x="6471343" y="2902795"/>
                  <a:pt x="6462442" y="2903390"/>
                </a:cubicBezTo>
                <a:cubicBezTo>
                  <a:pt x="6453540" y="2903985"/>
                  <a:pt x="6446054" y="2905077"/>
                  <a:pt x="6439982" y="2906664"/>
                </a:cubicBezTo>
                <a:cubicBezTo>
                  <a:pt x="6433912" y="2908252"/>
                  <a:pt x="6428954" y="2910236"/>
                  <a:pt x="6425109" y="2912617"/>
                </a:cubicBezTo>
                <a:cubicBezTo>
                  <a:pt x="6421264" y="2914998"/>
                  <a:pt x="6418331" y="2917777"/>
                  <a:pt x="6416309" y="2920952"/>
                </a:cubicBezTo>
                <a:lnTo>
                  <a:pt x="6141722" y="3388867"/>
                </a:lnTo>
                <a:cubicBezTo>
                  <a:pt x="6138968" y="3394027"/>
                  <a:pt x="6136610" y="3398888"/>
                  <a:pt x="6134648" y="3403452"/>
                </a:cubicBezTo>
                <a:cubicBezTo>
                  <a:pt x="6132685" y="3408016"/>
                  <a:pt x="6131114" y="3412779"/>
                  <a:pt x="6129936" y="3417740"/>
                </a:cubicBezTo>
                <a:cubicBezTo>
                  <a:pt x="6128758" y="3422701"/>
                  <a:pt x="6127972" y="3428158"/>
                  <a:pt x="6127578" y="3434111"/>
                </a:cubicBezTo>
                <a:cubicBezTo>
                  <a:pt x="6127184" y="3440064"/>
                  <a:pt x="6126988" y="3446811"/>
                  <a:pt x="6126988" y="3454352"/>
                </a:cubicBezTo>
                <a:cubicBezTo>
                  <a:pt x="6126988" y="3463877"/>
                  <a:pt x="6127479" y="3471616"/>
                  <a:pt x="6128462" y="3477569"/>
                </a:cubicBezTo>
                <a:cubicBezTo>
                  <a:pt x="6129445" y="3483522"/>
                  <a:pt x="6131215" y="3488086"/>
                  <a:pt x="6133773" y="3491261"/>
                </a:cubicBezTo>
                <a:cubicBezTo>
                  <a:pt x="6136331" y="3494436"/>
                  <a:pt x="6139184" y="3496619"/>
                  <a:pt x="6142331" y="3497809"/>
                </a:cubicBezTo>
                <a:cubicBezTo>
                  <a:pt x="6145478" y="3499000"/>
                  <a:pt x="6149414" y="3499595"/>
                  <a:pt x="6154139" y="3499595"/>
                </a:cubicBezTo>
                <a:lnTo>
                  <a:pt x="6469292" y="3499595"/>
                </a:lnTo>
                <a:lnTo>
                  <a:pt x="6469292" y="3661520"/>
                </a:lnTo>
                <a:cubicBezTo>
                  <a:pt x="6469292" y="3664695"/>
                  <a:pt x="6470007" y="3667374"/>
                  <a:pt x="6471436" y="3669557"/>
                </a:cubicBezTo>
                <a:cubicBezTo>
                  <a:pt x="6472866" y="3671740"/>
                  <a:pt x="6475523" y="3673625"/>
                  <a:pt x="6479408" y="3675213"/>
                </a:cubicBezTo>
                <a:cubicBezTo>
                  <a:pt x="6483293" y="3676800"/>
                  <a:pt x="6488505" y="3677991"/>
                  <a:pt x="6495044" y="3678784"/>
                </a:cubicBezTo>
                <a:cubicBezTo>
                  <a:pt x="6501583" y="3679578"/>
                  <a:pt x="6509758" y="3679975"/>
                  <a:pt x="6519568" y="3679975"/>
                </a:cubicBezTo>
                <a:cubicBezTo>
                  <a:pt x="6529788" y="3679975"/>
                  <a:pt x="6538167" y="3679578"/>
                  <a:pt x="6544706" y="3678784"/>
                </a:cubicBezTo>
                <a:cubicBezTo>
                  <a:pt x="6551245" y="3677991"/>
                  <a:pt x="6556560" y="3676800"/>
                  <a:pt x="6560649" y="3675213"/>
                </a:cubicBezTo>
                <a:cubicBezTo>
                  <a:pt x="6564739" y="3673625"/>
                  <a:pt x="6567601" y="3671740"/>
                  <a:pt x="6569235" y="3669557"/>
                </a:cubicBezTo>
                <a:cubicBezTo>
                  <a:pt x="6570869" y="3667374"/>
                  <a:pt x="6571686" y="3664695"/>
                  <a:pt x="6571686" y="3661520"/>
                </a:cubicBezTo>
                <a:lnTo>
                  <a:pt x="6571686" y="3499595"/>
                </a:lnTo>
                <a:lnTo>
                  <a:pt x="6658602" y="3499595"/>
                </a:lnTo>
                <a:cubicBezTo>
                  <a:pt x="6665745" y="3499595"/>
                  <a:pt x="6671302" y="3495825"/>
                  <a:pt x="6675270" y="3488284"/>
                </a:cubicBezTo>
                <a:cubicBezTo>
                  <a:pt x="6679239" y="3480744"/>
                  <a:pt x="6681224" y="3470425"/>
                  <a:pt x="6681224" y="3457328"/>
                </a:cubicBezTo>
                <a:cubicBezTo>
                  <a:pt x="6681224" y="3443041"/>
                  <a:pt x="6679140" y="3432424"/>
                  <a:pt x="6674973" y="3425479"/>
                </a:cubicBezTo>
                <a:cubicBezTo>
                  <a:pt x="6670806" y="3418534"/>
                  <a:pt x="6665349" y="3415061"/>
                  <a:pt x="6658602" y="3415061"/>
                </a:cubicBezTo>
                <a:lnTo>
                  <a:pt x="6571686" y="3415061"/>
                </a:lnTo>
                <a:lnTo>
                  <a:pt x="6571686" y="2923333"/>
                </a:lnTo>
                <a:cubicBezTo>
                  <a:pt x="6571686" y="2919761"/>
                  <a:pt x="6570068" y="2916685"/>
                  <a:pt x="6566831" y="2914106"/>
                </a:cubicBezTo>
                <a:cubicBezTo>
                  <a:pt x="6563594" y="2911526"/>
                  <a:pt x="6558941" y="2909442"/>
                  <a:pt x="6552873" y="2907855"/>
                </a:cubicBezTo>
                <a:cubicBezTo>
                  <a:pt x="6546806" y="2906267"/>
                  <a:pt x="6538814" y="2904978"/>
                  <a:pt x="6528898" y="2903985"/>
                </a:cubicBezTo>
                <a:cubicBezTo>
                  <a:pt x="6518982" y="2902993"/>
                  <a:pt x="6507349" y="2902497"/>
                  <a:pt x="6493998" y="2902497"/>
                </a:cubicBezTo>
                <a:close/>
                <a:moveTo>
                  <a:pt x="5795994" y="2894758"/>
                </a:moveTo>
                <a:cubicBezTo>
                  <a:pt x="5745194" y="2894758"/>
                  <a:pt x="5702332" y="2904382"/>
                  <a:pt x="5667406" y="2923630"/>
                </a:cubicBezTo>
                <a:cubicBezTo>
                  <a:pt x="5632481" y="2942879"/>
                  <a:pt x="5604304" y="2970065"/>
                  <a:pt x="5582872" y="3005188"/>
                </a:cubicBezTo>
                <a:cubicBezTo>
                  <a:pt x="5561441" y="3040312"/>
                  <a:pt x="5545963" y="3082381"/>
                  <a:pt x="5536438" y="3131395"/>
                </a:cubicBezTo>
                <a:cubicBezTo>
                  <a:pt x="5526913" y="3180409"/>
                  <a:pt x="5522150" y="3234285"/>
                  <a:pt x="5522150" y="3293022"/>
                </a:cubicBezTo>
                <a:cubicBezTo>
                  <a:pt x="5522150" y="3356522"/>
                  <a:pt x="5526417" y="3412779"/>
                  <a:pt x="5534949" y="3461793"/>
                </a:cubicBezTo>
                <a:cubicBezTo>
                  <a:pt x="5543482" y="3510807"/>
                  <a:pt x="5557869" y="3552082"/>
                  <a:pt x="5578109" y="3585618"/>
                </a:cubicBezTo>
                <a:cubicBezTo>
                  <a:pt x="5598350" y="3619154"/>
                  <a:pt x="5625040" y="3644554"/>
                  <a:pt x="5658179" y="3661818"/>
                </a:cubicBezTo>
                <a:cubicBezTo>
                  <a:pt x="5691318" y="3679082"/>
                  <a:pt x="5732097" y="3687714"/>
                  <a:pt x="5780516" y="3687714"/>
                </a:cubicBezTo>
                <a:cubicBezTo>
                  <a:pt x="5831713" y="3687714"/>
                  <a:pt x="5874774" y="3678090"/>
                  <a:pt x="5909699" y="3658841"/>
                </a:cubicBezTo>
                <a:cubicBezTo>
                  <a:pt x="5944623" y="3639593"/>
                  <a:pt x="5972901" y="3612407"/>
                  <a:pt x="5994531" y="3577284"/>
                </a:cubicBezTo>
                <a:cubicBezTo>
                  <a:pt x="6016160" y="3542160"/>
                  <a:pt x="6031638" y="3500191"/>
                  <a:pt x="6040965" y="3451375"/>
                </a:cubicBezTo>
                <a:cubicBezTo>
                  <a:pt x="6050292" y="3402559"/>
                  <a:pt x="6054956" y="3348584"/>
                  <a:pt x="6054956" y="3289450"/>
                </a:cubicBezTo>
                <a:cubicBezTo>
                  <a:pt x="6054956" y="3225950"/>
                  <a:pt x="6050689" y="3169693"/>
                  <a:pt x="6042156" y="3120679"/>
                </a:cubicBezTo>
                <a:cubicBezTo>
                  <a:pt x="6033623" y="3071665"/>
                  <a:pt x="6019236" y="3030390"/>
                  <a:pt x="5998995" y="2996854"/>
                </a:cubicBezTo>
                <a:cubicBezTo>
                  <a:pt x="5978755" y="2963318"/>
                  <a:pt x="5952065" y="2937918"/>
                  <a:pt x="5918926" y="2920654"/>
                </a:cubicBezTo>
                <a:cubicBezTo>
                  <a:pt x="5885787" y="2903390"/>
                  <a:pt x="5844809" y="2894758"/>
                  <a:pt x="5795994" y="2894758"/>
                </a:cubicBezTo>
                <a:close/>
                <a:moveTo>
                  <a:pt x="0" y="0"/>
                </a:moveTo>
                <a:lnTo>
                  <a:pt x="12192000" y="0"/>
                </a:lnTo>
                <a:lnTo>
                  <a:pt x="12192000" y="6858000"/>
                </a:lnTo>
                <a:lnTo>
                  <a:pt x="0" y="6858000"/>
                </a:lnTo>
                <a:close/>
              </a:path>
            </a:pathLst>
          </a:custGeom>
          <a:solidFill>
            <a:schemeClr val="bg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4" name="文本框 768">
            <a:extLst>
              <a:ext uri="{FF2B5EF4-FFF2-40B4-BE49-F238E27FC236}">
                <a16:creationId xmlns="" xmlns:a16="http://schemas.microsoft.com/office/drawing/2014/main" id="{7366BE3E-40E8-4EB2-9FA9-D252DE949C3F}"/>
              </a:ext>
            </a:extLst>
          </p:cNvPr>
          <p:cNvSpPr txBox="1">
            <a:spLocks noChangeArrowheads="1"/>
          </p:cNvSpPr>
          <p:nvPr/>
        </p:nvSpPr>
        <p:spPr bwMode="auto">
          <a:xfrm>
            <a:off x="2927648" y="3861048"/>
            <a:ext cx="6508750" cy="377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Add up anything what you like or what you need</a:t>
            </a:r>
          </a:p>
        </p:txBody>
      </p:sp>
      <p:cxnSp>
        <p:nvCxnSpPr>
          <p:cNvPr id="6" name="直接连接符 5">
            <a:extLst>
              <a:ext uri="{FF2B5EF4-FFF2-40B4-BE49-F238E27FC236}">
                <a16:creationId xmlns="" xmlns:a16="http://schemas.microsoft.com/office/drawing/2014/main" id="{456A1EF7-181D-4AC4-BD78-CF37B6BBB714}"/>
              </a:ext>
            </a:extLst>
          </p:cNvPr>
          <p:cNvCxnSpPr/>
          <p:nvPr/>
        </p:nvCxnSpPr>
        <p:spPr>
          <a:xfrm>
            <a:off x="551384" y="476672"/>
            <a:ext cx="554461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 xmlns:a16="http://schemas.microsoft.com/office/drawing/2014/main" id="{997C5B46-8AA8-4679-9F33-491D0A78AB8D}"/>
              </a:ext>
            </a:extLst>
          </p:cNvPr>
          <p:cNvCxnSpPr/>
          <p:nvPr/>
        </p:nvCxnSpPr>
        <p:spPr>
          <a:xfrm>
            <a:off x="6096000" y="6525344"/>
            <a:ext cx="554461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 xmlns:a16="http://schemas.microsoft.com/office/drawing/2014/main" id="{0DD3A267-3B05-4D04-AAEB-BADC6A1440DB}"/>
              </a:ext>
            </a:extLst>
          </p:cNvPr>
          <p:cNvCxnSpPr>
            <a:cxnSpLocks/>
          </p:cNvCxnSpPr>
          <p:nvPr/>
        </p:nvCxnSpPr>
        <p:spPr>
          <a:xfrm rot="16200000">
            <a:off x="-2220924" y="3248980"/>
            <a:ext cx="554461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 xmlns:a16="http://schemas.microsoft.com/office/drawing/2014/main" id="{C644B6FF-C6D8-44F8-B89E-F1BEFFD85C8B}"/>
              </a:ext>
            </a:extLst>
          </p:cNvPr>
          <p:cNvCxnSpPr>
            <a:cxnSpLocks/>
          </p:cNvCxnSpPr>
          <p:nvPr/>
        </p:nvCxnSpPr>
        <p:spPr>
          <a:xfrm rot="16200000">
            <a:off x="8842749" y="3753036"/>
            <a:ext cx="554461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841965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BEBA8EAE-BF5A-486C-A8C5-ECC9F3942E4B}">
                <a14:imgProps xmlns:a14="http://schemas.microsoft.com/office/drawing/2010/main">
                  <a14:imgLayer r:embed="rId3">
                    <a14:imgEffect>
                      <a14:artisticBlur radius="46"/>
                    </a14:imgEffect>
                  </a14:imgLayer>
                </a14:imgProps>
              </a:ext>
            </a:extLst>
          </a:blip>
          <a:srcRect/>
          <a:stretch>
            <a:fillRect t="-39000" b="-39000"/>
          </a:stretch>
        </a:blipFill>
        <a:effectLst/>
      </p:bgPr>
    </p:bg>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37E2FA26-552F-4F30-A27D-989888A45166}"/>
              </a:ext>
            </a:extLst>
          </p:cNvPr>
          <p:cNvSpPr/>
          <p:nvPr/>
        </p:nvSpPr>
        <p:spPr>
          <a:xfrm>
            <a:off x="0" y="0"/>
            <a:ext cx="12192000" cy="6858000"/>
          </a:xfrm>
          <a:prstGeom prst="rect">
            <a:avLst/>
          </a:prstGeom>
          <a:solidFill>
            <a:schemeClr val="bg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bg1"/>
              </a:solidFill>
              <a:effectLst/>
              <a:uLnTx/>
              <a:uFillTx/>
              <a:latin typeface="Calibri"/>
              <a:ea typeface="宋体" panose="02010600030101010101" pitchFamily="2" charset="-122"/>
              <a:cs typeface="+mn-cs"/>
            </a:endParaRPr>
          </a:p>
        </p:txBody>
      </p:sp>
      <p:sp>
        <p:nvSpPr>
          <p:cNvPr id="4" name="文本框 768">
            <a:extLst>
              <a:ext uri="{FF2B5EF4-FFF2-40B4-BE49-F238E27FC236}">
                <a16:creationId xmlns="" xmlns:a16="http://schemas.microsoft.com/office/drawing/2014/main" id="{3E3FCF87-CFB7-445A-AF65-17D0DF137362}"/>
              </a:ext>
            </a:extLst>
          </p:cNvPr>
          <p:cNvSpPr txBox="1">
            <a:spLocks noChangeArrowheads="1"/>
          </p:cNvSpPr>
          <p:nvPr/>
        </p:nvSpPr>
        <p:spPr bwMode="auto">
          <a:xfrm>
            <a:off x="7998294" y="2100224"/>
            <a:ext cx="3054351" cy="700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Add up anything what you like or what you need</a:t>
            </a:r>
          </a:p>
        </p:txBody>
      </p:sp>
      <p:sp>
        <p:nvSpPr>
          <p:cNvPr id="5" name="矩形 3">
            <a:extLst>
              <a:ext uri="{FF2B5EF4-FFF2-40B4-BE49-F238E27FC236}">
                <a16:creationId xmlns="" xmlns:a16="http://schemas.microsoft.com/office/drawing/2014/main" id="{B8EBE6A4-9C78-42F1-9B16-23E44CACB0B0}"/>
              </a:ext>
            </a:extLst>
          </p:cNvPr>
          <p:cNvSpPr>
            <a:spLocks noChangeArrowheads="1"/>
          </p:cNvSpPr>
          <p:nvPr/>
        </p:nvSpPr>
        <p:spPr bwMode="auto">
          <a:xfrm>
            <a:off x="7998294" y="1717703"/>
            <a:ext cx="27710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schemeClr val="bg1"/>
                </a:solidFill>
                <a:effectLst/>
                <a:uLnTx/>
                <a:uFillTx/>
                <a:latin typeface="微软雅黑" pitchFamily="34" charset="-122"/>
                <a:ea typeface="微软雅黑" pitchFamily="34" charset="-122"/>
                <a:cs typeface="+mn-cs"/>
              </a:rPr>
              <a:t>ADD YOUR TEXT</a:t>
            </a:r>
            <a:endParaRPr kumimoji="0" lang="zh-CN" altLang="en-US" sz="2400" b="1" i="0" u="none" strike="noStrike" kern="120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
        <p:nvSpPr>
          <p:cNvPr id="7" name="文本框 768">
            <a:extLst>
              <a:ext uri="{FF2B5EF4-FFF2-40B4-BE49-F238E27FC236}">
                <a16:creationId xmlns="" xmlns:a16="http://schemas.microsoft.com/office/drawing/2014/main" id="{A496E089-5931-4FC3-9C60-F54895DAC10A}"/>
              </a:ext>
            </a:extLst>
          </p:cNvPr>
          <p:cNvSpPr txBox="1">
            <a:spLocks noChangeArrowheads="1"/>
          </p:cNvSpPr>
          <p:nvPr/>
        </p:nvSpPr>
        <p:spPr bwMode="auto">
          <a:xfrm>
            <a:off x="1303098" y="2275837"/>
            <a:ext cx="3054351"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Add up anything what you like or what you need</a:t>
            </a:r>
          </a:p>
        </p:txBody>
      </p:sp>
      <p:sp>
        <p:nvSpPr>
          <p:cNvPr id="8" name="矩形 3">
            <a:extLst>
              <a:ext uri="{FF2B5EF4-FFF2-40B4-BE49-F238E27FC236}">
                <a16:creationId xmlns="" xmlns:a16="http://schemas.microsoft.com/office/drawing/2014/main" id="{457AC9DB-0645-427F-8161-1A8B9155D897}"/>
              </a:ext>
            </a:extLst>
          </p:cNvPr>
          <p:cNvSpPr>
            <a:spLocks noChangeArrowheads="1"/>
          </p:cNvSpPr>
          <p:nvPr/>
        </p:nvSpPr>
        <p:spPr bwMode="auto">
          <a:xfrm>
            <a:off x="1340259" y="1711739"/>
            <a:ext cx="27710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schemeClr val="bg1"/>
                </a:solidFill>
                <a:effectLst/>
                <a:uLnTx/>
                <a:uFillTx/>
                <a:latin typeface="微软雅黑" pitchFamily="34" charset="-122"/>
                <a:ea typeface="微软雅黑" pitchFamily="34" charset="-122"/>
                <a:cs typeface="+mn-cs"/>
              </a:rPr>
              <a:t>ADD YOUR TEXT</a:t>
            </a:r>
            <a:endParaRPr kumimoji="0" lang="zh-CN" altLang="en-US" sz="2400" b="1" i="0" u="none" strike="noStrike" kern="120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
        <p:nvSpPr>
          <p:cNvPr id="9" name="文本框 768">
            <a:extLst>
              <a:ext uri="{FF2B5EF4-FFF2-40B4-BE49-F238E27FC236}">
                <a16:creationId xmlns="" xmlns:a16="http://schemas.microsoft.com/office/drawing/2014/main" id="{3ADCD9AB-1476-49D9-9DFA-8BD8DEC23E1F}"/>
              </a:ext>
            </a:extLst>
          </p:cNvPr>
          <p:cNvSpPr txBox="1">
            <a:spLocks noChangeArrowheads="1"/>
          </p:cNvSpPr>
          <p:nvPr/>
        </p:nvSpPr>
        <p:spPr bwMode="auto">
          <a:xfrm>
            <a:off x="8112224" y="4488061"/>
            <a:ext cx="3054351" cy="700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Add up anything what you like or what you need</a:t>
            </a:r>
          </a:p>
        </p:txBody>
      </p:sp>
      <p:sp>
        <p:nvSpPr>
          <p:cNvPr id="10" name="矩形 3">
            <a:extLst>
              <a:ext uri="{FF2B5EF4-FFF2-40B4-BE49-F238E27FC236}">
                <a16:creationId xmlns="" xmlns:a16="http://schemas.microsoft.com/office/drawing/2014/main" id="{9FEE6692-3E3D-4952-87C3-D1E104BBC7D5}"/>
              </a:ext>
            </a:extLst>
          </p:cNvPr>
          <p:cNvSpPr>
            <a:spLocks noChangeArrowheads="1"/>
          </p:cNvSpPr>
          <p:nvPr/>
        </p:nvSpPr>
        <p:spPr bwMode="auto">
          <a:xfrm>
            <a:off x="8149385" y="3923963"/>
            <a:ext cx="27710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schemeClr val="bg1"/>
                </a:solidFill>
                <a:effectLst/>
                <a:uLnTx/>
                <a:uFillTx/>
                <a:latin typeface="微软雅黑" pitchFamily="34" charset="-122"/>
                <a:ea typeface="微软雅黑" pitchFamily="34" charset="-122"/>
                <a:cs typeface="+mn-cs"/>
              </a:rPr>
              <a:t>ADD YOUR TEXT</a:t>
            </a:r>
            <a:endParaRPr kumimoji="0" lang="zh-CN" altLang="en-US" sz="2400" b="1" i="0" u="none" strike="noStrike" kern="120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
        <p:nvSpPr>
          <p:cNvPr id="11" name="椭圆 10">
            <a:extLst>
              <a:ext uri="{FF2B5EF4-FFF2-40B4-BE49-F238E27FC236}">
                <a16:creationId xmlns="" xmlns:a16="http://schemas.microsoft.com/office/drawing/2014/main" id="{84C0F65F-8BFA-460D-AB5E-233C0E39FA18}"/>
              </a:ext>
            </a:extLst>
          </p:cNvPr>
          <p:cNvSpPr/>
          <p:nvPr/>
        </p:nvSpPr>
        <p:spPr>
          <a:xfrm>
            <a:off x="534581" y="1620594"/>
            <a:ext cx="792088" cy="792076"/>
          </a:xfrm>
          <a:prstGeom prst="ellipse">
            <a:avLst/>
          </a:prstGeom>
          <a:solidFill>
            <a:schemeClr val="bg1">
              <a:alpha val="50000"/>
            </a:schemeClr>
          </a:solidFill>
          <a:effectLst>
            <a:softEdge rad="114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9CCFD3"/>
              </a:solidFill>
              <a:effectLst/>
              <a:uLnTx/>
              <a:uFillTx/>
              <a:latin typeface="Calibri"/>
              <a:ea typeface="宋体" panose="02010600030101010101" pitchFamily="2" charset="-122"/>
              <a:cs typeface="+mn-cs"/>
            </a:endParaRPr>
          </a:p>
        </p:txBody>
      </p:sp>
      <p:sp>
        <p:nvSpPr>
          <p:cNvPr id="12" name="椭圆 11">
            <a:extLst>
              <a:ext uri="{FF2B5EF4-FFF2-40B4-BE49-F238E27FC236}">
                <a16:creationId xmlns="" xmlns:a16="http://schemas.microsoft.com/office/drawing/2014/main" id="{0FE92D53-BC18-4684-B30E-42D1058F10DB}"/>
              </a:ext>
            </a:extLst>
          </p:cNvPr>
          <p:cNvSpPr/>
          <p:nvPr/>
        </p:nvSpPr>
        <p:spPr>
          <a:xfrm>
            <a:off x="7258541" y="1552497"/>
            <a:ext cx="792088" cy="792076"/>
          </a:xfrm>
          <a:prstGeom prst="ellipse">
            <a:avLst/>
          </a:prstGeom>
          <a:solidFill>
            <a:schemeClr val="bg1">
              <a:alpha val="50000"/>
            </a:schemeClr>
          </a:solidFill>
          <a:effectLst>
            <a:softEdge rad="114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A1CDF9"/>
              </a:solidFill>
              <a:effectLst/>
              <a:uLnTx/>
              <a:uFillTx/>
              <a:latin typeface="Calibri"/>
              <a:ea typeface="宋体" panose="02010600030101010101" pitchFamily="2" charset="-122"/>
              <a:cs typeface="+mn-cs"/>
            </a:endParaRPr>
          </a:p>
        </p:txBody>
      </p:sp>
      <p:sp>
        <p:nvSpPr>
          <p:cNvPr id="13" name="椭圆 12">
            <a:extLst>
              <a:ext uri="{FF2B5EF4-FFF2-40B4-BE49-F238E27FC236}">
                <a16:creationId xmlns="" xmlns:a16="http://schemas.microsoft.com/office/drawing/2014/main" id="{235F97C5-595C-4541-8C80-1362FC6299A5}"/>
              </a:ext>
            </a:extLst>
          </p:cNvPr>
          <p:cNvSpPr/>
          <p:nvPr/>
        </p:nvSpPr>
        <p:spPr>
          <a:xfrm>
            <a:off x="7308719" y="3844425"/>
            <a:ext cx="792088" cy="792076"/>
          </a:xfrm>
          <a:prstGeom prst="ellipse">
            <a:avLst/>
          </a:prstGeom>
          <a:solidFill>
            <a:schemeClr val="bg1">
              <a:alpha val="50000"/>
            </a:schemeClr>
          </a:solidFill>
          <a:effectLst>
            <a:softEdge rad="114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文本框 13">
            <a:extLst>
              <a:ext uri="{FF2B5EF4-FFF2-40B4-BE49-F238E27FC236}">
                <a16:creationId xmlns="" xmlns:a16="http://schemas.microsoft.com/office/drawing/2014/main" id="{BAB3F6BB-F3BF-44D4-84B8-D3397F4BB2E5}"/>
              </a:ext>
            </a:extLst>
          </p:cNvPr>
          <p:cNvSpPr txBox="1"/>
          <p:nvPr/>
        </p:nvSpPr>
        <p:spPr>
          <a:xfrm>
            <a:off x="737727" y="1765449"/>
            <a:ext cx="43204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FFFFFF"/>
                </a:solidFill>
                <a:effectLst/>
                <a:uLnTx/>
                <a:uFillTx/>
                <a:latin typeface="Calibri"/>
                <a:ea typeface="宋体" panose="02010600030101010101" pitchFamily="2" charset="-122"/>
                <a:cs typeface="+mn-cs"/>
              </a:rPr>
              <a:t>1</a:t>
            </a:r>
            <a:endParaRPr kumimoji="0" lang="zh-CN" altLang="en-US" sz="2400" b="0" i="0" u="none" strike="noStrike" kern="1200" cap="none" spc="0" normalizeH="0" baseline="0" noProof="0" dirty="0">
              <a:ln>
                <a:noFill/>
              </a:ln>
              <a:solidFill>
                <a:srgbClr val="FFFFFF"/>
              </a:solidFill>
              <a:effectLst/>
              <a:uLnTx/>
              <a:uFillTx/>
              <a:latin typeface="Calibri"/>
              <a:ea typeface="宋体" panose="02010600030101010101" pitchFamily="2" charset="-122"/>
              <a:cs typeface="+mn-cs"/>
            </a:endParaRPr>
          </a:p>
        </p:txBody>
      </p:sp>
      <p:sp>
        <p:nvSpPr>
          <p:cNvPr id="15" name="文本框 14">
            <a:extLst>
              <a:ext uri="{FF2B5EF4-FFF2-40B4-BE49-F238E27FC236}">
                <a16:creationId xmlns="" xmlns:a16="http://schemas.microsoft.com/office/drawing/2014/main" id="{8E274A56-357F-451B-8585-ABF55893E8C0}"/>
              </a:ext>
            </a:extLst>
          </p:cNvPr>
          <p:cNvSpPr txBox="1"/>
          <p:nvPr/>
        </p:nvSpPr>
        <p:spPr>
          <a:xfrm>
            <a:off x="7482260" y="1717702"/>
            <a:ext cx="43204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FFFFFF"/>
                </a:solidFill>
                <a:effectLst/>
                <a:uLnTx/>
                <a:uFillTx/>
                <a:latin typeface="Calibri"/>
                <a:ea typeface="宋体" panose="02010600030101010101" pitchFamily="2" charset="-122"/>
                <a:cs typeface="+mn-cs"/>
              </a:rPr>
              <a:t>2</a:t>
            </a:r>
            <a:endParaRPr kumimoji="0" lang="zh-CN" altLang="en-US" sz="2400" b="0" i="0" u="none" strike="noStrike" kern="1200" cap="none" spc="0" normalizeH="0" baseline="0" noProof="0" dirty="0">
              <a:ln>
                <a:noFill/>
              </a:ln>
              <a:solidFill>
                <a:srgbClr val="FFFFFF"/>
              </a:solidFill>
              <a:effectLst/>
              <a:uLnTx/>
              <a:uFillTx/>
              <a:latin typeface="Calibri"/>
              <a:ea typeface="宋体" panose="02010600030101010101" pitchFamily="2" charset="-122"/>
              <a:cs typeface="+mn-cs"/>
            </a:endParaRPr>
          </a:p>
        </p:txBody>
      </p:sp>
      <p:sp>
        <p:nvSpPr>
          <p:cNvPr id="16" name="文本框 15">
            <a:extLst>
              <a:ext uri="{FF2B5EF4-FFF2-40B4-BE49-F238E27FC236}">
                <a16:creationId xmlns="" xmlns:a16="http://schemas.microsoft.com/office/drawing/2014/main" id="{179AD356-E0D3-4D06-8B5A-ECADE7483771}"/>
              </a:ext>
            </a:extLst>
          </p:cNvPr>
          <p:cNvSpPr txBox="1"/>
          <p:nvPr/>
        </p:nvSpPr>
        <p:spPr>
          <a:xfrm>
            <a:off x="7521635" y="4009630"/>
            <a:ext cx="43204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2400" dirty="0">
                <a:solidFill>
                  <a:srgbClr val="FFFFFF"/>
                </a:solidFill>
                <a:latin typeface="Calibri"/>
                <a:ea typeface="宋体" panose="02010600030101010101" pitchFamily="2" charset="-122"/>
              </a:rPr>
              <a:t>4</a:t>
            </a:r>
            <a:endParaRPr kumimoji="0" lang="zh-CN" altLang="en-US" sz="2400" b="0" i="0" u="none" strike="noStrike" kern="1200" cap="none" spc="0" normalizeH="0" baseline="0" noProof="0" dirty="0">
              <a:ln>
                <a:noFill/>
              </a:ln>
              <a:solidFill>
                <a:srgbClr val="FFFFFF"/>
              </a:solidFill>
              <a:effectLst/>
              <a:uLnTx/>
              <a:uFillTx/>
              <a:latin typeface="Calibri"/>
              <a:ea typeface="宋体" panose="02010600030101010101" pitchFamily="2" charset="-122"/>
              <a:cs typeface="+mn-cs"/>
            </a:endParaRPr>
          </a:p>
        </p:txBody>
      </p:sp>
      <p:grpSp>
        <p:nvGrpSpPr>
          <p:cNvPr id="17" name="组合 56">
            <a:extLst>
              <a:ext uri="{FF2B5EF4-FFF2-40B4-BE49-F238E27FC236}">
                <a16:creationId xmlns="" xmlns:a16="http://schemas.microsoft.com/office/drawing/2014/main" id="{235C34EF-83F5-4FBC-AC4B-A3FFDAA80166}"/>
              </a:ext>
            </a:extLst>
          </p:cNvPr>
          <p:cNvGrpSpPr>
            <a:grpSpLocks/>
          </p:cNvGrpSpPr>
          <p:nvPr/>
        </p:nvGrpSpPr>
        <p:grpSpPr bwMode="auto">
          <a:xfrm>
            <a:off x="4343776" y="1206714"/>
            <a:ext cx="2970212" cy="4651375"/>
            <a:chOff x="3357554" y="571486"/>
            <a:chExt cx="2165349" cy="3557586"/>
          </a:xfrm>
          <a:solidFill>
            <a:schemeClr val="bg1">
              <a:alpha val="50000"/>
            </a:schemeClr>
          </a:solidFill>
        </p:grpSpPr>
        <p:grpSp>
          <p:nvGrpSpPr>
            <p:cNvPr id="18" name="组合 208">
              <a:extLst>
                <a:ext uri="{FF2B5EF4-FFF2-40B4-BE49-F238E27FC236}">
                  <a16:creationId xmlns="" xmlns:a16="http://schemas.microsoft.com/office/drawing/2014/main" id="{1A9B15FD-6901-42D5-8643-9DD44E46FD6A}"/>
                </a:ext>
              </a:extLst>
            </p:cNvPr>
            <p:cNvGrpSpPr>
              <a:grpSpLocks/>
            </p:cNvGrpSpPr>
            <p:nvPr/>
          </p:nvGrpSpPr>
          <p:grpSpPr bwMode="auto">
            <a:xfrm>
              <a:off x="4396006" y="2704762"/>
              <a:ext cx="120702" cy="431547"/>
              <a:chOff x="0" y="0"/>
              <a:chExt cx="184150" cy="644525"/>
            </a:xfrm>
            <a:grpFill/>
          </p:grpSpPr>
          <p:sp>
            <p:nvSpPr>
              <p:cNvPr id="222" name="Freeform 101">
                <a:extLst>
                  <a:ext uri="{FF2B5EF4-FFF2-40B4-BE49-F238E27FC236}">
                    <a16:creationId xmlns="" xmlns:a16="http://schemas.microsoft.com/office/drawing/2014/main" id="{EFC7A4C4-3819-48A7-A985-EA998358190A}"/>
                  </a:ext>
                </a:extLst>
              </p:cNvPr>
              <p:cNvSpPr>
                <a:spLocks noChangeArrowheads="1"/>
              </p:cNvSpPr>
              <p:nvPr/>
            </p:nvSpPr>
            <p:spPr bwMode="auto">
              <a:xfrm>
                <a:off x="9525" y="82550"/>
                <a:ext cx="174625" cy="519113"/>
              </a:xfrm>
              <a:custGeom>
                <a:avLst/>
                <a:gdLst>
                  <a:gd name="T0" fmla="*/ 34 w 110"/>
                  <a:gd name="T1" fmla="*/ 267 h 327"/>
                  <a:gd name="T2" fmla="*/ 67 w 110"/>
                  <a:gd name="T3" fmla="*/ 327 h 327"/>
                  <a:gd name="T4" fmla="*/ 95 w 110"/>
                  <a:gd name="T5" fmla="*/ 323 h 327"/>
                  <a:gd name="T6" fmla="*/ 110 w 110"/>
                  <a:gd name="T7" fmla="*/ 256 h 327"/>
                  <a:gd name="T8" fmla="*/ 76 w 110"/>
                  <a:gd name="T9" fmla="*/ 0 h 327"/>
                  <a:gd name="T10" fmla="*/ 0 w 110"/>
                  <a:gd name="T11" fmla="*/ 10 h 327"/>
                  <a:gd name="T12" fmla="*/ 34 w 110"/>
                  <a:gd name="T13" fmla="*/ 267 h 327"/>
                  <a:gd name="T14" fmla="*/ 0 60000 65536"/>
                  <a:gd name="T15" fmla="*/ 0 60000 65536"/>
                  <a:gd name="T16" fmla="*/ 0 60000 65536"/>
                  <a:gd name="T17" fmla="*/ 0 60000 65536"/>
                  <a:gd name="T18" fmla="*/ 0 60000 65536"/>
                  <a:gd name="T19" fmla="*/ 0 60000 65536"/>
                  <a:gd name="T20" fmla="*/ 0 60000 65536"/>
                  <a:gd name="T21" fmla="*/ 0 w 110"/>
                  <a:gd name="T22" fmla="*/ 0 h 327"/>
                  <a:gd name="T23" fmla="*/ 110 w 110"/>
                  <a:gd name="T24" fmla="*/ 327 h 3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0" h="327">
                    <a:moveTo>
                      <a:pt x="34" y="267"/>
                    </a:moveTo>
                    <a:lnTo>
                      <a:pt x="67" y="327"/>
                    </a:lnTo>
                    <a:lnTo>
                      <a:pt x="95" y="323"/>
                    </a:lnTo>
                    <a:lnTo>
                      <a:pt x="110" y="256"/>
                    </a:lnTo>
                    <a:lnTo>
                      <a:pt x="76" y="0"/>
                    </a:lnTo>
                    <a:lnTo>
                      <a:pt x="0" y="10"/>
                    </a:lnTo>
                    <a:lnTo>
                      <a:pt x="34" y="267"/>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223" name="Freeform 102">
                <a:extLst>
                  <a:ext uri="{FF2B5EF4-FFF2-40B4-BE49-F238E27FC236}">
                    <a16:creationId xmlns="" xmlns:a16="http://schemas.microsoft.com/office/drawing/2014/main" id="{139DFCED-7069-4C56-95FD-6DE55CF50836}"/>
                  </a:ext>
                </a:extLst>
              </p:cNvPr>
              <p:cNvSpPr>
                <a:spLocks noChangeArrowheads="1"/>
              </p:cNvSpPr>
              <p:nvPr/>
            </p:nvSpPr>
            <p:spPr bwMode="auto">
              <a:xfrm>
                <a:off x="1587" y="0"/>
                <a:ext cx="128588" cy="146050"/>
              </a:xfrm>
              <a:custGeom>
                <a:avLst/>
                <a:gdLst>
                  <a:gd name="T0" fmla="*/ 5 w 81"/>
                  <a:gd name="T1" fmla="*/ 58 h 92"/>
                  <a:gd name="T2" fmla="*/ 5 w 81"/>
                  <a:gd name="T3" fmla="*/ 58 h 92"/>
                  <a:gd name="T4" fmla="*/ 7 w 81"/>
                  <a:gd name="T5" fmla="*/ 66 h 92"/>
                  <a:gd name="T6" fmla="*/ 10 w 81"/>
                  <a:gd name="T7" fmla="*/ 73 h 92"/>
                  <a:gd name="T8" fmla="*/ 15 w 81"/>
                  <a:gd name="T9" fmla="*/ 78 h 92"/>
                  <a:gd name="T10" fmla="*/ 20 w 81"/>
                  <a:gd name="T11" fmla="*/ 84 h 92"/>
                  <a:gd name="T12" fmla="*/ 26 w 81"/>
                  <a:gd name="T13" fmla="*/ 88 h 92"/>
                  <a:gd name="T14" fmla="*/ 33 w 81"/>
                  <a:gd name="T15" fmla="*/ 90 h 92"/>
                  <a:gd name="T16" fmla="*/ 39 w 81"/>
                  <a:gd name="T17" fmla="*/ 92 h 92"/>
                  <a:gd name="T18" fmla="*/ 47 w 81"/>
                  <a:gd name="T19" fmla="*/ 90 h 92"/>
                  <a:gd name="T20" fmla="*/ 49 w 81"/>
                  <a:gd name="T21" fmla="*/ 90 h 92"/>
                  <a:gd name="T22" fmla="*/ 49 w 81"/>
                  <a:gd name="T23" fmla="*/ 90 h 92"/>
                  <a:gd name="T24" fmla="*/ 56 w 81"/>
                  <a:gd name="T25" fmla="*/ 89 h 92"/>
                  <a:gd name="T26" fmla="*/ 62 w 81"/>
                  <a:gd name="T27" fmla="*/ 86 h 92"/>
                  <a:gd name="T28" fmla="*/ 69 w 81"/>
                  <a:gd name="T29" fmla="*/ 81 h 92"/>
                  <a:gd name="T30" fmla="*/ 73 w 81"/>
                  <a:gd name="T31" fmla="*/ 77 h 92"/>
                  <a:gd name="T32" fmla="*/ 77 w 81"/>
                  <a:gd name="T33" fmla="*/ 70 h 92"/>
                  <a:gd name="T34" fmla="*/ 80 w 81"/>
                  <a:gd name="T35" fmla="*/ 63 h 92"/>
                  <a:gd name="T36" fmla="*/ 81 w 81"/>
                  <a:gd name="T37" fmla="*/ 56 h 92"/>
                  <a:gd name="T38" fmla="*/ 81 w 81"/>
                  <a:gd name="T39" fmla="*/ 48 h 92"/>
                  <a:gd name="T40" fmla="*/ 76 w 81"/>
                  <a:gd name="T41" fmla="*/ 13 h 92"/>
                  <a:gd name="T42" fmla="*/ 76 w 81"/>
                  <a:gd name="T43" fmla="*/ 13 h 92"/>
                  <a:gd name="T44" fmla="*/ 75 w 81"/>
                  <a:gd name="T45" fmla="*/ 8 h 92"/>
                  <a:gd name="T46" fmla="*/ 72 w 81"/>
                  <a:gd name="T47" fmla="*/ 2 h 92"/>
                  <a:gd name="T48" fmla="*/ 68 w 81"/>
                  <a:gd name="T49" fmla="*/ 1 h 92"/>
                  <a:gd name="T50" fmla="*/ 64 w 81"/>
                  <a:gd name="T51" fmla="*/ 0 h 92"/>
                  <a:gd name="T52" fmla="*/ 51 w 81"/>
                  <a:gd name="T53" fmla="*/ 0 h 92"/>
                  <a:gd name="T54" fmla="*/ 37 w 81"/>
                  <a:gd name="T55" fmla="*/ 2 h 92"/>
                  <a:gd name="T56" fmla="*/ 35 w 81"/>
                  <a:gd name="T57" fmla="*/ 2 h 92"/>
                  <a:gd name="T58" fmla="*/ 35 w 81"/>
                  <a:gd name="T59" fmla="*/ 2 h 92"/>
                  <a:gd name="T60" fmla="*/ 22 w 81"/>
                  <a:gd name="T61" fmla="*/ 4 h 92"/>
                  <a:gd name="T62" fmla="*/ 10 w 81"/>
                  <a:gd name="T63" fmla="*/ 6 h 92"/>
                  <a:gd name="T64" fmla="*/ 5 w 81"/>
                  <a:gd name="T65" fmla="*/ 9 h 92"/>
                  <a:gd name="T66" fmla="*/ 3 w 81"/>
                  <a:gd name="T67" fmla="*/ 12 h 92"/>
                  <a:gd name="T68" fmla="*/ 0 w 81"/>
                  <a:gd name="T69" fmla="*/ 17 h 92"/>
                  <a:gd name="T70" fmla="*/ 0 w 81"/>
                  <a:gd name="T71" fmla="*/ 24 h 92"/>
                  <a:gd name="T72" fmla="*/ 5 w 81"/>
                  <a:gd name="T73" fmla="*/ 58 h 9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81"/>
                  <a:gd name="T112" fmla="*/ 0 h 92"/>
                  <a:gd name="T113" fmla="*/ 81 w 81"/>
                  <a:gd name="T114" fmla="*/ 92 h 9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81" h="92">
                    <a:moveTo>
                      <a:pt x="5" y="58"/>
                    </a:moveTo>
                    <a:lnTo>
                      <a:pt x="5" y="58"/>
                    </a:lnTo>
                    <a:lnTo>
                      <a:pt x="7" y="66"/>
                    </a:lnTo>
                    <a:lnTo>
                      <a:pt x="10" y="73"/>
                    </a:lnTo>
                    <a:lnTo>
                      <a:pt x="15" y="78"/>
                    </a:lnTo>
                    <a:lnTo>
                      <a:pt x="20" y="84"/>
                    </a:lnTo>
                    <a:lnTo>
                      <a:pt x="26" y="88"/>
                    </a:lnTo>
                    <a:lnTo>
                      <a:pt x="33" y="90"/>
                    </a:lnTo>
                    <a:lnTo>
                      <a:pt x="39" y="92"/>
                    </a:lnTo>
                    <a:lnTo>
                      <a:pt x="47" y="90"/>
                    </a:lnTo>
                    <a:lnTo>
                      <a:pt x="49" y="90"/>
                    </a:lnTo>
                    <a:lnTo>
                      <a:pt x="49" y="90"/>
                    </a:lnTo>
                    <a:lnTo>
                      <a:pt x="56" y="89"/>
                    </a:lnTo>
                    <a:lnTo>
                      <a:pt x="62" y="86"/>
                    </a:lnTo>
                    <a:lnTo>
                      <a:pt x="69" y="81"/>
                    </a:lnTo>
                    <a:lnTo>
                      <a:pt x="73" y="77"/>
                    </a:lnTo>
                    <a:lnTo>
                      <a:pt x="77" y="70"/>
                    </a:lnTo>
                    <a:lnTo>
                      <a:pt x="80" y="63"/>
                    </a:lnTo>
                    <a:lnTo>
                      <a:pt x="81" y="56"/>
                    </a:lnTo>
                    <a:lnTo>
                      <a:pt x="81" y="48"/>
                    </a:lnTo>
                    <a:lnTo>
                      <a:pt x="76" y="13"/>
                    </a:lnTo>
                    <a:lnTo>
                      <a:pt x="76" y="13"/>
                    </a:lnTo>
                    <a:lnTo>
                      <a:pt x="75" y="8"/>
                    </a:lnTo>
                    <a:lnTo>
                      <a:pt x="72" y="2"/>
                    </a:lnTo>
                    <a:lnTo>
                      <a:pt x="68" y="1"/>
                    </a:lnTo>
                    <a:lnTo>
                      <a:pt x="64" y="0"/>
                    </a:lnTo>
                    <a:lnTo>
                      <a:pt x="51" y="0"/>
                    </a:lnTo>
                    <a:lnTo>
                      <a:pt x="37" y="2"/>
                    </a:lnTo>
                    <a:lnTo>
                      <a:pt x="35" y="2"/>
                    </a:lnTo>
                    <a:lnTo>
                      <a:pt x="35" y="2"/>
                    </a:lnTo>
                    <a:lnTo>
                      <a:pt x="22" y="4"/>
                    </a:lnTo>
                    <a:lnTo>
                      <a:pt x="10" y="6"/>
                    </a:lnTo>
                    <a:lnTo>
                      <a:pt x="5" y="9"/>
                    </a:lnTo>
                    <a:lnTo>
                      <a:pt x="3" y="12"/>
                    </a:lnTo>
                    <a:lnTo>
                      <a:pt x="0" y="17"/>
                    </a:lnTo>
                    <a:lnTo>
                      <a:pt x="0" y="24"/>
                    </a:lnTo>
                    <a:lnTo>
                      <a:pt x="5" y="58"/>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224" name="Freeform 103">
                <a:extLst>
                  <a:ext uri="{FF2B5EF4-FFF2-40B4-BE49-F238E27FC236}">
                    <a16:creationId xmlns="" xmlns:a16="http://schemas.microsoft.com/office/drawing/2014/main" id="{62F46EE4-D672-4312-8605-F5F556DD17BC}"/>
                  </a:ext>
                </a:extLst>
              </p:cNvPr>
              <p:cNvSpPr>
                <a:spLocks noChangeArrowheads="1"/>
              </p:cNvSpPr>
              <p:nvPr/>
            </p:nvSpPr>
            <p:spPr bwMode="auto">
              <a:xfrm>
                <a:off x="0" y="49212"/>
                <a:ext cx="149225" cy="142875"/>
              </a:xfrm>
              <a:custGeom>
                <a:avLst/>
                <a:gdLst>
                  <a:gd name="T0" fmla="*/ 11 w 94"/>
                  <a:gd name="T1" fmla="*/ 90 h 90"/>
                  <a:gd name="T2" fmla="*/ 94 w 94"/>
                  <a:gd name="T3" fmla="*/ 80 h 90"/>
                  <a:gd name="T4" fmla="*/ 84 w 94"/>
                  <a:gd name="T5" fmla="*/ 0 h 90"/>
                  <a:gd name="T6" fmla="*/ 0 w 94"/>
                  <a:gd name="T7" fmla="*/ 11 h 90"/>
                  <a:gd name="T8" fmla="*/ 11 w 94"/>
                  <a:gd name="T9" fmla="*/ 90 h 90"/>
                  <a:gd name="T10" fmla="*/ 0 60000 65536"/>
                  <a:gd name="T11" fmla="*/ 0 60000 65536"/>
                  <a:gd name="T12" fmla="*/ 0 60000 65536"/>
                  <a:gd name="T13" fmla="*/ 0 60000 65536"/>
                  <a:gd name="T14" fmla="*/ 0 60000 65536"/>
                  <a:gd name="T15" fmla="*/ 0 w 94"/>
                  <a:gd name="T16" fmla="*/ 0 h 90"/>
                  <a:gd name="T17" fmla="*/ 94 w 94"/>
                  <a:gd name="T18" fmla="*/ 90 h 90"/>
                </a:gdLst>
                <a:ahLst/>
                <a:cxnLst>
                  <a:cxn ang="T10">
                    <a:pos x="T0" y="T1"/>
                  </a:cxn>
                  <a:cxn ang="T11">
                    <a:pos x="T2" y="T3"/>
                  </a:cxn>
                  <a:cxn ang="T12">
                    <a:pos x="T4" y="T5"/>
                  </a:cxn>
                  <a:cxn ang="T13">
                    <a:pos x="T6" y="T7"/>
                  </a:cxn>
                  <a:cxn ang="T14">
                    <a:pos x="T8" y="T9"/>
                  </a:cxn>
                </a:cxnLst>
                <a:rect l="T15" t="T16" r="T17" b="T18"/>
                <a:pathLst>
                  <a:path w="94" h="90">
                    <a:moveTo>
                      <a:pt x="11" y="90"/>
                    </a:moveTo>
                    <a:lnTo>
                      <a:pt x="94" y="80"/>
                    </a:lnTo>
                    <a:lnTo>
                      <a:pt x="84" y="0"/>
                    </a:lnTo>
                    <a:lnTo>
                      <a:pt x="0" y="11"/>
                    </a:lnTo>
                    <a:lnTo>
                      <a:pt x="11" y="9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225" name="Freeform 104">
                <a:extLst>
                  <a:ext uri="{FF2B5EF4-FFF2-40B4-BE49-F238E27FC236}">
                    <a16:creationId xmlns="" xmlns:a16="http://schemas.microsoft.com/office/drawing/2014/main" id="{C941D161-885D-4072-A1CA-C6BCBCD0F6E3}"/>
                  </a:ext>
                </a:extLst>
              </p:cNvPr>
              <p:cNvSpPr>
                <a:spLocks noChangeArrowheads="1"/>
              </p:cNvSpPr>
              <p:nvPr/>
            </p:nvSpPr>
            <p:spPr bwMode="auto">
              <a:xfrm>
                <a:off x="115887" y="588962"/>
                <a:ext cx="44450" cy="55563"/>
              </a:xfrm>
              <a:custGeom>
                <a:avLst/>
                <a:gdLst>
                  <a:gd name="T0" fmla="*/ 28 w 28"/>
                  <a:gd name="T1" fmla="*/ 2 h 35"/>
                  <a:gd name="T2" fmla="*/ 28 w 28"/>
                  <a:gd name="T3" fmla="*/ 2 h 35"/>
                  <a:gd name="T4" fmla="*/ 27 w 28"/>
                  <a:gd name="T5" fmla="*/ 14 h 35"/>
                  <a:gd name="T6" fmla="*/ 21 w 28"/>
                  <a:gd name="T7" fmla="*/ 31 h 35"/>
                  <a:gd name="T8" fmla="*/ 21 w 28"/>
                  <a:gd name="T9" fmla="*/ 31 h 35"/>
                  <a:gd name="T10" fmla="*/ 20 w 28"/>
                  <a:gd name="T11" fmla="*/ 35 h 35"/>
                  <a:gd name="T12" fmla="*/ 19 w 28"/>
                  <a:gd name="T13" fmla="*/ 35 h 35"/>
                  <a:gd name="T14" fmla="*/ 16 w 28"/>
                  <a:gd name="T15" fmla="*/ 35 h 35"/>
                  <a:gd name="T16" fmla="*/ 13 w 28"/>
                  <a:gd name="T17" fmla="*/ 32 h 35"/>
                  <a:gd name="T18" fmla="*/ 11 w 28"/>
                  <a:gd name="T19" fmla="*/ 27 h 35"/>
                  <a:gd name="T20" fmla="*/ 0 w 28"/>
                  <a:gd name="T21" fmla="*/ 8 h 35"/>
                  <a:gd name="T22" fmla="*/ 0 w 28"/>
                  <a:gd name="T23" fmla="*/ 8 h 35"/>
                  <a:gd name="T24" fmla="*/ 3 w 28"/>
                  <a:gd name="T25" fmla="*/ 5 h 35"/>
                  <a:gd name="T26" fmla="*/ 8 w 28"/>
                  <a:gd name="T27" fmla="*/ 2 h 35"/>
                  <a:gd name="T28" fmla="*/ 12 w 28"/>
                  <a:gd name="T29" fmla="*/ 1 h 35"/>
                  <a:gd name="T30" fmla="*/ 16 w 28"/>
                  <a:gd name="T31" fmla="*/ 0 h 35"/>
                  <a:gd name="T32" fmla="*/ 23 w 28"/>
                  <a:gd name="T33" fmla="*/ 0 h 35"/>
                  <a:gd name="T34" fmla="*/ 28 w 28"/>
                  <a:gd name="T35" fmla="*/ 2 h 35"/>
                  <a:gd name="T36" fmla="*/ 28 w 28"/>
                  <a:gd name="T37" fmla="*/ 2 h 3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8"/>
                  <a:gd name="T58" fmla="*/ 0 h 35"/>
                  <a:gd name="T59" fmla="*/ 28 w 28"/>
                  <a:gd name="T60" fmla="*/ 35 h 3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8" h="35">
                    <a:moveTo>
                      <a:pt x="28" y="2"/>
                    </a:moveTo>
                    <a:lnTo>
                      <a:pt x="28" y="2"/>
                    </a:lnTo>
                    <a:lnTo>
                      <a:pt x="27" y="14"/>
                    </a:lnTo>
                    <a:lnTo>
                      <a:pt x="21" y="31"/>
                    </a:lnTo>
                    <a:lnTo>
                      <a:pt x="21" y="31"/>
                    </a:lnTo>
                    <a:lnTo>
                      <a:pt x="20" y="35"/>
                    </a:lnTo>
                    <a:lnTo>
                      <a:pt x="19" y="35"/>
                    </a:lnTo>
                    <a:lnTo>
                      <a:pt x="16" y="35"/>
                    </a:lnTo>
                    <a:lnTo>
                      <a:pt x="13" y="32"/>
                    </a:lnTo>
                    <a:lnTo>
                      <a:pt x="11" y="27"/>
                    </a:lnTo>
                    <a:lnTo>
                      <a:pt x="0" y="8"/>
                    </a:lnTo>
                    <a:lnTo>
                      <a:pt x="0" y="8"/>
                    </a:lnTo>
                    <a:lnTo>
                      <a:pt x="3" y="5"/>
                    </a:lnTo>
                    <a:lnTo>
                      <a:pt x="8" y="2"/>
                    </a:lnTo>
                    <a:lnTo>
                      <a:pt x="12" y="1"/>
                    </a:lnTo>
                    <a:lnTo>
                      <a:pt x="16" y="0"/>
                    </a:lnTo>
                    <a:lnTo>
                      <a:pt x="23" y="0"/>
                    </a:lnTo>
                    <a:lnTo>
                      <a:pt x="28" y="2"/>
                    </a:lnTo>
                    <a:lnTo>
                      <a:pt x="28" y="2"/>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grpSp>
        <p:grpSp>
          <p:nvGrpSpPr>
            <p:cNvPr id="19" name="组合 215">
              <a:extLst>
                <a:ext uri="{FF2B5EF4-FFF2-40B4-BE49-F238E27FC236}">
                  <a16:creationId xmlns="" xmlns:a16="http://schemas.microsoft.com/office/drawing/2014/main" id="{E8F19F77-0A9A-4A12-B96C-87477667A3B1}"/>
                </a:ext>
              </a:extLst>
            </p:cNvPr>
            <p:cNvGrpSpPr>
              <a:grpSpLocks/>
            </p:cNvGrpSpPr>
            <p:nvPr/>
          </p:nvGrpSpPr>
          <p:grpSpPr bwMode="auto">
            <a:xfrm>
              <a:off x="3996441" y="3096979"/>
              <a:ext cx="927115" cy="1032092"/>
              <a:chOff x="0" y="0"/>
              <a:chExt cx="1414463" cy="1541463"/>
            </a:xfrm>
            <a:grpFill/>
          </p:grpSpPr>
          <p:sp>
            <p:nvSpPr>
              <p:cNvPr id="125" name="Freeform 5">
                <a:extLst>
                  <a:ext uri="{FF2B5EF4-FFF2-40B4-BE49-F238E27FC236}">
                    <a16:creationId xmlns="" xmlns:a16="http://schemas.microsoft.com/office/drawing/2014/main" id="{CA8DA092-E6F4-4301-9428-4DCBE7732ED4}"/>
                  </a:ext>
                </a:extLst>
              </p:cNvPr>
              <p:cNvSpPr>
                <a:spLocks noChangeArrowheads="1"/>
              </p:cNvSpPr>
              <p:nvPr/>
            </p:nvSpPr>
            <p:spPr bwMode="auto">
              <a:xfrm>
                <a:off x="0" y="152400"/>
                <a:ext cx="1414463" cy="1257300"/>
              </a:xfrm>
              <a:custGeom>
                <a:avLst/>
                <a:gdLst>
                  <a:gd name="T0" fmla="*/ 334 w 891"/>
                  <a:gd name="T1" fmla="*/ 790 h 792"/>
                  <a:gd name="T2" fmla="*/ 228 w 891"/>
                  <a:gd name="T3" fmla="*/ 775 h 792"/>
                  <a:gd name="T4" fmla="*/ 212 w 891"/>
                  <a:gd name="T5" fmla="*/ 764 h 792"/>
                  <a:gd name="T6" fmla="*/ 190 w 891"/>
                  <a:gd name="T7" fmla="*/ 734 h 792"/>
                  <a:gd name="T8" fmla="*/ 110 w 891"/>
                  <a:gd name="T9" fmla="*/ 683 h 792"/>
                  <a:gd name="T10" fmla="*/ 65 w 891"/>
                  <a:gd name="T11" fmla="*/ 631 h 792"/>
                  <a:gd name="T12" fmla="*/ 56 w 891"/>
                  <a:gd name="T13" fmla="*/ 597 h 792"/>
                  <a:gd name="T14" fmla="*/ 61 w 891"/>
                  <a:gd name="T15" fmla="*/ 560 h 792"/>
                  <a:gd name="T16" fmla="*/ 45 w 891"/>
                  <a:gd name="T17" fmla="*/ 545 h 792"/>
                  <a:gd name="T18" fmla="*/ 26 w 891"/>
                  <a:gd name="T19" fmla="*/ 528 h 792"/>
                  <a:gd name="T20" fmla="*/ 48 w 891"/>
                  <a:gd name="T21" fmla="*/ 513 h 792"/>
                  <a:gd name="T22" fmla="*/ 61 w 891"/>
                  <a:gd name="T23" fmla="*/ 501 h 792"/>
                  <a:gd name="T24" fmla="*/ 56 w 891"/>
                  <a:gd name="T25" fmla="*/ 465 h 792"/>
                  <a:gd name="T26" fmla="*/ 65 w 891"/>
                  <a:gd name="T27" fmla="*/ 442 h 792"/>
                  <a:gd name="T28" fmla="*/ 48 w 891"/>
                  <a:gd name="T29" fmla="*/ 435 h 792"/>
                  <a:gd name="T30" fmla="*/ 23 w 891"/>
                  <a:gd name="T31" fmla="*/ 425 h 792"/>
                  <a:gd name="T32" fmla="*/ 34 w 891"/>
                  <a:gd name="T33" fmla="*/ 405 h 792"/>
                  <a:gd name="T34" fmla="*/ 56 w 891"/>
                  <a:gd name="T35" fmla="*/ 393 h 792"/>
                  <a:gd name="T36" fmla="*/ 55 w 891"/>
                  <a:gd name="T37" fmla="*/ 365 h 792"/>
                  <a:gd name="T38" fmla="*/ 56 w 891"/>
                  <a:gd name="T39" fmla="*/ 343 h 792"/>
                  <a:gd name="T40" fmla="*/ 53 w 891"/>
                  <a:gd name="T41" fmla="*/ 320 h 792"/>
                  <a:gd name="T42" fmla="*/ 32 w 891"/>
                  <a:gd name="T43" fmla="*/ 310 h 792"/>
                  <a:gd name="T44" fmla="*/ 36 w 891"/>
                  <a:gd name="T45" fmla="*/ 291 h 792"/>
                  <a:gd name="T46" fmla="*/ 60 w 891"/>
                  <a:gd name="T47" fmla="*/ 281 h 792"/>
                  <a:gd name="T48" fmla="*/ 64 w 891"/>
                  <a:gd name="T49" fmla="*/ 262 h 792"/>
                  <a:gd name="T50" fmla="*/ 61 w 891"/>
                  <a:gd name="T51" fmla="*/ 245 h 792"/>
                  <a:gd name="T52" fmla="*/ 71 w 891"/>
                  <a:gd name="T53" fmla="*/ 218 h 792"/>
                  <a:gd name="T54" fmla="*/ 59 w 891"/>
                  <a:gd name="T55" fmla="*/ 214 h 792"/>
                  <a:gd name="T56" fmla="*/ 34 w 891"/>
                  <a:gd name="T57" fmla="*/ 203 h 792"/>
                  <a:gd name="T58" fmla="*/ 0 w 891"/>
                  <a:gd name="T59" fmla="*/ 0 h 792"/>
                  <a:gd name="T60" fmla="*/ 873 w 891"/>
                  <a:gd name="T61" fmla="*/ 147 h 792"/>
                  <a:gd name="T62" fmla="*/ 854 w 891"/>
                  <a:gd name="T63" fmla="*/ 164 h 792"/>
                  <a:gd name="T64" fmla="*/ 835 w 891"/>
                  <a:gd name="T65" fmla="*/ 168 h 792"/>
                  <a:gd name="T66" fmla="*/ 832 w 891"/>
                  <a:gd name="T67" fmla="*/ 180 h 792"/>
                  <a:gd name="T68" fmla="*/ 839 w 891"/>
                  <a:gd name="T69" fmla="*/ 205 h 792"/>
                  <a:gd name="T70" fmla="*/ 832 w 891"/>
                  <a:gd name="T71" fmla="*/ 228 h 792"/>
                  <a:gd name="T72" fmla="*/ 848 w 891"/>
                  <a:gd name="T73" fmla="*/ 237 h 792"/>
                  <a:gd name="T74" fmla="*/ 871 w 891"/>
                  <a:gd name="T75" fmla="*/ 254 h 792"/>
                  <a:gd name="T76" fmla="*/ 854 w 891"/>
                  <a:gd name="T77" fmla="*/ 271 h 792"/>
                  <a:gd name="T78" fmla="*/ 841 w 891"/>
                  <a:gd name="T79" fmla="*/ 281 h 792"/>
                  <a:gd name="T80" fmla="*/ 845 w 891"/>
                  <a:gd name="T81" fmla="*/ 310 h 792"/>
                  <a:gd name="T82" fmla="*/ 841 w 891"/>
                  <a:gd name="T83" fmla="*/ 336 h 792"/>
                  <a:gd name="T84" fmla="*/ 856 w 891"/>
                  <a:gd name="T85" fmla="*/ 355 h 792"/>
                  <a:gd name="T86" fmla="*/ 877 w 891"/>
                  <a:gd name="T87" fmla="*/ 369 h 792"/>
                  <a:gd name="T88" fmla="*/ 863 w 891"/>
                  <a:gd name="T89" fmla="*/ 386 h 792"/>
                  <a:gd name="T90" fmla="*/ 836 w 891"/>
                  <a:gd name="T91" fmla="*/ 390 h 792"/>
                  <a:gd name="T92" fmla="*/ 843 w 891"/>
                  <a:gd name="T93" fmla="*/ 411 h 792"/>
                  <a:gd name="T94" fmla="*/ 841 w 891"/>
                  <a:gd name="T95" fmla="*/ 435 h 792"/>
                  <a:gd name="T96" fmla="*/ 844 w 891"/>
                  <a:gd name="T97" fmla="*/ 463 h 792"/>
                  <a:gd name="T98" fmla="*/ 867 w 891"/>
                  <a:gd name="T99" fmla="*/ 474 h 792"/>
                  <a:gd name="T100" fmla="*/ 870 w 891"/>
                  <a:gd name="T101" fmla="*/ 490 h 792"/>
                  <a:gd name="T102" fmla="*/ 845 w 891"/>
                  <a:gd name="T103" fmla="*/ 503 h 792"/>
                  <a:gd name="T104" fmla="*/ 841 w 891"/>
                  <a:gd name="T105" fmla="*/ 535 h 792"/>
                  <a:gd name="T106" fmla="*/ 844 w 891"/>
                  <a:gd name="T107" fmla="*/ 554 h 792"/>
                  <a:gd name="T108" fmla="*/ 858 w 891"/>
                  <a:gd name="T109" fmla="*/ 572 h 792"/>
                  <a:gd name="T110" fmla="*/ 856 w 891"/>
                  <a:gd name="T111" fmla="*/ 595 h 792"/>
                  <a:gd name="T112" fmla="*/ 820 w 891"/>
                  <a:gd name="T113" fmla="*/ 653 h 792"/>
                  <a:gd name="T114" fmla="*/ 776 w 891"/>
                  <a:gd name="T115" fmla="*/ 695 h 792"/>
                  <a:gd name="T116" fmla="*/ 711 w 891"/>
                  <a:gd name="T117" fmla="*/ 742 h 792"/>
                  <a:gd name="T118" fmla="*/ 695 w 891"/>
                  <a:gd name="T119" fmla="*/ 764 h 792"/>
                  <a:gd name="T120" fmla="*/ 675 w 891"/>
                  <a:gd name="T121" fmla="*/ 775 h 792"/>
                  <a:gd name="T122" fmla="*/ 548 w 891"/>
                  <a:gd name="T123" fmla="*/ 790 h 79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91"/>
                  <a:gd name="T187" fmla="*/ 0 h 792"/>
                  <a:gd name="T188" fmla="*/ 891 w 891"/>
                  <a:gd name="T189" fmla="*/ 792 h 79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91" h="792">
                    <a:moveTo>
                      <a:pt x="435" y="792"/>
                    </a:moveTo>
                    <a:lnTo>
                      <a:pt x="435" y="792"/>
                    </a:lnTo>
                    <a:lnTo>
                      <a:pt x="370" y="791"/>
                    </a:lnTo>
                    <a:lnTo>
                      <a:pt x="334" y="790"/>
                    </a:lnTo>
                    <a:lnTo>
                      <a:pt x="298" y="787"/>
                    </a:lnTo>
                    <a:lnTo>
                      <a:pt x="266" y="783"/>
                    </a:lnTo>
                    <a:lnTo>
                      <a:pt x="237" y="778"/>
                    </a:lnTo>
                    <a:lnTo>
                      <a:pt x="228" y="775"/>
                    </a:lnTo>
                    <a:lnTo>
                      <a:pt x="220" y="772"/>
                    </a:lnTo>
                    <a:lnTo>
                      <a:pt x="213" y="768"/>
                    </a:lnTo>
                    <a:lnTo>
                      <a:pt x="212" y="764"/>
                    </a:lnTo>
                    <a:lnTo>
                      <a:pt x="212" y="764"/>
                    </a:lnTo>
                    <a:lnTo>
                      <a:pt x="209" y="756"/>
                    </a:lnTo>
                    <a:lnTo>
                      <a:pt x="205" y="749"/>
                    </a:lnTo>
                    <a:lnTo>
                      <a:pt x="198" y="741"/>
                    </a:lnTo>
                    <a:lnTo>
                      <a:pt x="190" y="734"/>
                    </a:lnTo>
                    <a:lnTo>
                      <a:pt x="164" y="717"/>
                    </a:lnTo>
                    <a:lnTo>
                      <a:pt x="129" y="695"/>
                    </a:lnTo>
                    <a:lnTo>
                      <a:pt x="129" y="695"/>
                    </a:lnTo>
                    <a:lnTo>
                      <a:pt x="110" y="683"/>
                    </a:lnTo>
                    <a:lnTo>
                      <a:pt x="95" y="669"/>
                    </a:lnTo>
                    <a:lnTo>
                      <a:pt x="82" y="657"/>
                    </a:lnTo>
                    <a:lnTo>
                      <a:pt x="72" y="643"/>
                    </a:lnTo>
                    <a:lnTo>
                      <a:pt x="65" y="631"/>
                    </a:lnTo>
                    <a:lnTo>
                      <a:pt x="60" y="619"/>
                    </a:lnTo>
                    <a:lnTo>
                      <a:pt x="57" y="608"/>
                    </a:lnTo>
                    <a:lnTo>
                      <a:pt x="56" y="597"/>
                    </a:lnTo>
                    <a:lnTo>
                      <a:pt x="56" y="597"/>
                    </a:lnTo>
                    <a:lnTo>
                      <a:pt x="57" y="589"/>
                    </a:lnTo>
                    <a:lnTo>
                      <a:pt x="59" y="581"/>
                    </a:lnTo>
                    <a:lnTo>
                      <a:pt x="61" y="566"/>
                    </a:lnTo>
                    <a:lnTo>
                      <a:pt x="61" y="560"/>
                    </a:lnTo>
                    <a:lnTo>
                      <a:pt x="59" y="554"/>
                    </a:lnTo>
                    <a:lnTo>
                      <a:pt x="55" y="549"/>
                    </a:lnTo>
                    <a:lnTo>
                      <a:pt x="45" y="545"/>
                    </a:lnTo>
                    <a:lnTo>
                      <a:pt x="45" y="545"/>
                    </a:lnTo>
                    <a:lnTo>
                      <a:pt x="36" y="541"/>
                    </a:lnTo>
                    <a:lnTo>
                      <a:pt x="30" y="537"/>
                    </a:lnTo>
                    <a:lnTo>
                      <a:pt x="28" y="532"/>
                    </a:lnTo>
                    <a:lnTo>
                      <a:pt x="26" y="528"/>
                    </a:lnTo>
                    <a:lnTo>
                      <a:pt x="29" y="524"/>
                    </a:lnTo>
                    <a:lnTo>
                      <a:pt x="33" y="522"/>
                    </a:lnTo>
                    <a:lnTo>
                      <a:pt x="40" y="518"/>
                    </a:lnTo>
                    <a:lnTo>
                      <a:pt x="48" y="513"/>
                    </a:lnTo>
                    <a:lnTo>
                      <a:pt x="48" y="513"/>
                    </a:lnTo>
                    <a:lnTo>
                      <a:pt x="55" y="511"/>
                    </a:lnTo>
                    <a:lnTo>
                      <a:pt x="59" y="505"/>
                    </a:lnTo>
                    <a:lnTo>
                      <a:pt x="61" y="501"/>
                    </a:lnTo>
                    <a:lnTo>
                      <a:pt x="61" y="496"/>
                    </a:lnTo>
                    <a:lnTo>
                      <a:pt x="59" y="482"/>
                    </a:lnTo>
                    <a:lnTo>
                      <a:pt x="57" y="474"/>
                    </a:lnTo>
                    <a:lnTo>
                      <a:pt x="56" y="465"/>
                    </a:lnTo>
                    <a:lnTo>
                      <a:pt x="56" y="465"/>
                    </a:lnTo>
                    <a:lnTo>
                      <a:pt x="57" y="457"/>
                    </a:lnTo>
                    <a:lnTo>
                      <a:pt x="60" y="450"/>
                    </a:lnTo>
                    <a:lnTo>
                      <a:pt x="65" y="442"/>
                    </a:lnTo>
                    <a:lnTo>
                      <a:pt x="65" y="439"/>
                    </a:lnTo>
                    <a:lnTo>
                      <a:pt x="64" y="436"/>
                    </a:lnTo>
                    <a:lnTo>
                      <a:pt x="59" y="435"/>
                    </a:lnTo>
                    <a:lnTo>
                      <a:pt x="48" y="435"/>
                    </a:lnTo>
                    <a:lnTo>
                      <a:pt x="48" y="435"/>
                    </a:lnTo>
                    <a:lnTo>
                      <a:pt x="36" y="432"/>
                    </a:lnTo>
                    <a:lnTo>
                      <a:pt x="28" y="430"/>
                    </a:lnTo>
                    <a:lnTo>
                      <a:pt x="23" y="425"/>
                    </a:lnTo>
                    <a:lnTo>
                      <a:pt x="22" y="420"/>
                    </a:lnTo>
                    <a:lnTo>
                      <a:pt x="23" y="415"/>
                    </a:lnTo>
                    <a:lnTo>
                      <a:pt x="28" y="409"/>
                    </a:lnTo>
                    <a:lnTo>
                      <a:pt x="34" y="405"/>
                    </a:lnTo>
                    <a:lnTo>
                      <a:pt x="42" y="401"/>
                    </a:lnTo>
                    <a:lnTo>
                      <a:pt x="42" y="401"/>
                    </a:lnTo>
                    <a:lnTo>
                      <a:pt x="51" y="397"/>
                    </a:lnTo>
                    <a:lnTo>
                      <a:pt x="56" y="393"/>
                    </a:lnTo>
                    <a:lnTo>
                      <a:pt x="59" y="389"/>
                    </a:lnTo>
                    <a:lnTo>
                      <a:pt x="59" y="384"/>
                    </a:lnTo>
                    <a:lnTo>
                      <a:pt x="56" y="371"/>
                    </a:lnTo>
                    <a:lnTo>
                      <a:pt x="55" y="365"/>
                    </a:lnTo>
                    <a:lnTo>
                      <a:pt x="55" y="356"/>
                    </a:lnTo>
                    <a:lnTo>
                      <a:pt x="55" y="356"/>
                    </a:lnTo>
                    <a:lnTo>
                      <a:pt x="55" y="350"/>
                    </a:lnTo>
                    <a:lnTo>
                      <a:pt x="56" y="343"/>
                    </a:lnTo>
                    <a:lnTo>
                      <a:pt x="59" y="332"/>
                    </a:lnTo>
                    <a:lnTo>
                      <a:pt x="59" y="328"/>
                    </a:lnTo>
                    <a:lnTo>
                      <a:pt x="57" y="324"/>
                    </a:lnTo>
                    <a:lnTo>
                      <a:pt x="53" y="320"/>
                    </a:lnTo>
                    <a:lnTo>
                      <a:pt x="45" y="317"/>
                    </a:lnTo>
                    <a:lnTo>
                      <a:pt x="45" y="317"/>
                    </a:lnTo>
                    <a:lnTo>
                      <a:pt x="37" y="314"/>
                    </a:lnTo>
                    <a:lnTo>
                      <a:pt x="32" y="310"/>
                    </a:lnTo>
                    <a:lnTo>
                      <a:pt x="29" y="305"/>
                    </a:lnTo>
                    <a:lnTo>
                      <a:pt x="29" y="301"/>
                    </a:lnTo>
                    <a:lnTo>
                      <a:pt x="30" y="296"/>
                    </a:lnTo>
                    <a:lnTo>
                      <a:pt x="36" y="291"/>
                    </a:lnTo>
                    <a:lnTo>
                      <a:pt x="42" y="287"/>
                    </a:lnTo>
                    <a:lnTo>
                      <a:pt x="52" y="283"/>
                    </a:lnTo>
                    <a:lnTo>
                      <a:pt x="52" y="283"/>
                    </a:lnTo>
                    <a:lnTo>
                      <a:pt x="60" y="281"/>
                    </a:lnTo>
                    <a:lnTo>
                      <a:pt x="65" y="278"/>
                    </a:lnTo>
                    <a:lnTo>
                      <a:pt x="68" y="275"/>
                    </a:lnTo>
                    <a:lnTo>
                      <a:pt x="68" y="271"/>
                    </a:lnTo>
                    <a:lnTo>
                      <a:pt x="64" y="262"/>
                    </a:lnTo>
                    <a:lnTo>
                      <a:pt x="63" y="256"/>
                    </a:lnTo>
                    <a:lnTo>
                      <a:pt x="61" y="251"/>
                    </a:lnTo>
                    <a:lnTo>
                      <a:pt x="61" y="251"/>
                    </a:lnTo>
                    <a:lnTo>
                      <a:pt x="61" y="245"/>
                    </a:lnTo>
                    <a:lnTo>
                      <a:pt x="63" y="239"/>
                    </a:lnTo>
                    <a:lnTo>
                      <a:pt x="68" y="228"/>
                    </a:lnTo>
                    <a:lnTo>
                      <a:pt x="70" y="222"/>
                    </a:lnTo>
                    <a:lnTo>
                      <a:pt x="71" y="218"/>
                    </a:lnTo>
                    <a:lnTo>
                      <a:pt x="70" y="216"/>
                    </a:lnTo>
                    <a:lnTo>
                      <a:pt x="65" y="216"/>
                    </a:lnTo>
                    <a:lnTo>
                      <a:pt x="65" y="216"/>
                    </a:lnTo>
                    <a:lnTo>
                      <a:pt x="59" y="214"/>
                    </a:lnTo>
                    <a:lnTo>
                      <a:pt x="53" y="213"/>
                    </a:lnTo>
                    <a:lnTo>
                      <a:pt x="46" y="210"/>
                    </a:lnTo>
                    <a:lnTo>
                      <a:pt x="40" y="207"/>
                    </a:lnTo>
                    <a:lnTo>
                      <a:pt x="34" y="203"/>
                    </a:lnTo>
                    <a:lnTo>
                      <a:pt x="30" y="198"/>
                    </a:lnTo>
                    <a:lnTo>
                      <a:pt x="28" y="193"/>
                    </a:lnTo>
                    <a:lnTo>
                      <a:pt x="25" y="187"/>
                    </a:lnTo>
                    <a:lnTo>
                      <a:pt x="0" y="0"/>
                    </a:lnTo>
                    <a:lnTo>
                      <a:pt x="891" y="0"/>
                    </a:lnTo>
                    <a:lnTo>
                      <a:pt x="874" y="140"/>
                    </a:lnTo>
                    <a:lnTo>
                      <a:pt x="874" y="140"/>
                    </a:lnTo>
                    <a:lnTo>
                      <a:pt x="873" y="147"/>
                    </a:lnTo>
                    <a:lnTo>
                      <a:pt x="870" y="152"/>
                    </a:lnTo>
                    <a:lnTo>
                      <a:pt x="864" y="157"/>
                    </a:lnTo>
                    <a:lnTo>
                      <a:pt x="859" y="161"/>
                    </a:lnTo>
                    <a:lnTo>
                      <a:pt x="854" y="164"/>
                    </a:lnTo>
                    <a:lnTo>
                      <a:pt x="847" y="167"/>
                    </a:lnTo>
                    <a:lnTo>
                      <a:pt x="840" y="168"/>
                    </a:lnTo>
                    <a:lnTo>
                      <a:pt x="835" y="168"/>
                    </a:lnTo>
                    <a:lnTo>
                      <a:pt x="835" y="168"/>
                    </a:lnTo>
                    <a:lnTo>
                      <a:pt x="831" y="170"/>
                    </a:lnTo>
                    <a:lnTo>
                      <a:pt x="829" y="172"/>
                    </a:lnTo>
                    <a:lnTo>
                      <a:pt x="829" y="176"/>
                    </a:lnTo>
                    <a:lnTo>
                      <a:pt x="832" y="180"/>
                    </a:lnTo>
                    <a:lnTo>
                      <a:pt x="837" y="193"/>
                    </a:lnTo>
                    <a:lnTo>
                      <a:pt x="839" y="198"/>
                    </a:lnTo>
                    <a:lnTo>
                      <a:pt x="839" y="205"/>
                    </a:lnTo>
                    <a:lnTo>
                      <a:pt x="839" y="205"/>
                    </a:lnTo>
                    <a:lnTo>
                      <a:pt x="837" y="210"/>
                    </a:lnTo>
                    <a:lnTo>
                      <a:pt x="835" y="216"/>
                    </a:lnTo>
                    <a:lnTo>
                      <a:pt x="832" y="224"/>
                    </a:lnTo>
                    <a:lnTo>
                      <a:pt x="832" y="228"/>
                    </a:lnTo>
                    <a:lnTo>
                      <a:pt x="833" y="232"/>
                    </a:lnTo>
                    <a:lnTo>
                      <a:pt x="839" y="235"/>
                    </a:lnTo>
                    <a:lnTo>
                      <a:pt x="848" y="237"/>
                    </a:lnTo>
                    <a:lnTo>
                      <a:pt x="848" y="237"/>
                    </a:lnTo>
                    <a:lnTo>
                      <a:pt x="858" y="240"/>
                    </a:lnTo>
                    <a:lnTo>
                      <a:pt x="864" y="244"/>
                    </a:lnTo>
                    <a:lnTo>
                      <a:pt x="868" y="249"/>
                    </a:lnTo>
                    <a:lnTo>
                      <a:pt x="871" y="254"/>
                    </a:lnTo>
                    <a:lnTo>
                      <a:pt x="870" y="259"/>
                    </a:lnTo>
                    <a:lnTo>
                      <a:pt x="867" y="263"/>
                    </a:lnTo>
                    <a:lnTo>
                      <a:pt x="862" y="267"/>
                    </a:lnTo>
                    <a:lnTo>
                      <a:pt x="854" y="271"/>
                    </a:lnTo>
                    <a:lnTo>
                      <a:pt x="854" y="271"/>
                    </a:lnTo>
                    <a:lnTo>
                      <a:pt x="847" y="274"/>
                    </a:lnTo>
                    <a:lnTo>
                      <a:pt x="843" y="277"/>
                    </a:lnTo>
                    <a:lnTo>
                      <a:pt x="841" y="281"/>
                    </a:lnTo>
                    <a:lnTo>
                      <a:pt x="840" y="286"/>
                    </a:lnTo>
                    <a:lnTo>
                      <a:pt x="843" y="297"/>
                    </a:lnTo>
                    <a:lnTo>
                      <a:pt x="844" y="304"/>
                    </a:lnTo>
                    <a:lnTo>
                      <a:pt x="845" y="310"/>
                    </a:lnTo>
                    <a:lnTo>
                      <a:pt x="845" y="310"/>
                    </a:lnTo>
                    <a:lnTo>
                      <a:pt x="844" y="317"/>
                    </a:lnTo>
                    <a:lnTo>
                      <a:pt x="843" y="324"/>
                    </a:lnTo>
                    <a:lnTo>
                      <a:pt x="841" y="336"/>
                    </a:lnTo>
                    <a:lnTo>
                      <a:pt x="841" y="342"/>
                    </a:lnTo>
                    <a:lnTo>
                      <a:pt x="844" y="347"/>
                    </a:lnTo>
                    <a:lnTo>
                      <a:pt x="848" y="351"/>
                    </a:lnTo>
                    <a:lnTo>
                      <a:pt x="856" y="355"/>
                    </a:lnTo>
                    <a:lnTo>
                      <a:pt x="856" y="355"/>
                    </a:lnTo>
                    <a:lnTo>
                      <a:pt x="866" y="359"/>
                    </a:lnTo>
                    <a:lnTo>
                      <a:pt x="873" y="363"/>
                    </a:lnTo>
                    <a:lnTo>
                      <a:pt x="877" y="369"/>
                    </a:lnTo>
                    <a:lnTo>
                      <a:pt x="878" y="374"/>
                    </a:lnTo>
                    <a:lnTo>
                      <a:pt x="877" y="378"/>
                    </a:lnTo>
                    <a:lnTo>
                      <a:pt x="871" y="384"/>
                    </a:lnTo>
                    <a:lnTo>
                      <a:pt x="863" y="386"/>
                    </a:lnTo>
                    <a:lnTo>
                      <a:pt x="852" y="388"/>
                    </a:lnTo>
                    <a:lnTo>
                      <a:pt x="852" y="388"/>
                    </a:lnTo>
                    <a:lnTo>
                      <a:pt x="841" y="389"/>
                    </a:lnTo>
                    <a:lnTo>
                      <a:pt x="836" y="390"/>
                    </a:lnTo>
                    <a:lnTo>
                      <a:pt x="833" y="392"/>
                    </a:lnTo>
                    <a:lnTo>
                      <a:pt x="835" y="396"/>
                    </a:lnTo>
                    <a:lnTo>
                      <a:pt x="840" y="404"/>
                    </a:lnTo>
                    <a:lnTo>
                      <a:pt x="843" y="411"/>
                    </a:lnTo>
                    <a:lnTo>
                      <a:pt x="843" y="419"/>
                    </a:lnTo>
                    <a:lnTo>
                      <a:pt x="843" y="419"/>
                    </a:lnTo>
                    <a:lnTo>
                      <a:pt x="843" y="428"/>
                    </a:lnTo>
                    <a:lnTo>
                      <a:pt x="841" y="435"/>
                    </a:lnTo>
                    <a:lnTo>
                      <a:pt x="839" y="449"/>
                    </a:lnTo>
                    <a:lnTo>
                      <a:pt x="839" y="455"/>
                    </a:lnTo>
                    <a:lnTo>
                      <a:pt x="840" y="459"/>
                    </a:lnTo>
                    <a:lnTo>
                      <a:pt x="844" y="463"/>
                    </a:lnTo>
                    <a:lnTo>
                      <a:pt x="852" y="467"/>
                    </a:lnTo>
                    <a:lnTo>
                      <a:pt x="852" y="467"/>
                    </a:lnTo>
                    <a:lnTo>
                      <a:pt x="860" y="472"/>
                    </a:lnTo>
                    <a:lnTo>
                      <a:pt x="867" y="474"/>
                    </a:lnTo>
                    <a:lnTo>
                      <a:pt x="871" y="478"/>
                    </a:lnTo>
                    <a:lnTo>
                      <a:pt x="873" y="482"/>
                    </a:lnTo>
                    <a:lnTo>
                      <a:pt x="873" y="486"/>
                    </a:lnTo>
                    <a:lnTo>
                      <a:pt x="870" y="490"/>
                    </a:lnTo>
                    <a:lnTo>
                      <a:pt x="863" y="495"/>
                    </a:lnTo>
                    <a:lnTo>
                      <a:pt x="854" y="499"/>
                    </a:lnTo>
                    <a:lnTo>
                      <a:pt x="854" y="499"/>
                    </a:lnTo>
                    <a:lnTo>
                      <a:pt x="845" y="503"/>
                    </a:lnTo>
                    <a:lnTo>
                      <a:pt x="840" y="508"/>
                    </a:lnTo>
                    <a:lnTo>
                      <a:pt x="839" y="513"/>
                    </a:lnTo>
                    <a:lnTo>
                      <a:pt x="837" y="520"/>
                    </a:lnTo>
                    <a:lnTo>
                      <a:pt x="841" y="535"/>
                    </a:lnTo>
                    <a:lnTo>
                      <a:pt x="843" y="543"/>
                    </a:lnTo>
                    <a:lnTo>
                      <a:pt x="843" y="551"/>
                    </a:lnTo>
                    <a:lnTo>
                      <a:pt x="843" y="551"/>
                    </a:lnTo>
                    <a:lnTo>
                      <a:pt x="844" y="554"/>
                    </a:lnTo>
                    <a:lnTo>
                      <a:pt x="845" y="557"/>
                    </a:lnTo>
                    <a:lnTo>
                      <a:pt x="852" y="564"/>
                    </a:lnTo>
                    <a:lnTo>
                      <a:pt x="855" y="568"/>
                    </a:lnTo>
                    <a:lnTo>
                      <a:pt x="858" y="572"/>
                    </a:lnTo>
                    <a:lnTo>
                      <a:pt x="859" y="576"/>
                    </a:lnTo>
                    <a:lnTo>
                      <a:pt x="859" y="581"/>
                    </a:lnTo>
                    <a:lnTo>
                      <a:pt x="859" y="581"/>
                    </a:lnTo>
                    <a:lnTo>
                      <a:pt x="856" y="595"/>
                    </a:lnTo>
                    <a:lnTo>
                      <a:pt x="850" y="610"/>
                    </a:lnTo>
                    <a:lnTo>
                      <a:pt x="841" y="625"/>
                    </a:lnTo>
                    <a:lnTo>
                      <a:pt x="832" y="638"/>
                    </a:lnTo>
                    <a:lnTo>
                      <a:pt x="820" y="653"/>
                    </a:lnTo>
                    <a:lnTo>
                      <a:pt x="806" y="668"/>
                    </a:lnTo>
                    <a:lnTo>
                      <a:pt x="793" y="681"/>
                    </a:lnTo>
                    <a:lnTo>
                      <a:pt x="776" y="695"/>
                    </a:lnTo>
                    <a:lnTo>
                      <a:pt x="776" y="695"/>
                    </a:lnTo>
                    <a:lnTo>
                      <a:pt x="761" y="707"/>
                    </a:lnTo>
                    <a:lnTo>
                      <a:pt x="747" y="718"/>
                    </a:lnTo>
                    <a:lnTo>
                      <a:pt x="722" y="734"/>
                    </a:lnTo>
                    <a:lnTo>
                      <a:pt x="711" y="742"/>
                    </a:lnTo>
                    <a:lnTo>
                      <a:pt x="703" y="749"/>
                    </a:lnTo>
                    <a:lnTo>
                      <a:pt x="698" y="756"/>
                    </a:lnTo>
                    <a:lnTo>
                      <a:pt x="695" y="764"/>
                    </a:lnTo>
                    <a:lnTo>
                      <a:pt x="695" y="764"/>
                    </a:lnTo>
                    <a:lnTo>
                      <a:pt x="694" y="765"/>
                    </a:lnTo>
                    <a:lnTo>
                      <a:pt x="692" y="768"/>
                    </a:lnTo>
                    <a:lnTo>
                      <a:pt x="686" y="772"/>
                    </a:lnTo>
                    <a:lnTo>
                      <a:pt x="675" y="775"/>
                    </a:lnTo>
                    <a:lnTo>
                      <a:pt x="663" y="778"/>
                    </a:lnTo>
                    <a:lnTo>
                      <a:pt x="629" y="783"/>
                    </a:lnTo>
                    <a:lnTo>
                      <a:pt x="590" y="787"/>
                    </a:lnTo>
                    <a:lnTo>
                      <a:pt x="548" y="790"/>
                    </a:lnTo>
                    <a:lnTo>
                      <a:pt x="504" y="791"/>
                    </a:lnTo>
                    <a:lnTo>
                      <a:pt x="435" y="792"/>
                    </a:lnTo>
                    <a:lnTo>
                      <a:pt x="435" y="792"/>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26" name="Freeform 6">
                <a:extLst>
                  <a:ext uri="{FF2B5EF4-FFF2-40B4-BE49-F238E27FC236}">
                    <a16:creationId xmlns="" xmlns:a16="http://schemas.microsoft.com/office/drawing/2014/main" id="{B21234F4-2367-4A0D-A8C4-67EB7D079F99}"/>
                  </a:ext>
                </a:extLst>
              </p:cNvPr>
              <p:cNvSpPr>
                <a:spLocks noChangeArrowheads="1"/>
              </p:cNvSpPr>
              <p:nvPr/>
            </p:nvSpPr>
            <p:spPr bwMode="auto">
              <a:xfrm>
                <a:off x="303212" y="152400"/>
                <a:ext cx="400050" cy="1257300"/>
              </a:xfrm>
              <a:custGeom>
                <a:avLst/>
                <a:gdLst>
                  <a:gd name="T0" fmla="*/ 92 w 252"/>
                  <a:gd name="T1" fmla="*/ 790 h 792"/>
                  <a:gd name="T2" fmla="*/ 59 w 252"/>
                  <a:gd name="T3" fmla="*/ 772 h 792"/>
                  <a:gd name="T4" fmla="*/ 55 w 252"/>
                  <a:gd name="T5" fmla="*/ 749 h 792"/>
                  <a:gd name="T6" fmla="*/ 33 w 252"/>
                  <a:gd name="T7" fmla="*/ 695 h 792"/>
                  <a:gd name="T8" fmla="*/ 14 w 252"/>
                  <a:gd name="T9" fmla="*/ 619 h 792"/>
                  <a:gd name="T10" fmla="*/ 14 w 252"/>
                  <a:gd name="T11" fmla="*/ 566 h 792"/>
                  <a:gd name="T12" fmla="*/ 10 w 252"/>
                  <a:gd name="T13" fmla="*/ 545 h 792"/>
                  <a:gd name="T14" fmla="*/ 10 w 252"/>
                  <a:gd name="T15" fmla="*/ 513 h 792"/>
                  <a:gd name="T16" fmla="*/ 14 w 252"/>
                  <a:gd name="T17" fmla="*/ 496 h 792"/>
                  <a:gd name="T18" fmla="*/ 14 w 252"/>
                  <a:gd name="T19" fmla="*/ 450 h 792"/>
                  <a:gd name="T20" fmla="*/ 13 w 252"/>
                  <a:gd name="T21" fmla="*/ 435 h 792"/>
                  <a:gd name="T22" fmla="*/ 4 w 252"/>
                  <a:gd name="T23" fmla="*/ 430 h 792"/>
                  <a:gd name="T24" fmla="*/ 6 w 252"/>
                  <a:gd name="T25" fmla="*/ 405 h 792"/>
                  <a:gd name="T26" fmla="*/ 13 w 252"/>
                  <a:gd name="T27" fmla="*/ 393 h 792"/>
                  <a:gd name="T28" fmla="*/ 13 w 252"/>
                  <a:gd name="T29" fmla="*/ 332 h 792"/>
                  <a:gd name="T30" fmla="*/ 10 w 252"/>
                  <a:gd name="T31" fmla="*/ 317 h 792"/>
                  <a:gd name="T32" fmla="*/ 6 w 252"/>
                  <a:gd name="T33" fmla="*/ 291 h 792"/>
                  <a:gd name="T34" fmla="*/ 14 w 252"/>
                  <a:gd name="T35" fmla="*/ 281 h 792"/>
                  <a:gd name="T36" fmla="*/ 14 w 252"/>
                  <a:gd name="T37" fmla="*/ 251 h 792"/>
                  <a:gd name="T38" fmla="*/ 17 w 252"/>
                  <a:gd name="T39" fmla="*/ 216 h 792"/>
                  <a:gd name="T40" fmla="*/ 7 w 252"/>
                  <a:gd name="T41" fmla="*/ 207 h 792"/>
                  <a:gd name="T42" fmla="*/ 4 w 252"/>
                  <a:gd name="T43" fmla="*/ 174 h 792"/>
                  <a:gd name="T44" fmla="*/ 7 w 252"/>
                  <a:gd name="T45" fmla="*/ 133 h 792"/>
                  <a:gd name="T46" fmla="*/ 7 w 252"/>
                  <a:gd name="T47" fmla="*/ 65 h 792"/>
                  <a:gd name="T48" fmla="*/ 252 w 252"/>
                  <a:gd name="T49" fmla="*/ 0 h 792"/>
                  <a:gd name="T50" fmla="*/ 250 w 252"/>
                  <a:gd name="T51" fmla="*/ 34 h 792"/>
                  <a:gd name="T52" fmla="*/ 244 w 252"/>
                  <a:gd name="T53" fmla="*/ 87 h 792"/>
                  <a:gd name="T54" fmla="*/ 247 w 252"/>
                  <a:gd name="T55" fmla="*/ 140 h 792"/>
                  <a:gd name="T56" fmla="*/ 240 w 252"/>
                  <a:gd name="T57" fmla="*/ 167 h 792"/>
                  <a:gd name="T58" fmla="*/ 235 w 252"/>
                  <a:gd name="T59" fmla="*/ 172 h 792"/>
                  <a:gd name="T60" fmla="*/ 237 w 252"/>
                  <a:gd name="T61" fmla="*/ 205 h 792"/>
                  <a:gd name="T62" fmla="*/ 240 w 252"/>
                  <a:gd name="T63" fmla="*/ 237 h 792"/>
                  <a:gd name="T64" fmla="*/ 247 w 252"/>
                  <a:gd name="T65" fmla="*/ 254 h 792"/>
                  <a:gd name="T66" fmla="*/ 241 w 252"/>
                  <a:gd name="T67" fmla="*/ 271 h 792"/>
                  <a:gd name="T68" fmla="*/ 239 w 252"/>
                  <a:gd name="T69" fmla="*/ 310 h 792"/>
                  <a:gd name="T70" fmla="*/ 240 w 252"/>
                  <a:gd name="T71" fmla="*/ 351 h 792"/>
                  <a:gd name="T72" fmla="*/ 247 w 252"/>
                  <a:gd name="T73" fmla="*/ 363 h 792"/>
                  <a:gd name="T74" fmla="*/ 244 w 252"/>
                  <a:gd name="T75" fmla="*/ 386 h 792"/>
                  <a:gd name="T76" fmla="*/ 236 w 252"/>
                  <a:gd name="T77" fmla="*/ 390 h 792"/>
                  <a:gd name="T78" fmla="*/ 239 w 252"/>
                  <a:gd name="T79" fmla="*/ 419 h 792"/>
                  <a:gd name="T80" fmla="*/ 237 w 252"/>
                  <a:gd name="T81" fmla="*/ 459 h 792"/>
                  <a:gd name="T82" fmla="*/ 245 w 252"/>
                  <a:gd name="T83" fmla="*/ 474 h 792"/>
                  <a:gd name="T84" fmla="*/ 241 w 252"/>
                  <a:gd name="T85" fmla="*/ 499 h 792"/>
                  <a:gd name="T86" fmla="*/ 237 w 252"/>
                  <a:gd name="T87" fmla="*/ 535 h 792"/>
                  <a:gd name="T88" fmla="*/ 241 w 252"/>
                  <a:gd name="T89" fmla="*/ 564 h 792"/>
                  <a:gd name="T90" fmla="*/ 240 w 252"/>
                  <a:gd name="T91" fmla="*/ 610 h 792"/>
                  <a:gd name="T92" fmla="*/ 220 w 252"/>
                  <a:gd name="T93" fmla="*/ 695 h 792"/>
                  <a:gd name="T94" fmla="*/ 197 w 252"/>
                  <a:gd name="T95" fmla="*/ 756 h 792"/>
                  <a:gd name="T96" fmla="*/ 193 w 252"/>
                  <a:gd name="T97" fmla="*/ 772 h 792"/>
                  <a:gd name="T98" fmla="*/ 166 w 252"/>
                  <a:gd name="T99" fmla="*/ 787 h 792"/>
                  <a:gd name="T100" fmla="*/ 121 w 252"/>
                  <a:gd name="T101" fmla="*/ 792 h 7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52"/>
                  <a:gd name="T154" fmla="*/ 0 h 792"/>
                  <a:gd name="T155" fmla="*/ 252 w 252"/>
                  <a:gd name="T156" fmla="*/ 792 h 79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52" h="792">
                    <a:moveTo>
                      <a:pt x="121" y="792"/>
                    </a:moveTo>
                    <a:lnTo>
                      <a:pt x="121" y="792"/>
                    </a:lnTo>
                    <a:lnTo>
                      <a:pt x="103" y="791"/>
                    </a:lnTo>
                    <a:lnTo>
                      <a:pt x="92" y="790"/>
                    </a:lnTo>
                    <a:lnTo>
                      <a:pt x="82" y="787"/>
                    </a:lnTo>
                    <a:lnTo>
                      <a:pt x="72" y="783"/>
                    </a:lnTo>
                    <a:lnTo>
                      <a:pt x="64" y="778"/>
                    </a:lnTo>
                    <a:lnTo>
                      <a:pt x="59" y="772"/>
                    </a:lnTo>
                    <a:lnTo>
                      <a:pt x="57" y="768"/>
                    </a:lnTo>
                    <a:lnTo>
                      <a:pt x="57" y="764"/>
                    </a:lnTo>
                    <a:lnTo>
                      <a:pt x="57" y="764"/>
                    </a:lnTo>
                    <a:lnTo>
                      <a:pt x="55" y="749"/>
                    </a:lnTo>
                    <a:lnTo>
                      <a:pt x="50" y="734"/>
                    </a:lnTo>
                    <a:lnTo>
                      <a:pt x="44" y="717"/>
                    </a:lnTo>
                    <a:lnTo>
                      <a:pt x="33" y="695"/>
                    </a:lnTo>
                    <a:lnTo>
                      <a:pt x="33" y="695"/>
                    </a:lnTo>
                    <a:lnTo>
                      <a:pt x="27" y="683"/>
                    </a:lnTo>
                    <a:lnTo>
                      <a:pt x="23" y="669"/>
                    </a:lnTo>
                    <a:lnTo>
                      <a:pt x="17" y="643"/>
                    </a:lnTo>
                    <a:lnTo>
                      <a:pt x="14" y="619"/>
                    </a:lnTo>
                    <a:lnTo>
                      <a:pt x="13" y="597"/>
                    </a:lnTo>
                    <a:lnTo>
                      <a:pt x="13" y="597"/>
                    </a:lnTo>
                    <a:lnTo>
                      <a:pt x="13" y="581"/>
                    </a:lnTo>
                    <a:lnTo>
                      <a:pt x="14" y="566"/>
                    </a:lnTo>
                    <a:lnTo>
                      <a:pt x="13" y="554"/>
                    </a:lnTo>
                    <a:lnTo>
                      <a:pt x="11" y="549"/>
                    </a:lnTo>
                    <a:lnTo>
                      <a:pt x="10" y="545"/>
                    </a:lnTo>
                    <a:lnTo>
                      <a:pt x="10" y="545"/>
                    </a:lnTo>
                    <a:lnTo>
                      <a:pt x="4" y="537"/>
                    </a:lnTo>
                    <a:lnTo>
                      <a:pt x="4" y="528"/>
                    </a:lnTo>
                    <a:lnTo>
                      <a:pt x="6" y="522"/>
                    </a:lnTo>
                    <a:lnTo>
                      <a:pt x="10" y="513"/>
                    </a:lnTo>
                    <a:lnTo>
                      <a:pt x="10" y="513"/>
                    </a:lnTo>
                    <a:lnTo>
                      <a:pt x="13" y="511"/>
                    </a:lnTo>
                    <a:lnTo>
                      <a:pt x="13" y="505"/>
                    </a:lnTo>
                    <a:lnTo>
                      <a:pt x="14" y="496"/>
                    </a:lnTo>
                    <a:lnTo>
                      <a:pt x="13" y="482"/>
                    </a:lnTo>
                    <a:lnTo>
                      <a:pt x="13" y="465"/>
                    </a:lnTo>
                    <a:lnTo>
                      <a:pt x="13" y="465"/>
                    </a:lnTo>
                    <a:lnTo>
                      <a:pt x="14" y="450"/>
                    </a:lnTo>
                    <a:lnTo>
                      <a:pt x="15" y="442"/>
                    </a:lnTo>
                    <a:lnTo>
                      <a:pt x="15" y="439"/>
                    </a:lnTo>
                    <a:lnTo>
                      <a:pt x="14" y="436"/>
                    </a:lnTo>
                    <a:lnTo>
                      <a:pt x="13" y="435"/>
                    </a:lnTo>
                    <a:lnTo>
                      <a:pt x="10" y="435"/>
                    </a:lnTo>
                    <a:lnTo>
                      <a:pt x="10" y="435"/>
                    </a:lnTo>
                    <a:lnTo>
                      <a:pt x="7" y="432"/>
                    </a:lnTo>
                    <a:lnTo>
                      <a:pt x="4" y="430"/>
                    </a:lnTo>
                    <a:lnTo>
                      <a:pt x="3" y="425"/>
                    </a:lnTo>
                    <a:lnTo>
                      <a:pt x="3" y="420"/>
                    </a:lnTo>
                    <a:lnTo>
                      <a:pt x="4" y="409"/>
                    </a:lnTo>
                    <a:lnTo>
                      <a:pt x="6" y="405"/>
                    </a:lnTo>
                    <a:lnTo>
                      <a:pt x="9" y="401"/>
                    </a:lnTo>
                    <a:lnTo>
                      <a:pt x="9" y="401"/>
                    </a:lnTo>
                    <a:lnTo>
                      <a:pt x="11" y="397"/>
                    </a:lnTo>
                    <a:lnTo>
                      <a:pt x="13" y="393"/>
                    </a:lnTo>
                    <a:lnTo>
                      <a:pt x="13" y="384"/>
                    </a:lnTo>
                    <a:lnTo>
                      <a:pt x="11" y="356"/>
                    </a:lnTo>
                    <a:lnTo>
                      <a:pt x="11" y="356"/>
                    </a:lnTo>
                    <a:lnTo>
                      <a:pt x="13" y="332"/>
                    </a:lnTo>
                    <a:lnTo>
                      <a:pt x="13" y="324"/>
                    </a:lnTo>
                    <a:lnTo>
                      <a:pt x="11" y="320"/>
                    </a:lnTo>
                    <a:lnTo>
                      <a:pt x="10" y="317"/>
                    </a:lnTo>
                    <a:lnTo>
                      <a:pt x="10" y="317"/>
                    </a:lnTo>
                    <a:lnTo>
                      <a:pt x="7" y="314"/>
                    </a:lnTo>
                    <a:lnTo>
                      <a:pt x="6" y="310"/>
                    </a:lnTo>
                    <a:lnTo>
                      <a:pt x="4" y="301"/>
                    </a:lnTo>
                    <a:lnTo>
                      <a:pt x="6" y="291"/>
                    </a:lnTo>
                    <a:lnTo>
                      <a:pt x="9" y="287"/>
                    </a:lnTo>
                    <a:lnTo>
                      <a:pt x="11" y="283"/>
                    </a:lnTo>
                    <a:lnTo>
                      <a:pt x="11" y="283"/>
                    </a:lnTo>
                    <a:lnTo>
                      <a:pt x="14" y="281"/>
                    </a:lnTo>
                    <a:lnTo>
                      <a:pt x="15" y="278"/>
                    </a:lnTo>
                    <a:lnTo>
                      <a:pt x="15" y="271"/>
                    </a:lnTo>
                    <a:lnTo>
                      <a:pt x="14" y="251"/>
                    </a:lnTo>
                    <a:lnTo>
                      <a:pt x="14" y="251"/>
                    </a:lnTo>
                    <a:lnTo>
                      <a:pt x="14" y="239"/>
                    </a:lnTo>
                    <a:lnTo>
                      <a:pt x="15" y="228"/>
                    </a:lnTo>
                    <a:lnTo>
                      <a:pt x="17" y="218"/>
                    </a:lnTo>
                    <a:lnTo>
                      <a:pt x="17" y="216"/>
                    </a:lnTo>
                    <a:lnTo>
                      <a:pt x="15" y="216"/>
                    </a:lnTo>
                    <a:lnTo>
                      <a:pt x="15" y="216"/>
                    </a:lnTo>
                    <a:lnTo>
                      <a:pt x="11" y="213"/>
                    </a:lnTo>
                    <a:lnTo>
                      <a:pt x="7" y="207"/>
                    </a:lnTo>
                    <a:lnTo>
                      <a:pt x="4" y="198"/>
                    </a:lnTo>
                    <a:lnTo>
                      <a:pt x="3" y="187"/>
                    </a:lnTo>
                    <a:lnTo>
                      <a:pt x="3" y="187"/>
                    </a:lnTo>
                    <a:lnTo>
                      <a:pt x="4" y="174"/>
                    </a:lnTo>
                    <a:lnTo>
                      <a:pt x="6" y="163"/>
                    </a:lnTo>
                    <a:lnTo>
                      <a:pt x="7" y="149"/>
                    </a:lnTo>
                    <a:lnTo>
                      <a:pt x="7" y="133"/>
                    </a:lnTo>
                    <a:lnTo>
                      <a:pt x="7" y="133"/>
                    </a:lnTo>
                    <a:lnTo>
                      <a:pt x="9" y="96"/>
                    </a:lnTo>
                    <a:lnTo>
                      <a:pt x="7" y="80"/>
                    </a:lnTo>
                    <a:lnTo>
                      <a:pt x="7" y="65"/>
                    </a:lnTo>
                    <a:lnTo>
                      <a:pt x="7" y="65"/>
                    </a:lnTo>
                    <a:lnTo>
                      <a:pt x="3" y="34"/>
                    </a:lnTo>
                    <a:lnTo>
                      <a:pt x="0" y="0"/>
                    </a:lnTo>
                    <a:lnTo>
                      <a:pt x="252" y="0"/>
                    </a:lnTo>
                    <a:lnTo>
                      <a:pt x="252" y="0"/>
                    </a:lnTo>
                    <a:lnTo>
                      <a:pt x="252" y="21"/>
                    </a:lnTo>
                    <a:lnTo>
                      <a:pt x="251" y="27"/>
                    </a:lnTo>
                    <a:lnTo>
                      <a:pt x="250" y="34"/>
                    </a:lnTo>
                    <a:lnTo>
                      <a:pt x="250" y="34"/>
                    </a:lnTo>
                    <a:lnTo>
                      <a:pt x="245" y="46"/>
                    </a:lnTo>
                    <a:lnTo>
                      <a:pt x="244" y="59"/>
                    </a:lnTo>
                    <a:lnTo>
                      <a:pt x="244" y="87"/>
                    </a:lnTo>
                    <a:lnTo>
                      <a:pt x="244" y="87"/>
                    </a:lnTo>
                    <a:lnTo>
                      <a:pt x="244" y="103"/>
                    </a:lnTo>
                    <a:lnTo>
                      <a:pt x="245" y="115"/>
                    </a:lnTo>
                    <a:lnTo>
                      <a:pt x="247" y="128"/>
                    </a:lnTo>
                    <a:lnTo>
                      <a:pt x="247" y="140"/>
                    </a:lnTo>
                    <a:lnTo>
                      <a:pt x="247" y="140"/>
                    </a:lnTo>
                    <a:lnTo>
                      <a:pt x="247" y="152"/>
                    </a:lnTo>
                    <a:lnTo>
                      <a:pt x="243" y="161"/>
                    </a:lnTo>
                    <a:lnTo>
                      <a:pt x="240" y="167"/>
                    </a:lnTo>
                    <a:lnTo>
                      <a:pt x="236" y="168"/>
                    </a:lnTo>
                    <a:lnTo>
                      <a:pt x="236" y="168"/>
                    </a:lnTo>
                    <a:lnTo>
                      <a:pt x="235" y="170"/>
                    </a:lnTo>
                    <a:lnTo>
                      <a:pt x="235" y="172"/>
                    </a:lnTo>
                    <a:lnTo>
                      <a:pt x="235" y="180"/>
                    </a:lnTo>
                    <a:lnTo>
                      <a:pt x="236" y="193"/>
                    </a:lnTo>
                    <a:lnTo>
                      <a:pt x="237" y="205"/>
                    </a:lnTo>
                    <a:lnTo>
                      <a:pt x="237" y="205"/>
                    </a:lnTo>
                    <a:lnTo>
                      <a:pt x="235" y="224"/>
                    </a:lnTo>
                    <a:lnTo>
                      <a:pt x="236" y="232"/>
                    </a:lnTo>
                    <a:lnTo>
                      <a:pt x="237" y="235"/>
                    </a:lnTo>
                    <a:lnTo>
                      <a:pt x="240" y="237"/>
                    </a:lnTo>
                    <a:lnTo>
                      <a:pt x="240" y="237"/>
                    </a:lnTo>
                    <a:lnTo>
                      <a:pt x="243" y="240"/>
                    </a:lnTo>
                    <a:lnTo>
                      <a:pt x="244" y="244"/>
                    </a:lnTo>
                    <a:lnTo>
                      <a:pt x="247" y="254"/>
                    </a:lnTo>
                    <a:lnTo>
                      <a:pt x="245" y="263"/>
                    </a:lnTo>
                    <a:lnTo>
                      <a:pt x="244" y="267"/>
                    </a:lnTo>
                    <a:lnTo>
                      <a:pt x="241" y="271"/>
                    </a:lnTo>
                    <a:lnTo>
                      <a:pt x="241" y="271"/>
                    </a:lnTo>
                    <a:lnTo>
                      <a:pt x="240" y="274"/>
                    </a:lnTo>
                    <a:lnTo>
                      <a:pt x="239" y="277"/>
                    </a:lnTo>
                    <a:lnTo>
                      <a:pt x="237" y="286"/>
                    </a:lnTo>
                    <a:lnTo>
                      <a:pt x="239" y="310"/>
                    </a:lnTo>
                    <a:lnTo>
                      <a:pt x="239" y="310"/>
                    </a:lnTo>
                    <a:lnTo>
                      <a:pt x="237" y="336"/>
                    </a:lnTo>
                    <a:lnTo>
                      <a:pt x="239" y="347"/>
                    </a:lnTo>
                    <a:lnTo>
                      <a:pt x="240" y="351"/>
                    </a:lnTo>
                    <a:lnTo>
                      <a:pt x="243" y="355"/>
                    </a:lnTo>
                    <a:lnTo>
                      <a:pt x="243" y="355"/>
                    </a:lnTo>
                    <a:lnTo>
                      <a:pt x="245" y="359"/>
                    </a:lnTo>
                    <a:lnTo>
                      <a:pt x="247" y="363"/>
                    </a:lnTo>
                    <a:lnTo>
                      <a:pt x="248" y="374"/>
                    </a:lnTo>
                    <a:lnTo>
                      <a:pt x="248" y="378"/>
                    </a:lnTo>
                    <a:lnTo>
                      <a:pt x="247" y="384"/>
                    </a:lnTo>
                    <a:lnTo>
                      <a:pt x="244" y="386"/>
                    </a:lnTo>
                    <a:lnTo>
                      <a:pt x="241" y="388"/>
                    </a:lnTo>
                    <a:lnTo>
                      <a:pt x="241" y="388"/>
                    </a:lnTo>
                    <a:lnTo>
                      <a:pt x="237" y="389"/>
                    </a:lnTo>
                    <a:lnTo>
                      <a:pt x="236" y="390"/>
                    </a:lnTo>
                    <a:lnTo>
                      <a:pt x="236" y="392"/>
                    </a:lnTo>
                    <a:lnTo>
                      <a:pt x="236" y="396"/>
                    </a:lnTo>
                    <a:lnTo>
                      <a:pt x="237" y="404"/>
                    </a:lnTo>
                    <a:lnTo>
                      <a:pt x="239" y="419"/>
                    </a:lnTo>
                    <a:lnTo>
                      <a:pt x="239" y="419"/>
                    </a:lnTo>
                    <a:lnTo>
                      <a:pt x="237" y="435"/>
                    </a:lnTo>
                    <a:lnTo>
                      <a:pt x="237" y="449"/>
                    </a:lnTo>
                    <a:lnTo>
                      <a:pt x="237" y="459"/>
                    </a:lnTo>
                    <a:lnTo>
                      <a:pt x="239" y="463"/>
                    </a:lnTo>
                    <a:lnTo>
                      <a:pt x="241" y="467"/>
                    </a:lnTo>
                    <a:lnTo>
                      <a:pt x="241" y="467"/>
                    </a:lnTo>
                    <a:lnTo>
                      <a:pt x="245" y="474"/>
                    </a:lnTo>
                    <a:lnTo>
                      <a:pt x="247" y="482"/>
                    </a:lnTo>
                    <a:lnTo>
                      <a:pt x="245" y="490"/>
                    </a:lnTo>
                    <a:lnTo>
                      <a:pt x="241" y="499"/>
                    </a:lnTo>
                    <a:lnTo>
                      <a:pt x="241" y="499"/>
                    </a:lnTo>
                    <a:lnTo>
                      <a:pt x="239" y="503"/>
                    </a:lnTo>
                    <a:lnTo>
                      <a:pt x="237" y="508"/>
                    </a:lnTo>
                    <a:lnTo>
                      <a:pt x="237" y="520"/>
                    </a:lnTo>
                    <a:lnTo>
                      <a:pt x="237" y="535"/>
                    </a:lnTo>
                    <a:lnTo>
                      <a:pt x="239" y="551"/>
                    </a:lnTo>
                    <a:lnTo>
                      <a:pt x="239" y="551"/>
                    </a:lnTo>
                    <a:lnTo>
                      <a:pt x="239" y="557"/>
                    </a:lnTo>
                    <a:lnTo>
                      <a:pt x="241" y="564"/>
                    </a:lnTo>
                    <a:lnTo>
                      <a:pt x="243" y="572"/>
                    </a:lnTo>
                    <a:lnTo>
                      <a:pt x="243" y="581"/>
                    </a:lnTo>
                    <a:lnTo>
                      <a:pt x="243" y="581"/>
                    </a:lnTo>
                    <a:lnTo>
                      <a:pt x="240" y="610"/>
                    </a:lnTo>
                    <a:lnTo>
                      <a:pt x="235" y="638"/>
                    </a:lnTo>
                    <a:lnTo>
                      <a:pt x="228" y="668"/>
                    </a:lnTo>
                    <a:lnTo>
                      <a:pt x="220" y="695"/>
                    </a:lnTo>
                    <a:lnTo>
                      <a:pt x="220" y="695"/>
                    </a:lnTo>
                    <a:lnTo>
                      <a:pt x="210" y="718"/>
                    </a:lnTo>
                    <a:lnTo>
                      <a:pt x="204" y="734"/>
                    </a:lnTo>
                    <a:lnTo>
                      <a:pt x="198" y="749"/>
                    </a:lnTo>
                    <a:lnTo>
                      <a:pt x="197" y="756"/>
                    </a:lnTo>
                    <a:lnTo>
                      <a:pt x="195" y="764"/>
                    </a:lnTo>
                    <a:lnTo>
                      <a:pt x="195" y="764"/>
                    </a:lnTo>
                    <a:lnTo>
                      <a:pt x="195" y="768"/>
                    </a:lnTo>
                    <a:lnTo>
                      <a:pt x="193" y="772"/>
                    </a:lnTo>
                    <a:lnTo>
                      <a:pt x="190" y="775"/>
                    </a:lnTo>
                    <a:lnTo>
                      <a:pt x="186" y="778"/>
                    </a:lnTo>
                    <a:lnTo>
                      <a:pt x="176" y="783"/>
                    </a:lnTo>
                    <a:lnTo>
                      <a:pt x="166" y="787"/>
                    </a:lnTo>
                    <a:lnTo>
                      <a:pt x="153" y="790"/>
                    </a:lnTo>
                    <a:lnTo>
                      <a:pt x="141" y="791"/>
                    </a:lnTo>
                    <a:lnTo>
                      <a:pt x="121" y="792"/>
                    </a:lnTo>
                    <a:lnTo>
                      <a:pt x="121" y="792"/>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27" name="Freeform 7">
                <a:extLst>
                  <a:ext uri="{FF2B5EF4-FFF2-40B4-BE49-F238E27FC236}">
                    <a16:creationId xmlns="" xmlns:a16="http://schemas.microsoft.com/office/drawing/2014/main" id="{1EAD30C2-E331-449E-A433-DBF2FF5CF9A2}"/>
                  </a:ext>
                </a:extLst>
              </p:cNvPr>
              <p:cNvSpPr>
                <a:spLocks noChangeArrowheads="1"/>
              </p:cNvSpPr>
              <p:nvPr/>
            </p:nvSpPr>
            <p:spPr bwMode="auto">
              <a:xfrm>
                <a:off x="557212" y="1400175"/>
                <a:ext cx="322263" cy="141288"/>
              </a:xfrm>
              <a:custGeom>
                <a:avLst/>
                <a:gdLst>
                  <a:gd name="T0" fmla="*/ 102 w 203"/>
                  <a:gd name="T1" fmla="*/ 0 h 89"/>
                  <a:gd name="T2" fmla="*/ 102 w 203"/>
                  <a:gd name="T3" fmla="*/ 0 h 89"/>
                  <a:gd name="T4" fmla="*/ 122 w 203"/>
                  <a:gd name="T5" fmla="*/ 1 h 89"/>
                  <a:gd name="T6" fmla="*/ 141 w 203"/>
                  <a:gd name="T7" fmla="*/ 4 h 89"/>
                  <a:gd name="T8" fmla="*/ 159 w 203"/>
                  <a:gd name="T9" fmla="*/ 8 h 89"/>
                  <a:gd name="T10" fmla="*/ 174 w 203"/>
                  <a:gd name="T11" fmla="*/ 13 h 89"/>
                  <a:gd name="T12" fmla="*/ 186 w 203"/>
                  <a:gd name="T13" fmla="*/ 20 h 89"/>
                  <a:gd name="T14" fmla="*/ 195 w 203"/>
                  <a:gd name="T15" fmla="*/ 27 h 89"/>
                  <a:gd name="T16" fmla="*/ 199 w 203"/>
                  <a:gd name="T17" fmla="*/ 31 h 89"/>
                  <a:gd name="T18" fmla="*/ 202 w 203"/>
                  <a:gd name="T19" fmla="*/ 36 h 89"/>
                  <a:gd name="T20" fmla="*/ 203 w 203"/>
                  <a:gd name="T21" fmla="*/ 40 h 89"/>
                  <a:gd name="T22" fmla="*/ 203 w 203"/>
                  <a:gd name="T23" fmla="*/ 44 h 89"/>
                  <a:gd name="T24" fmla="*/ 203 w 203"/>
                  <a:gd name="T25" fmla="*/ 44 h 89"/>
                  <a:gd name="T26" fmla="*/ 203 w 203"/>
                  <a:gd name="T27" fmla="*/ 50 h 89"/>
                  <a:gd name="T28" fmla="*/ 202 w 203"/>
                  <a:gd name="T29" fmla="*/ 54 h 89"/>
                  <a:gd name="T30" fmla="*/ 199 w 203"/>
                  <a:gd name="T31" fmla="*/ 58 h 89"/>
                  <a:gd name="T32" fmla="*/ 195 w 203"/>
                  <a:gd name="T33" fmla="*/ 62 h 89"/>
                  <a:gd name="T34" fmla="*/ 186 w 203"/>
                  <a:gd name="T35" fmla="*/ 70 h 89"/>
                  <a:gd name="T36" fmla="*/ 174 w 203"/>
                  <a:gd name="T37" fmla="*/ 77 h 89"/>
                  <a:gd name="T38" fmla="*/ 159 w 203"/>
                  <a:gd name="T39" fmla="*/ 82 h 89"/>
                  <a:gd name="T40" fmla="*/ 141 w 203"/>
                  <a:gd name="T41" fmla="*/ 86 h 89"/>
                  <a:gd name="T42" fmla="*/ 122 w 203"/>
                  <a:gd name="T43" fmla="*/ 89 h 89"/>
                  <a:gd name="T44" fmla="*/ 102 w 203"/>
                  <a:gd name="T45" fmla="*/ 89 h 89"/>
                  <a:gd name="T46" fmla="*/ 102 w 203"/>
                  <a:gd name="T47" fmla="*/ 89 h 89"/>
                  <a:gd name="T48" fmla="*/ 81 w 203"/>
                  <a:gd name="T49" fmla="*/ 89 h 89"/>
                  <a:gd name="T50" fmla="*/ 62 w 203"/>
                  <a:gd name="T51" fmla="*/ 86 h 89"/>
                  <a:gd name="T52" fmla="*/ 45 w 203"/>
                  <a:gd name="T53" fmla="*/ 82 h 89"/>
                  <a:gd name="T54" fmla="*/ 30 w 203"/>
                  <a:gd name="T55" fmla="*/ 77 h 89"/>
                  <a:gd name="T56" fmla="*/ 18 w 203"/>
                  <a:gd name="T57" fmla="*/ 70 h 89"/>
                  <a:gd name="T58" fmla="*/ 8 w 203"/>
                  <a:gd name="T59" fmla="*/ 62 h 89"/>
                  <a:gd name="T60" fmla="*/ 4 w 203"/>
                  <a:gd name="T61" fmla="*/ 58 h 89"/>
                  <a:gd name="T62" fmla="*/ 2 w 203"/>
                  <a:gd name="T63" fmla="*/ 54 h 89"/>
                  <a:gd name="T64" fmla="*/ 0 w 203"/>
                  <a:gd name="T65" fmla="*/ 50 h 89"/>
                  <a:gd name="T66" fmla="*/ 0 w 203"/>
                  <a:gd name="T67" fmla="*/ 44 h 89"/>
                  <a:gd name="T68" fmla="*/ 0 w 203"/>
                  <a:gd name="T69" fmla="*/ 44 h 89"/>
                  <a:gd name="T70" fmla="*/ 0 w 203"/>
                  <a:gd name="T71" fmla="*/ 40 h 89"/>
                  <a:gd name="T72" fmla="*/ 2 w 203"/>
                  <a:gd name="T73" fmla="*/ 36 h 89"/>
                  <a:gd name="T74" fmla="*/ 4 w 203"/>
                  <a:gd name="T75" fmla="*/ 31 h 89"/>
                  <a:gd name="T76" fmla="*/ 8 w 203"/>
                  <a:gd name="T77" fmla="*/ 27 h 89"/>
                  <a:gd name="T78" fmla="*/ 18 w 203"/>
                  <a:gd name="T79" fmla="*/ 20 h 89"/>
                  <a:gd name="T80" fmla="*/ 30 w 203"/>
                  <a:gd name="T81" fmla="*/ 13 h 89"/>
                  <a:gd name="T82" fmla="*/ 45 w 203"/>
                  <a:gd name="T83" fmla="*/ 8 h 89"/>
                  <a:gd name="T84" fmla="*/ 62 w 203"/>
                  <a:gd name="T85" fmla="*/ 4 h 89"/>
                  <a:gd name="T86" fmla="*/ 81 w 203"/>
                  <a:gd name="T87" fmla="*/ 1 h 89"/>
                  <a:gd name="T88" fmla="*/ 102 w 203"/>
                  <a:gd name="T89" fmla="*/ 0 h 89"/>
                  <a:gd name="T90" fmla="*/ 102 w 203"/>
                  <a:gd name="T91" fmla="*/ 0 h 8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03"/>
                  <a:gd name="T139" fmla="*/ 0 h 89"/>
                  <a:gd name="T140" fmla="*/ 203 w 203"/>
                  <a:gd name="T141" fmla="*/ 89 h 8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03" h="89">
                    <a:moveTo>
                      <a:pt x="102" y="0"/>
                    </a:moveTo>
                    <a:lnTo>
                      <a:pt x="102" y="0"/>
                    </a:lnTo>
                    <a:lnTo>
                      <a:pt x="122" y="1"/>
                    </a:lnTo>
                    <a:lnTo>
                      <a:pt x="141" y="4"/>
                    </a:lnTo>
                    <a:lnTo>
                      <a:pt x="159" y="8"/>
                    </a:lnTo>
                    <a:lnTo>
                      <a:pt x="174" y="13"/>
                    </a:lnTo>
                    <a:lnTo>
                      <a:pt x="186" y="20"/>
                    </a:lnTo>
                    <a:lnTo>
                      <a:pt x="195" y="27"/>
                    </a:lnTo>
                    <a:lnTo>
                      <a:pt x="199" y="31"/>
                    </a:lnTo>
                    <a:lnTo>
                      <a:pt x="202" y="36"/>
                    </a:lnTo>
                    <a:lnTo>
                      <a:pt x="203" y="40"/>
                    </a:lnTo>
                    <a:lnTo>
                      <a:pt x="203" y="44"/>
                    </a:lnTo>
                    <a:lnTo>
                      <a:pt x="203" y="44"/>
                    </a:lnTo>
                    <a:lnTo>
                      <a:pt x="203" y="50"/>
                    </a:lnTo>
                    <a:lnTo>
                      <a:pt x="202" y="54"/>
                    </a:lnTo>
                    <a:lnTo>
                      <a:pt x="199" y="58"/>
                    </a:lnTo>
                    <a:lnTo>
                      <a:pt x="195" y="62"/>
                    </a:lnTo>
                    <a:lnTo>
                      <a:pt x="186" y="70"/>
                    </a:lnTo>
                    <a:lnTo>
                      <a:pt x="174" y="77"/>
                    </a:lnTo>
                    <a:lnTo>
                      <a:pt x="159" y="82"/>
                    </a:lnTo>
                    <a:lnTo>
                      <a:pt x="141" y="86"/>
                    </a:lnTo>
                    <a:lnTo>
                      <a:pt x="122" y="89"/>
                    </a:lnTo>
                    <a:lnTo>
                      <a:pt x="102" y="89"/>
                    </a:lnTo>
                    <a:lnTo>
                      <a:pt x="102" y="89"/>
                    </a:lnTo>
                    <a:lnTo>
                      <a:pt x="81" y="89"/>
                    </a:lnTo>
                    <a:lnTo>
                      <a:pt x="62" y="86"/>
                    </a:lnTo>
                    <a:lnTo>
                      <a:pt x="45" y="82"/>
                    </a:lnTo>
                    <a:lnTo>
                      <a:pt x="30" y="77"/>
                    </a:lnTo>
                    <a:lnTo>
                      <a:pt x="18" y="70"/>
                    </a:lnTo>
                    <a:lnTo>
                      <a:pt x="8" y="62"/>
                    </a:lnTo>
                    <a:lnTo>
                      <a:pt x="4" y="58"/>
                    </a:lnTo>
                    <a:lnTo>
                      <a:pt x="2" y="54"/>
                    </a:lnTo>
                    <a:lnTo>
                      <a:pt x="0" y="50"/>
                    </a:lnTo>
                    <a:lnTo>
                      <a:pt x="0" y="44"/>
                    </a:lnTo>
                    <a:lnTo>
                      <a:pt x="0" y="44"/>
                    </a:lnTo>
                    <a:lnTo>
                      <a:pt x="0" y="40"/>
                    </a:lnTo>
                    <a:lnTo>
                      <a:pt x="2" y="36"/>
                    </a:lnTo>
                    <a:lnTo>
                      <a:pt x="4" y="31"/>
                    </a:lnTo>
                    <a:lnTo>
                      <a:pt x="8" y="27"/>
                    </a:lnTo>
                    <a:lnTo>
                      <a:pt x="18" y="20"/>
                    </a:lnTo>
                    <a:lnTo>
                      <a:pt x="30" y="13"/>
                    </a:lnTo>
                    <a:lnTo>
                      <a:pt x="45" y="8"/>
                    </a:lnTo>
                    <a:lnTo>
                      <a:pt x="62" y="4"/>
                    </a:lnTo>
                    <a:lnTo>
                      <a:pt x="81" y="1"/>
                    </a:lnTo>
                    <a:lnTo>
                      <a:pt x="102" y="0"/>
                    </a:lnTo>
                    <a:lnTo>
                      <a:pt x="102"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28" name="Freeform 8">
                <a:extLst>
                  <a:ext uri="{FF2B5EF4-FFF2-40B4-BE49-F238E27FC236}">
                    <a16:creationId xmlns="" xmlns:a16="http://schemas.microsoft.com/office/drawing/2014/main" id="{96C62D8F-60A9-45DC-B564-E4715726C2AF}"/>
                  </a:ext>
                </a:extLst>
              </p:cNvPr>
              <p:cNvSpPr>
                <a:spLocks noChangeArrowheads="1"/>
              </p:cNvSpPr>
              <p:nvPr/>
            </p:nvSpPr>
            <p:spPr bwMode="auto">
              <a:xfrm>
                <a:off x="436562" y="1335088"/>
                <a:ext cx="563563" cy="157163"/>
              </a:xfrm>
              <a:custGeom>
                <a:avLst/>
                <a:gdLst>
                  <a:gd name="T0" fmla="*/ 178 w 355"/>
                  <a:gd name="T1" fmla="*/ 0 h 99"/>
                  <a:gd name="T2" fmla="*/ 178 w 355"/>
                  <a:gd name="T3" fmla="*/ 0 h 99"/>
                  <a:gd name="T4" fmla="*/ 213 w 355"/>
                  <a:gd name="T5" fmla="*/ 1 h 99"/>
                  <a:gd name="T6" fmla="*/ 247 w 355"/>
                  <a:gd name="T7" fmla="*/ 4 h 99"/>
                  <a:gd name="T8" fmla="*/ 277 w 355"/>
                  <a:gd name="T9" fmla="*/ 8 h 99"/>
                  <a:gd name="T10" fmla="*/ 302 w 355"/>
                  <a:gd name="T11" fmla="*/ 15 h 99"/>
                  <a:gd name="T12" fmla="*/ 324 w 355"/>
                  <a:gd name="T13" fmla="*/ 22 h 99"/>
                  <a:gd name="T14" fmla="*/ 333 w 355"/>
                  <a:gd name="T15" fmla="*/ 26 h 99"/>
                  <a:gd name="T16" fmla="*/ 340 w 355"/>
                  <a:gd name="T17" fmla="*/ 30 h 99"/>
                  <a:gd name="T18" fmla="*/ 347 w 355"/>
                  <a:gd name="T19" fmla="*/ 34 h 99"/>
                  <a:gd name="T20" fmla="*/ 351 w 355"/>
                  <a:gd name="T21" fmla="*/ 39 h 99"/>
                  <a:gd name="T22" fmla="*/ 354 w 355"/>
                  <a:gd name="T23" fmla="*/ 45 h 99"/>
                  <a:gd name="T24" fmla="*/ 355 w 355"/>
                  <a:gd name="T25" fmla="*/ 49 h 99"/>
                  <a:gd name="T26" fmla="*/ 355 w 355"/>
                  <a:gd name="T27" fmla="*/ 49 h 99"/>
                  <a:gd name="T28" fmla="*/ 354 w 355"/>
                  <a:gd name="T29" fmla="*/ 54 h 99"/>
                  <a:gd name="T30" fmla="*/ 351 w 355"/>
                  <a:gd name="T31" fmla="*/ 60 h 99"/>
                  <a:gd name="T32" fmla="*/ 347 w 355"/>
                  <a:gd name="T33" fmla="*/ 64 h 99"/>
                  <a:gd name="T34" fmla="*/ 340 w 355"/>
                  <a:gd name="T35" fmla="*/ 68 h 99"/>
                  <a:gd name="T36" fmla="*/ 333 w 355"/>
                  <a:gd name="T37" fmla="*/ 73 h 99"/>
                  <a:gd name="T38" fmla="*/ 324 w 355"/>
                  <a:gd name="T39" fmla="*/ 77 h 99"/>
                  <a:gd name="T40" fmla="*/ 302 w 355"/>
                  <a:gd name="T41" fmla="*/ 84 h 99"/>
                  <a:gd name="T42" fmla="*/ 277 w 355"/>
                  <a:gd name="T43" fmla="*/ 89 h 99"/>
                  <a:gd name="T44" fmla="*/ 247 w 355"/>
                  <a:gd name="T45" fmla="*/ 95 h 99"/>
                  <a:gd name="T46" fmla="*/ 213 w 355"/>
                  <a:gd name="T47" fmla="*/ 98 h 99"/>
                  <a:gd name="T48" fmla="*/ 178 w 355"/>
                  <a:gd name="T49" fmla="*/ 99 h 99"/>
                  <a:gd name="T50" fmla="*/ 178 w 355"/>
                  <a:gd name="T51" fmla="*/ 99 h 99"/>
                  <a:gd name="T52" fmla="*/ 143 w 355"/>
                  <a:gd name="T53" fmla="*/ 98 h 99"/>
                  <a:gd name="T54" fmla="*/ 109 w 355"/>
                  <a:gd name="T55" fmla="*/ 95 h 99"/>
                  <a:gd name="T56" fmla="*/ 79 w 355"/>
                  <a:gd name="T57" fmla="*/ 89 h 99"/>
                  <a:gd name="T58" fmla="*/ 53 w 355"/>
                  <a:gd name="T59" fmla="*/ 84 h 99"/>
                  <a:gd name="T60" fmla="*/ 31 w 355"/>
                  <a:gd name="T61" fmla="*/ 77 h 99"/>
                  <a:gd name="T62" fmla="*/ 22 w 355"/>
                  <a:gd name="T63" fmla="*/ 73 h 99"/>
                  <a:gd name="T64" fmla="*/ 15 w 355"/>
                  <a:gd name="T65" fmla="*/ 68 h 99"/>
                  <a:gd name="T66" fmla="*/ 8 w 355"/>
                  <a:gd name="T67" fmla="*/ 64 h 99"/>
                  <a:gd name="T68" fmla="*/ 4 w 355"/>
                  <a:gd name="T69" fmla="*/ 60 h 99"/>
                  <a:gd name="T70" fmla="*/ 2 w 355"/>
                  <a:gd name="T71" fmla="*/ 54 h 99"/>
                  <a:gd name="T72" fmla="*/ 0 w 355"/>
                  <a:gd name="T73" fmla="*/ 49 h 99"/>
                  <a:gd name="T74" fmla="*/ 0 w 355"/>
                  <a:gd name="T75" fmla="*/ 49 h 99"/>
                  <a:gd name="T76" fmla="*/ 2 w 355"/>
                  <a:gd name="T77" fmla="*/ 45 h 99"/>
                  <a:gd name="T78" fmla="*/ 4 w 355"/>
                  <a:gd name="T79" fmla="*/ 39 h 99"/>
                  <a:gd name="T80" fmla="*/ 8 w 355"/>
                  <a:gd name="T81" fmla="*/ 34 h 99"/>
                  <a:gd name="T82" fmla="*/ 15 w 355"/>
                  <a:gd name="T83" fmla="*/ 30 h 99"/>
                  <a:gd name="T84" fmla="*/ 22 w 355"/>
                  <a:gd name="T85" fmla="*/ 26 h 99"/>
                  <a:gd name="T86" fmla="*/ 31 w 355"/>
                  <a:gd name="T87" fmla="*/ 22 h 99"/>
                  <a:gd name="T88" fmla="*/ 53 w 355"/>
                  <a:gd name="T89" fmla="*/ 15 h 99"/>
                  <a:gd name="T90" fmla="*/ 79 w 355"/>
                  <a:gd name="T91" fmla="*/ 8 h 99"/>
                  <a:gd name="T92" fmla="*/ 109 w 355"/>
                  <a:gd name="T93" fmla="*/ 4 h 99"/>
                  <a:gd name="T94" fmla="*/ 143 w 355"/>
                  <a:gd name="T95" fmla="*/ 1 h 99"/>
                  <a:gd name="T96" fmla="*/ 178 w 355"/>
                  <a:gd name="T97" fmla="*/ 0 h 99"/>
                  <a:gd name="T98" fmla="*/ 178 w 355"/>
                  <a:gd name="T99" fmla="*/ 0 h 9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55"/>
                  <a:gd name="T151" fmla="*/ 0 h 99"/>
                  <a:gd name="T152" fmla="*/ 355 w 355"/>
                  <a:gd name="T153" fmla="*/ 99 h 9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55" h="99">
                    <a:moveTo>
                      <a:pt x="178" y="0"/>
                    </a:moveTo>
                    <a:lnTo>
                      <a:pt x="178" y="0"/>
                    </a:lnTo>
                    <a:lnTo>
                      <a:pt x="213" y="1"/>
                    </a:lnTo>
                    <a:lnTo>
                      <a:pt x="247" y="4"/>
                    </a:lnTo>
                    <a:lnTo>
                      <a:pt x="277" y="8"/>
                    </a:lnTo>
                    <a:lnTo>
                      <a:pt x="302" y="15"/>
                    </a:lnTo>
                    <a:lnTo>
                      <a:pt x="324" y="22"/>
                    </a:lnTo>
                    <a:lnTo>
                      <a:pt x="333" y="26"/>
                    </a:lnTo>
                    <a:lnTo>
                      <a:pt x="340" y="30"/>
                    </a:lnTo>
                    <a:lnTo>
                      <a:pt x="347" y="34"/>
                    </a:lnTo>
                    <a:lnTo>
                      <a:pt x="351" y="39"/>
                    </a:lnTo>
                    <a:lnTo>
                      <a:pt x="354" y="45"/>
                    </a:lnTo>
                    <a:lnTo>
                      <a:pt x="355" y="49"/>
                    </a:lnTo>
                    <a:lnTo>
                      <a:pt x="355" y="49"/>
                    </a:lnTo>
                    <a:lnTo>
                      <a:pt x="354" y="54"/>
                    </a:lnTo>
                    <a:lnTo>
                      <a:pt x="351" y="60"/>
                    </a:lnTo>
                    <a:lnTo>
                      <a:pt x="347" y="64"/>
                    </a:lnTo>
                    <a:lnTo>
                      <a:pt x="340" y="68"/>
                    </a:lnTo>
                    <a:lnTo>
                      <a:pt x="333" y="73"/>
                    </a:lnTo>
                    <a:lnTo>
                      <a:pt x="324" y="77"/>
                    </a:lnTo>
                    <a:lnTo>
                      <a:pt x="302" y="84"/>
                    </a:lnTo>
                    <a:lnTo>
                      <a:pt x="277" y="89"/>
                    </a:lnTo>
                    <a:lnTo>
                      <a:pt x="247" y="95"/>
                    </a:lnTo>
                    <a:lnTo>
                      <a:pt x="213" y="98"/>
                    </a:lnTo>
                    <a:lnTo>
                      <a:pt x="178" y="99"/>
                    </a:lnTo>
                    <a:lnTo>
                      <a:pt x="178" y="99"/>
                    </a:lnTo>
                    <a:lnTo>
                      <a:pt x="143" y="98"/>
                    </a:lnTo>
                    <a:lnTo>
                      <a:pt x="109" y="95"/>
                    </a:lnTo>
                    <a:lnTo>
                      <a:pt x="79" y="89"/>
                    </a:lnTo>
                    <a:lnTo>
                      <a:pt x="53" y="84"/>
                    </a:lnTo>
                    <a:lnTo>
                      <a:pt x="31" y="77"/>
                    </a:lnTo>
                    <a:lnTo>
                      <a:pt x="22" y="73"/>
                    </a:lnTo>
                    <a:lnTo>
                      <a:pt x="15" y="68"/>
                    </a:lnTo>
                    <a:lnTo>
                      <a:pt x="8" y="64"/>
                    </a:lnTo>
                    <a:lnTo>
                      <a:pt x="4" y="60"/>
                    </a:lnTo>
                    <a:lnTo>
                      <a:pt x="2" y="54"/>
                    </a:lnTo>
                    <a:lnTo>
                      <a:pt x="0" y="49"/>
                    </a:lnTo>
                    <a:lnTo>
                      <a:pt x="0" y="49"/>
                    </a:lnTo>
                    <a:lnTo>
                      <a:pt x="2" y="45"/>
                    </a:lnTo>
                    <a:lnTo>
                      <a:pt x="4" y="39"/>
                    </a:lnTo>
                    <a:lnTo>
                      <a:pt x="8" y="34"/>
                    </a:lnTo>
                    <a:lnTo>
                      <a:pt x="15" y="30"/>
                    </a:lnTo>
                    <a:lnTo>
                      <a:pt x="22" y="26"/>
                    </a:lnTo>
                    <a:lnTo>
                      <a:pt x="31" y="22"/>
                    </a:lnTo>
                    <a:lnTo>
                      <a:pt x="53" y="15"/>
                    </a:lnTo>
                    <a:lnTo>
                      <a:pt x="79" y="8"/>
                    </a:lnTo>
                    <a:lnTo>
                      <a:pt x="109" y="4"/>
                    </a:lnTo>
                    <a:lnTo>
                      <a:pt x="143" y="1"/>
                    </a:lnTo>
                    <a:lnTo>
                      <a:pt x="178" y="0"/>
                    </a:lnTo>
                    <a:lnTo>
                      <a:pt x="178"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29" name="Freeform 9">
                <a:extLst>
                  <a:ext uri="{FF2B5EF4-FFF2-40B4-BE49-F238E27FC236}">
                    <a16:creationId xmlns="" xmlns:a16="http://schemas.microsoft.com/office/drawing/2014/main" id="{02584CDF-091C-4881-9A5A-55CEEBFDFCD8}"/>
                  </a:ext>
                </a:extLst>
              </p:cNvPr>
              <p:cNvSpPr>
                <a:spLocks noChangeArrowheads="1"/>
              </p:cNvSpPr>
              <p:nvPr/>
            </p:nvSpPr>
            <p:spPr bwMode="auto">
              <a:xfrm>
                <a:off x="361950" y="1379538"/>
                <a:ext cx="714375" cy="58738"/>
              </a:xfrm>
              <a:custGeom>
                <a:avLst/>
                <a:gdLst>
                  <a:gd name="T0" fmla="*/ 207 w 450"/>
                  <a:gd name="T1" fmla="*/ 37 h 37"/>
                  <a:gd name="T2" fmla="*/ 207 w 450"/>
                  <a:gd name="T3" fmla="*/ 37 h 37"/>
                  <a:gd name="T4" fmla="*/ 149 w 450"/>
                  <a:gd name="T5" fmla="*/ 37 h 37"/>
                  <a:gd name="T6" fmla="*/ 115 w 450"/>
                  <a:gd name="T7" fmla="*/ 34 h 37"/>
                  <a:gd name="T8" fmla="*/ 83 w 450"/>
                  <a:gd name="T9" fmla="*/ 32 h 37"/>
                  <a:gd name="T10" fmla="*/ 53 w 450"/>
                  <a:gd name="T11" fmla="*/ 29 h 37"/>
                  <a:gd name="T12" fmla="*/ 27 w 450"/>
                  <a:gd name="T13" fmla="*/ 23 h 37"/>
                  <a:gd name="T14" fmla="*/ 18 w 450"/>
                  <a:gd name="T15" fmla="*/ 21 h 37"/>
                  <a:gd name="T16" fmla="*/ 9 w 450"/>
                  <a:gd name="T17" fmla="*/ 18 h 37"/>
                  <a:gd name="T18" fmla="*/ 5 w 450"/>
                  <a:gd name="T19" fmla="*/ 15 h 37"/>
                  <a:gd name="T20" fmla="*/ 3 w 450"/>
                  <a:gd name="T21" fmla="*/ 11 h 37"/>
                  <a:gd name="T22" fmla="*/ 3 w 450"/>
                  <a:gd name="T23" fmla="*/ 11 h 37"/>
                  <a:gd name="T24" fmla="*/ 0 w 450"/>
                  <a:gd name="T25" fmla="*/ 2 h 37"/>
                  <a:gd name="T26" fmla="*/ 0 w 450"/>
                  <a:gd name="T27" fmla="*/ 2 h 37"/>
                  <a:gd name="T28" fmla="*/ 19 w 450"/>
                  <a:gd name="T29" fmla="*/ 7 h 37"/>
                  <a:gd name="T30" fmla="*/ 42 w 450"/>
                  <a:gd name="T31" fmla="*/ 10 h 37"/>
                  <a:gd name="T32" fmla="*/ 69 w 450"/>
                  <a:gd name="T33" fmla="*/ 14 h 37"/>
                  <a:gd name="T34" fmla="*/ 97 w 450"/>
                  <a:gd name="T35" fmla="*/ 15 h 37"/>
                  <a:gd name="T36" fmla="*/ 156 w 450"/>
                  <a:gd name="T37" fmla="*/ 19 h 37"/>
                  <a:gd name="T38" fmla="*/ 206 w 450"/>
                  <a:gd name="T39" fmla="*/ 19 h 37"/>
                  <a:gd name="T40" fmla="*/ 206 w 450"/>
                  <a:gd name="T41" fmla="*/ 19 h 37"/>
                  <a:gd name="T42" fmla="*/ 263 w 450"/>
                  <a:gd name="T43" fmla="*/ 18 h 37"/>
                  <a:gd name="T44" fmla="*/ 332 w 450"/>
                  <a:gd name="T45" fmla="*/ 15 h 37"/>
                  <a:gd name="T46" fmla="*/ 367 w 450"/>
                  <a:gd name="T47" fmla="*/ 13 h 37"/>
                  <a:gd name="T48" fmla="*/ 399 w 450"/>
                  <a:gd name="T49" fmla="*/ 10 h 37"/>
                  <a:gd name="T50" fmla="*/ 428 w 450"/>
                  <a:gd name="T51" fmla="*/ 6 h 37"/>
                  <a:gd name="T52" fmla="*/ 450 w 450"/>
                  <a:gd name="T53" fmla="*/ 0 h 37"/>
                  <a:gd name="T54" fmla="*/ 450 w 450"/>
                  <a:gd name="T55" fmla="*/ 0 h 37"/>
                  <a:gd name="T56" fmla="*/ 447 w 450"/>
                  <a:gd name="T57" fmla="*/ 11 h 37"/>
                  <a:gd name="T58" fmla="*/ 447 w 450"/>
                  <a:gd name="T59" fmla="*/ 11 h 37"/>
                  <a:gd name="T60" fmla="*/ 444 w 450"/>
                  <a:gd name="T61" fmla="*/ 15 h 37"/>
                  <a:gd name="T62" fmla="*/ 437 w 450"/>
                  <a:gd name="T63" fmla="*/ 18 h 37"/>
                  <a:gd name="T64" fmla="*/ 429 w 450"/>
                  <a:gd name="T65" fmla="*/ 21 h 37"/>
                  <a:gd name="T66" fmla="*/ 417 w 450"/>
                  <a:gd name="T67" fmla="*/ 23 h 37"/>
                  <a:gd name="T68" fmla="*/ 386 w 450"/>
                  <a:gd name="T69" fmla="*/ 29 h 37"/>
                  <a:gd name="T70" fmla="*/ 351 w 450"/>
                  <a:gd name="T71" fmla="*/ 32 h 37"/>
                  <a:gd name="T72" fmla="*/ 311 w 450"/>
                  <a:gd name="T73" fmla="*/ 34 h 37"/>
                  <a:gd name="T74" fmla="*/ 272 w 450"/>
                  <a:gd name="T75" fmla="*/ 37 h 37"/>
                  <a:gd name="T76" fmla="*/ 207 w 450"/>
                  <a:gd name="T77" fmla="*/ 37 h 37"/>
                  <a:gd name="T78" fmla="*/ 207 w 450"/>
                  <a:gd name="T79" fmla="*/ 37 h 3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450"/>
                  <a:gd name="T121" fmla="*/ 0 h 37"/>
                  <a:gd name="T122" fmla="*/ 450 w 450"/>
                  <a:gd name="T123" fmla="*/ 37 h 3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450" h="37">
                    <a:moveTo>
                      <a:pt x="207" y="37"/>
                    </a:moveTo>
                    <a:lnTo>
                      <a:pt x="207" y="37"/>
                    </a:lnTo>
                    <a:lnTo>
                      <a:pt x="149" y="37"/>
                    </a:lnTo>
                    <a:lnTo>
                      <a:pt x="115" y="34"/>
                    </a:lnTo>
                    <a:lnTo>
                      <a:pt x="83" y="32"/>
                    </a:lnTo>
                    <a:lnTo>
                      <a:pt x="53" y="29"/>
                    </a:lnTo>
                    <a:lnTo>
                      <a:pt x="27" y="23"/>
                    </a:lnTo>
                    <a:lnTo>
                      <a:pt x="18" y="21"/>
                    </a:lnTo>
                    <a:lnTo>
                      <a:pt x="9" y="18"/>
                    </a:lnTo>
                    <a:lnTo>
                      <a:pt x="5" y="15"/>
                    </a:lnTo>
                    <a:lnTo>
                      <a:pt x="3" y="11"/>
                    </a:lnTo>
                    <a:lnTo>
                      <a:pt x="3" y="11"/>
                    </a:lnTo>
                    <a:lnTo>
                      <a:pt x="0" y="2"/>
                    </a:lnTo>
                    <a:lnTo>
                      <a:pt x="0" y="2"/>
                    </a:lnTo>
                    <a:lnTo>
                      <a:pt x="19" y="7"/>
                    </a:lnTo>
                    <a:lnTo>
                      <a:pt x="42" y="10"/>
                    </a:lnTo>
                    <a:lnTo>
                      <a:pt x="69" y="14"/>
                    </a:lnTo>
                    <a:lnTo>
                      <a:pt x="97" y="15"/>
                    </a:lnTo>
                    <a:lnTo>
                      <a:pt x="156" y="19"/>
                    </a:lnTo>
                    <a:lnTo>
                      <a:pt x="206" y="19"/>
                    </a:lnTo>
                    <a:lnTo>
                      <a:pt x="206" y="19"/>
                    </a:lnTo>
                    <a:lnTo>
                      <a:pt x="263" y="18"/>
                    </a:lnTo>
                    <a:lnTo>
                      <a:pt x="332" y="15"/>
                    </a:lnTo>
                    <a:lnTo>
                      <a:pt x="367" y="13"/>
                    </a:lnTo>
                    <a:lnTo>
                      <a:pt x="399" y="10"/>
                    </a:lnTo>
                    <a:lnTo>
                      <a:pt x="428" y="6"/>
                    </a:lnTo>
                    <a:lnTo>
                      <a:pt x="450" y="0"/>
                    </a:lnTo>
                    <a:lnTo>
                      <a:pt x="450" y="0"/>
                    </a:lnTo>
                    <a:lnTo>
                      <a:pt x="447" y="11"/>
                    </a:lnTo>
                    <a:lnTo>
                      <a:pt x="447" y="11"/>
                    </a:lnTo>
                    <a:lnTo>
                      <a:pt x="444" y="15"/>
                    </a:lnTo>
                    <a:lnTo>
                      <a:pt x="437" y="18"/>
                    </a:lnTo>
                    <a:lnTo>
                      <a:pt x="429" y="21"/>
                    </a:lnTo>
                    <a:lnTo>
                      <a:pt x="417" y="23"/>
                    </a:lnTo>
                    <a:lnTo>
                      <a:pt x="386" y="29"/>
                    </a:lnTo>
                    <a:lnTo>
                      <a:pt x="351" y="32"/>
                    </a:lnTo>
                    <a:lnTo>
                      <a:pt x="311" y="34"/>
                    </a:lnTo>
                    <a:lnTo>
                      <a:pt x="272" y="37"/>
                    </a:lnTo>
                    <a:lnTo>
                      <a:pt x="207" y="37"/>
                    </a:lnTo>
                    <a:lnTo>
                      <a:pt x="207" y="37"/>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30" name="Freeform 10">
                <a:extLst>
                  <a:ext uri="{FF2B5EF4-FFF2-40B4-BE49-F238E27FC236}">
                    <a16:creationId xmlns="" xmlns:a16="http://schemas.microsoft.com/office/drawing/2014/main" id="{4C482049-49FE-4EB6-96B2-43D0473721B4}"/>
                  </a:ext>
                </a:extLst>
              </p:cNvPr>
              <p:cNvSpPr>
                <a:spLocks noChangeArrowheads="1"/>
              </p:cNvSpPr>
              <p:nvPr/>
            </p:nvSpPr>
            <p:spPr bwMode="auto">
              <a:xfrm>
                <a:off x="69850" y="509588"/>
                <a:ext cx="1306513" cy="96838"/>
              </a:xfrm>
              <a:custGeom>
                <a:avLst/>
                <a:gdLst>
                  <a:gd name="T0" fmla="*/ 20 w 823"/>
                  <a:gd name="T1" fmla="*/ 37 h 61"/>
                  <a:gd name="T2" fmla="*/ 788 w 823"/>
                  <a:gd name="T3" fmla="*/ 0 h 61"/>
                  <a:gd name="T4" fmla="*/ 788 w 823"/>
                  <a:gd name="T5" fmla="*/ 0 h 61"/>
                  <a:gd name="T6" fmla="*/ 788 w 823"/>
                  <a:gd name="T7" fmla="*/ 4 h 61"/>
                  <a:gd name="T8" fmla="*/ 791 w 823"/>
                  <a:gd name="T9" fmla="*/ 7 h 61"/>
                  <a:gd name="T10" fmla="*/ 795 w 823"/>
                  <a:gd name="T11" fmla="*/ 10 h 61"/>
                  <a:gd name="T12" fmla="*/ 804 w 823"/>
                  <a:gd name="T13" fmla="*/ 12 h 61"/>
                  <a:gd name="T14" fmla="*/ 804 w 823"/>
                  <a:gd name="T15" fmla="*/ 12 h 61"/>
                  <a:gd name="T16" fmla="*/ 810 w 823"/>
                  <a:gd name="T17" fmla="*/ 15 h 61"/>
                  <a:gd name="T18" fmla="*/ 816 w 823"/>
                  <a:gd name="T19" fmla="*/ 16 h 61"/>
                  <a:gd name="T20" fmla="*/ 820 w 823"/>
                  <a:gd name="T21" fmla="*/ 19 h 61"/>
                  <a:gd name="T22" fmla="*/ 823 w 823"/>
                  <a:gd name="T23" fmla="*/ 23 h 61"/>
                  <a:gd name="T24" fmla="*/ 0 w 823"/>
                  <a:gd name="T25" fmla="*/ 61 h 61"/>
                  <a:gd name="T26" fmla="*/ 0 w 823"/>
                  <a:gd name="T27" fmla="*/ 61 h 61"/>
                  <a:gd name="T28" fmla="*/ 8 w 823"/>
                  <a:gd name="T29" fmla="*/ 58 h 61"/>
                  <a:gd name="T30" fmla="*/ 8 w 823"/>
                  <a:gd name="T31" fmla="*/ 58 h 61"/>
                  <a:gd name="T32" fmla="*/ 15 w 823"/>
                  <a:gd name="T33" fmla="*/ 57 h 61"/>
                  <a:gd name="T34" fmla="*/ 20 w 823"/>
                  <a:gd name="T35" fmla="*/ 54 h 61"/>
                  <a:gd name="T36" fmla="*/ 23 w 823"/>
                  <a:gd name="T37" fmla="*/ 52 h 61"/>
                  <a:gd name="T38" fmla="*/ 24 w 823"/>
                  <a:gd name="T39" fmla="*/ 49 h 61"/>
                  <a:gd name="T40" fmla="*/ 24 w 823"/>
                  <a:gd name="T41" fmla="*/ 46 h 61"/>
                  <a:gd name="T42" fmla="*/ 23 w 823"/>
                  <a:gd name="T43" fmla="*/ 43 h 61"/>
                  <a:gd name="T44" fmla="*/ 20 w 823"/>
                  <a:gd name="T45" fmla="*/ 37 h 61"/>
                  <a:gd name="T46" fmla="*/ 20 w 823"/>
                  <a:gd name="T47" fmla="*/ 37 h 6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823"/>
                  <a:gd name="T73" fmla="*/ 0 h 61"/>
                  <a:gd name="T74" fmla="*/ 823 w 823"/>
                  <a:gd name="T75" fmla="*/ 61 h 6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823" h="61">
                    <a:moveTo>
                      <a:pt x="20" y="37"/>
                    </a:moveTo>
                    <a:lnTo>
                      <a:pt x="788" y="0"/>
                    </a:lnTo>
                    <a:lnTo>
                      <a:pt x="788" y="0"/>
                    </a:lnTo>
                    <a:lnTo>
                      <a:pt x="788" y="4"/>
                    </a:lnTo>
                    <a:lnTo>
                      <a:pt x="791" y="7"/>
                    </a:lnTo>
                    <a:lnTo>
                      <a:pt x="795" y="10"/>
                    </a:lnTo>
                    <a:lnTo>
                      <a:pt x="804" y="12"/>
                    </a:lnTo>
                    <a:lnTo>
                      <a:pt x="804" y="12"/>
                    </a:lnTo>
                    <a:lnTo>
                      <a:pt x="810" y="15"/>
                    </a:lnTo>
                    <a:lnTo>
                      <a:pt x="816" y="16"/>
                    </a:lnTo>
                    <a:lnTo>
                      <a:pt x="820" y="19"/>
                    </a:lnTo>
                    <a:lnTo>
                      <a:pt x="823" y="23"/>
                    </a:lnTo>
                    <a:lnTo>
                      <a:pt x="0" y="61"/>
                    </a:lnTo>
                    <a:lnTo>
                      <a:pt x="0" y="61"/>
                    </a:lnTo>
                    <a:lnTo>
                      <a:pt x="8" y="58"/>
                    </a:lnTo>
                    <a:lnTo>
                      <a:pt x="8" y="58"/>
                    </a:lnTo>
                    <a:lnTo>
                      <a:pt x="15" y="57"/>
                    </a:lnTo>
                    <a:lnTo>
                      <a:pt x="20" y="54"/>
                    </a:lnTo>
                    <a:lnTo>
                      <a:pt x="23" y="52"/>
                    </a:lnTo>
                    <a:lnTo>
                      <a:pt x="24" y="49"/>
                    </a:lnTo>
                    <a:lnTo>
                      <a:pt x="24" y="46"/>
                    </a:lnTo>
                    <a:lnTo>
                      <a:pt x="23" y="43"/>
                    </a:lnTo>
                    <a:lnTo>
                      <a:pt x="20" y="37"/>
                    </a:lnTo>
                    <a:lnTo>
                      <a:pt x="20" y="37"/>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31" name="Freeform 11">
                <a:extLst>
                  <a:ext uri="{FF2B5EF4-FFF2-40B4-BE49-F238E27FC236}">
                    <a16:creationId xmlns="" xmlns:a16="http://schemas.microsoft.com/office/drawing/2014/main" id="{EA8F4AA2-3CE2-4A7E-89D8-6CCDD45EFCD1}"/>
                  </a:ext>
                </a:extLst>
              </p:cNvPr>
              <p:cNvSpPr>
                <a:spLocks noChangeArrowheads="1"/>
              </p:cNvSpPr>
              <p:nvPr/>
            </p:nvSpPr>
            <p:spPr bwMode="auto">
              <a:xfrm>
                <a:off x="46037" y="401638"/>
                <a:ext cx="1325563" cy="100013"/>
              </a:xfrm>
              <a:custGeom>
                <a:avLst/>
                <a:gdLst>
                  <a:gd name="T0" fmla="*/ 0 w 835"/>
                  <a:gd name="T1" fmla="*/ 40 h 63"/>
                  <a:gd name="T2" fmla="*/ 835 w 835"/>
                  <a:gd name="T3" fmla="*/ 0 h 63"/>
                  <a:gd name="T4" fmla="*/ 835 w 835"/>
                  <a:gd name="T5" fmla="*/ 0 h 63"/>
                  <a:gd name="T6" fmla="*/ 829 w 835"/>
                  <a:gd name="T7" fmla="*/ 6 h 63"/>
                  <a:gd name="T8" fmla="*/ 821 w 835"/>
                  <a:gd name="T9" fmla="*/ 9 h 63"/>
                  <a:gd name="T10" fmla="*/ 812 w 835"/>
                  <a:gd name="T11" fmla="*/ 11 h 63"/>
                  <a:gd name="T12" fmla="*/ 806 w 835"/>
                  <a:gd name="T13" fmla="*/ 11 h 63"/>
                  <a:gd name="T14" fmla="*/ 806 w 835"/>
                  <a:gd name="T15" fmla="*/ 11 h 63"/>
                  <a:gd name="T16" fmla="*/ 800 w 835"/>
                  <a:gd name="T17" fmla="*/ 13 h 63"/>
                  <a:gd name="T18" fmla="*/ 800 w 835"/>
                  <a:gd name="T19" fmla="*/ 14 h 63"/>
                  <a:gd name="T20" fmla="*/ 800 w 835"/>
                  <a:gd name="T21" fmla="*/ 17 h 63"/>
                  <a:gd name="T22" fmla="*/ 802 w 835"/>
                  <a:gd name="T23" fmla="*/ 21 h 63"/>
                  <a:gd name="T24" fmla="*/ 804 w 835"/>
                  <a:gd name="T25" fmla="*/ 26 h 63"/>
                  <a:gd name="T26" fmla="*/ 42 w 835"/>
                  <a:gd name="T27" fmla="*/ 63 h 63"/>
                  <a:gd name="T28" fmla="*/ 42 w 835"/>
                  <a:gd name="T29" fmla="*/ 63 h 63"/>
                  <a:gd name="T30" fmla="*/ 42 w 835"/>
                  <a:gd name="T31" fmla="*/ 60 h 63"/>
                  <a:gd name="T32" fmla="*/ 41 w 835"/>
                  <a:gd name="T33" fmla="*/ 60 h 63"/>
                  <a:gd name="T34" fmla="*/ 36 w 835"/>
                  <a:gd name="T35" fmla="*/ 59 h 63"/>
                  <a:gd name="T36" fmla="*/ 36 w 835"/>
                  <a:gd name="T37" fmla="*/ 59 h 63"/>
                  <a:gd name="T38" fmla="*/ 27 w 835"/>
                  <a:gd name="T39" fmla="*/ 57 h 63"/>
                  <a:gd name="T40" fmla="*/ 16 w 835"/>
                  <a:gd name="T41" fmla="*/ 53 h 63"/>
                  <a:gd name="T42" fmla="*/ 7 w 835"/>
                  <a:gd name="T43" fmla="*/ 48 h 63"/>
                  <a:gd name="T44" fmla="*/ 3 w 835"/>
                  <a:gd name="T45" fmla="*/ 44 h 63"/>
                  <a:gd name="T46" fmla="*/ 0 w 835"/>
                  <a:gd name="T47" fmla="*/ 40 h 63"/>
                  <a:gd name="T48" fmla="*/ 0 w 835"/>
                  <a:gd name="T49" fmla="*/ 40 h 6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35"/>
                  <a:gd name="T76" fmla="*/ 0 h 63"/>
                  <a:gd name="T77" fmla="*/ 835 w 835"/>
                  <a:gd name="T78" fmla="*/ 63 h 6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35" h="63">
                    <a:moveTo>
                      <a:pt x="0" y="40"/>
                    </a:moveTo>
                    <a:lnTo>
                      <a:pt x="835" y="0"/>
                    </a:lnTo>
                    <a:lnTo>
                      <a:pt x="835" y="0"/>
                    </a:lnTo>
                    <a:lnTo>
                      <a:pt x="829" y="6"/>
                    </a:lnTo>
                    <a:lnTo>
                      <a:pt x="821" y="9"/>
                    </a:lnTo>
                    <a:lnTo>
                      <a:pt x="812" y="11"/>
                    </a:lnTo>
                    <a:lnTo>
                      <a:pt x="806" y="11"/>
                    </a:lnTo>
                    <a:lnTo>
                      <a:pt x="806" y="11"/>
                    </a:lnTo>
                    <a:lnTo>
                      <a:pt x="800" y="13"/>
                    </a:lnTo>
                    <a:lnTo>
                      <a:pt x="800" y="14"/>
                    </a:lnTo>
                    <a:lnTo>
                      <a:pt x="800" y="17"/>
                    </a:lnTo>
                    <a:lnTo>
                      <a:pt x="802" y="21"/>
                    </a:lnTo>
                    <a:lnTo>
                      <a:pt x="804" y="26"/>
                    </a:lnTo>
                    <a:lnTo>
                      <a:pt x="42" y="63"/>
                    </a:lnTo>
                    <a:lnTo>
                      <a:pt x="42" y="63"/>
                    </a:lnTo>
                    <a:lnTo>
                      <a:pt x="42" y="60"/>
                    </a:lnTo>
                    <a:lnTo>
                      <a:pt x="41" y="60"/>
                    </a:lnTo>
                    <a:lnTo>
                      <a:pt x="36" y="59"/>
                    </a:lnTo>
                    <a:lnTo>
                      <a:pt x="36" y="59"/>
                    </a:lnTo>
                    <a:lnTo>
                      <a:pt x="27" y="57"/>
                    </a:lnTo>
                    <a:lnTo>
                      <a:pt x="16" y="53"/>
                    </a:lnTo>
                    <a:lnTo>
                      <a:pt x="7" y="48"/>
                    </a:lnTo>
                    <a:lnTo>
                      <a:pt x="3" y="44"/>
                    </a:lnTo>
                    <a:lnTo>
                      <a:pt x="0" y="40"/>
                    </a:lnTo>
                    <a:lnTo>
                      <a:pt x="0" y="4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32" name="Freeform 12">
                <a:extLst>
                  <a:ext uri="{FF2B5EF4-FFF2-40B4-BE49-F238E27FC236}">
                    <a16:creationId xmlns="" xmlns:a16="http://schemas.microsoft.com/office/drawing/2014/main" id="{D3598C82-32D6-4341-99DA-9F9CD5FD5005}"/>
                  </a:ext>
                </a:extLst>
              </p:cNvPr>
              <p:cNvSpPr>
                <a:spLocks noChangeArrowheads="1"/>
              </p:cNvSpPr>
              <p:nvPr/>
            </p:nvSpPr>
            <p:spPr bwMode="auto">
              <a:xfrm>
                <a:off x="73025" y="598488"/>
                <a:ext cx="1268413" cy="96838"/>
              </a:xfrm>
              <a:custGeom>
                <a:avLst/>
                <a:gdLst>
                  <a:gd name="T0" fmla="*/ 0 w 799"/>
                  <a:gd name="T1" fmla="*/ 36 h 61"/>
                  <a:gd name="T2" fmla="*/ 795 w 799"/>
                  <a:gd name="T3" fmla="*/ 0 h 61"/>
                  <a:gd name="T4" fmla="*/ 795 w 799"/>
                  <a:gd name="T5" fmla="*/ 0 h 61"/>
                  <a:gd name="T6" fmla="*/ 794 w 799"/>
                  <a:gd name="T7" fmla="*/ 4 h 61"/>
                  <a:gd name="T8" fmla="*/ 795 w 799"/>
                  <a:gd name="T9" fmla="*/ 10 h 61"/>
                  <a:gd name="T10" fmla="*/ 799 w 799"/>
                  <a:gd name="T11" fmla="*/ 23 h 61"/>
                  <a:gd name="T12" fmla="*/ 11 w 799"/>
                  <a:gd name="T13" fmla="*/ 61 h 61"/>
                  <a:gd name="T14" fmla="*/ 11 w 799"/>
                  <a:gd name="T15" fmla="*/ 61 h 61"/>
                  <a:gd name="T16" fmla="*/ 13 w 799"/>
                  <a:gd name="T17" fmla="*/ 52 h 61"/>
                  <a:gd name="T18" fmla="*/ 13 w 799"/>
                  <a:gd name="T19" fmla="*/ 46 h 61"/>
                  <a:gd name="T20" fmla="*/ 11 w 799"/>
                  <a:gd name="T21" fmla="*/ 43 h 61"/>
                  <a:gd name="T22" fmla="*/ 10 w 799"/>
                  <a:gd name="T23" fmla="*/ 40 h 61"/>
                  <a:gd name="T24" fmla="*/ 6 w 799"/>
                  <a:gd name="T25" fmla="*/ 39 h 61"/>
                  <a:gd name="T26" fmla="*/ 0 w 799"/>
                  <a:gd name="T27" fmla="*/ 36 h 61"/>
                  <a:gd name="T28" fmla="*/ 0 w 799"/>
                  <a:gd name="T29" fmla="*/ 36 h 6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99"/>
                  <a:gd name="T46" fmla="*/ 0 h 61"/>
                  <a:gd name="T47" fmla="*/ 799 w 799"/>
                  <a:gd name="T48" fmla="*/ 61 h 6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99" h="61">
                    <a:moveTo>
                      <a:pt x="0" y="36"/>
                    </a:moveTo>
                    <a:lnTo>
                      <a:pt x="795" y="0"/>
                    </a:lnTo>
                    <a:lnTo>
                      <a:pt x="795" y="0"/>
                    </a:lnTo>
                    <a:lnTo>
                      <a:pt x="794" y="4"/>
                    </a:lnTo>
                    <a:lnTo>
                      <a:pt x="795" y="10"/>
                    </a:lnTo>
                    <a:lnTo>
                      <a:pt x="799" y="23"/>
                    </a:lnTo>
                    <a:lnTo>
                      <a:pt x="11" y="61"/>
                    </a:lnTo>
                    <a:lnTo>
                      <a:pt x="11" y="61"/>
                    </a:lnTo>
                    <a:lnTo>
                      <a:pt x="13" y="52"/>
                    </a:lnTo>
                    <a:lnTo>
                      <a:pt x="13" y="46"/>
                    </a:lnTo>
                    <a:lnTo>
                      <a:pt x="11" y="43"/>
                    </a:lnTo>
                    <a:lnTo>
                      <a:pt x="10" y="40"/>
                    </a:lnTo>
                    <a:lnTo>
                      <a:pt x="6" y="39"/>
                    </a:lnTo>
                    <a:lnTo>
                      <a:pt x="0" y="36"/>
                    </a:lnTo>
                    <a:lnTo>
                      <a:pt x="0" y="36"/>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33" name="Freeform 13">
                <a:extLst>
                  <a:ext uri="{FF2B5EF4-FFF2-40B4-BE49-F238E27FC236}">
                    <a16:creationId xmlns="" xmlns:a16="http://schemas.microsoft.com/office/drawing/2014/main" id="{87DB9E28-31F9-479F-BE44-269CF157A272}"/>
                  </a:ext>
                </a:extLst>
              </p:cNvPr>
              <p:cNvSpPr>
                <a:spLocks noChangeArrowheads="1"/>
              </p:cNvSpPr>
              <p:nvPr/>
            </p:nvSpPr>
            <p:spPr bwMode="auto">
              <a:xfrm>
                <a:off x="84137" y="684213"/>
                <a:ext cx="1285875" cy="96838"/>
              </a:xfrm>
              <a:custGeom>
                <a:avLst/>
                <a:gdLst>
                  <a:gd name="T0" fmla="*/ 3 w 810"/>
                  <a:gd name="T1" fmla="*/ 36 h 61"/>
                  <a:gd name="T2" fmla="*/ 788 w 810"/>
                  <a:gd name="T3" fmla="*/ 0 h 61"/>
                  <a:gd name="T4" fmla="*/ 788 w 810"/>
                  <a:gd name="T5" fmla="*/ 0 h 61"/>
                  <a:gd name="T6" fmla="*/ 788 w 810"/>
                  <a:gd name="T7" fmla="*/ 5 h 61"/>
                  <a:gd name="T8" fmla="*/ 790 w 810"/>
                  <a:gd name="T9" fmla="*/ 11 h 61"/>
                  <a:gd name="T10" fmla="*/ 795 w 810"/>
                  <a:gd name="T11" fmla="*/ 16 h 61"/>
                  <a:gd name="T12" fmla="*/ 803 w 810"/>
                  <a:gd name="T13" fmla="*/ 20 h 61"/>
                  <a:gd name="T14" fmla="*/ 803 w 810"/>
                  <a:gd name="T15" fmla="*/ 20 h 61"/>
                  <a:gd name="T16" fmla="*/ 810 w 810"/>
                  <a:gd name="T17" fmla="*/ 23 h 61"/>
                  <a:gd name="T18" fmla="*/ 0 w 810"/>
                  <a:gd name="T19" fmla="*/ 61 h 61"/>
                  <a:gd name="T20" fmla="*/ 0 w 810"/>
                  <a:gd name="T21" fmla="*/ 61 h 61"/>
                  <a:gd name="T22" fmla="*/ 4 w 810"/>
                  <a:gd name="T23" fmla="*/ 55 h 61"/>
                  <a:gd name="T24" fmla="*/ 6 w 810"/>
                  <a:gd name="T25" fmla="*/ 50 h 61"/>
                  <a:gd name="T26" fmla="*/ 4 w 810"/>
                  <a:gd name="T27" fmla="*/ 43 h 61"/>
                  <a:gd name="T28" fmla="*/ 3 w 810"/>
                  <a:gd name="T29" fmla="*/ 36 h 61"/>
                  <a:gd name="T30" fmla="*/ 3 w 810"/>
                  <a:gd name="T31" fmla="*/ 36 h 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810"/>
                  <a:gd name="T49" fmla="*/ 0 h 61"/>
                  <a:gd name="T50" fmla="*/ 810 w 810"/>
                  <a:gd name="T51" fmla="*/ 61 h 6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810" h="61">
                    <a:moveTo>
                      <a:pt x="3" y="36"/>
                    </a:moveTo>
                    <a:lnTo>
                      <a:pt x="788" y="0"/>
                    </a:lnTo>
                    <a:lnTo>
                      <a:pt x="788" y="0"/>
                    </a:lnTo>
                    <a:lnTo>
                      <a:pt x="788" y="5"/>
                    </a:lnTo>
                    <a:lnTo>
                      <a:pt x="790" y="11"/>
                    </a:lnTo>
                    <a:lnTo>
                      <a:pt x="795" y="16"/>
                    </a:lnTo>
                    <a:lnTo>
                      <a:pt x="803" y="20"/>
                    </a:lnTo>
                    <a:lnTo>
                      <a:pt x="803" y="20"/>
                    </a:lnTo>
                    <a:lnTo>
                      <a:pt x="810" y="23"/>
                    </a:lnTo>
                    <a:lnTo>
                      <a:pt x="0" y="61"/>
                    </a:lnTo>
                    <a:lnTo>
                      <a:pt x="0" y="61"/>
                    </a:lnTo>
                    <a:lnTo>
                      <a:pt x="4" y="55"/>
                    </a:lnTo>
                    <a:lnTo>
                      <a:pt x="6" y="50"/>
                    </a:lnTo>
                    <a:lnTo>
                      <a:pt x="4" y="43"/>
                    </a:lnTo>
                    <a:lnTo>
                      <a:pt x="3" y="36"/>
                    </a:lnTo>
                    <a:lnTo>
                      <a:pt x="3" y="36"/>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34" name="Freeform 14">
                <a:extLst>
                  <a:ext uri="{FF2B5EF4-FFF2-40B4-BE49-F238E27FC236}">
                    <a16:creationId xmlns="" xmlns:a16="http://schemas.microsoft.com/office/drawing/2014/main" id="{AD0D53E5-3FD3-4C43-90A8-D24D7D169823}"/>
                  </a:ext>
                </a:extLst>
              </p:cNvPr>
              <p:cNvSpPr>
                <a:spLocks noChangeArrowheads="1"/>
              </p:cNvSpPr>
              <p:nvPr/>
            </p:nvSpPr>
            <p:spPr bwMode="auto">
              <a:xfrm>
                <a:off x="76200" y="782638"/>
                <a:ext cx="1262063" cy="96838"/>
              </a:xfrm>
              <a:custGeom>
                <a:avLst/>
                <a:gdLst>
                  <a:gd name="T0" fmla="*/ 0 w 795"/>
                  <a:gd name="T1" fmla="*/ 38 h 61"/>
                  <a:gd name="T2" fmla="*/ 788 w 795"/>
                  <a:gd name="T3" fmla="*/ 0 h 61"/>
                  <a:gd name="T4" fmla="*/ 788 w 795"/>
                  <a:gd name="T5" fmla="*/ 0 h 61"/>
                  <a:gd name="T6" fmla="*/ 792 w 795"/>
                  <a:gd name="T7" fmla="*/ 8 h 61"/>
                  <a:gd name="T8" fmla="*/ 795 w 795"/>
                  <a:gd name="T9" fmla="*/ 15 h 61"/>
                  <a:gd name="T10" fmla="*/ 795 w 795"/>
                  <a:gd name="T11" fmla="*/ 22 h 61"/>
                  <a:gd name="T12" fmla="*/ 795 w 795"/>
                  <a:gd name="T13" fmla="*/ 22 h 61"/>
                  <a:gd name="T14" fmla="*/ 795 w 795"/>
                  <a:gd name="T15" fmla="*/ 24 h 61"/>
                  <a:gd name="T16" fmla="*/ 9 w 795"/>
                  <a:gd name="T17" fmla="*/ 61 h 61"/>
                  <a:gd name="T18" fmla="*/ 9 w 795"/>
                  <a:gd name="T19" fmla="*/ 61 h 61"/>
                  <a:gd name="T20" fmla="*/ 11 w 795"/>
                  <a:gd name="T21" fmla="*/ 56 h 61"/>
                  <a:gd name="T22" fmla="*/ 13 w 795"/>
                  <a:gd name="T23" fmla="*/ 50 h 61"/>
                  <a:gd name="T24" fmla="*/ 17 w 795"/>
                  <a:gd name="T25" fmla="*/ 43 h 61"/>
                  <a:gd name="T26" fmla="*/ 17 w 795"/>
                  <a:gd name="T27" fmla="*/ 41 h 61"/>
                  <a:gd name="T28" fmla="*/ 15 w 795"/>
                  <a:gd name="T29" fmla="*/ 39 h 61"/>
                  <a:gd name="T30" fmla="*/ 9 w 795"/>
                  <a:gd name="T31" fmla="*/ 38 h 61"/>
                  <a:gd name="T32" fmla="*/ 0 w 795"/>
                  <a:gd name="T33" fmla="*/ 38 h 61"/>
                  <a:gd name="T34" fmla="*/ 0 w 795"/>
                  <a:gd name="T35" fmla="*/ 38 h 6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795"/>
                  <a:gd name="T55" fmla="*/ 0 h 61"/>
                  <a:gd name="T56" fmla="*/ 795 w 795"/>
                  <a:gd name="T57" fmla="*/ 61 h 6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795" h="61">
                    <a:moveTo>
                      <a:pt x="0" y="38"/>
                    </a:moveTo>
                    <a:lnTo>
                      <a:pt x="788" y="0"/>
                    </a:lnTo>
                    <a:lnTo>
                      <a:pt x="788" y="0"/>
                    </a:lnTo>
                    <a:lnTo>
                      <a:pt x="792" y="8"/>
                    </a:lnTo>
                    <a:lnTo>
                      <a:pt x="795" y="15"/>
                    </a:lnTo>
                    <a:lnTo>
                      <a:pt x="795" y="22"/>
                    </a:lnTo>
                    <a:lnTo>
                      <a:pt x="795" y="22"/>
                    </a:lnTo>
                    <a:lnTo>
                      <a:pt x="795" y="24"/>
                    </a:lnTo>
                    <a:lnTo>
                      <a:pt x="9" y="61"/>
                    </a:lnTo>
                    <a:lnTo>
                      <a:pt x="9" y="61"/>
                    </a:lnTo>
                    <a:lnTo>
                      <a:pt x="11" y="56"/>
                    </a:lnTo>
                    <a:lnTo>
                      <a:pt x="13" y="50"/>
                    </a:lnTo>
                    <a:lnTo>
                      <a:pt x="17" y="43"/>
                    </a:lnTo>
                    <a:lnTo>
                      <a:pt x="17" y="41"/>
                    </a:lnTo>
                    <a:lnTo>
                      <a:pt x="15" y="39"/>
                    </a:lnTo>
                    <a:lnTo>
                      <a:pt x="9" y="38"/>
                    </a:lnTo>
                    <a:lnTo>
                      <a:pt x="0" y="38"/>
                    </a:lnTo>
                    <a:lnTo>
                      <a:pt x="0" y="38"/>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35" name="Freeform 15">
                <a:extLst>
                  <a:ext uri="{FF2B5EF4-FFF2-40B4-BE49-F238E27FC236}">
                    <a16:creationId xmlns="" xmlns:a16="http://schemas.microsoft.com/office/drawing/2014/main" id="{FB0BA54C-5D53-4B36-9659-4C510BEF760B}"/>
                  </a:ext>
                </a:extLst>
              </p:cNvPr>
              <p:cNvSpPr>
                <a:spLocks noChangeArrowheads="1"/>
              </p:cNvSpPr>
              <p:nvPr/>
            </p:nvSpPr>
            <p:spPr bwMode="auto">
              <a:xfrm>
                <a:off x="71437" y="873125"/>
                <a:ext cx="1306513" cy="96838"/>
              </a:xfrm>
              <a:custGeom>
                <a:avLst/>
                <a:gdLst>
                  <a:gd name="T0" fmla="*/ 15 w 823"/>
                  <a:gd name="T1" fmla="*/ 36 h 61"/>
                  <a:gd name="T2" fmla="*/ 794 w 823"/>
                  <a:gd name="T3" fmla="*/ 0 h 61"/>
                  <a:gd name="T4" fmla="*/ 794 w 823"/>
                  <a:gd name="T5" fmla="*/ 0 h 61"/>
                  <a:gd name="T6" fmla="*/ 794 w 823"/>
                  <a:gd name="T7" fmla="*/ 4 h 61"/>
                  <a:gd name="T8" fmla="*/ 796 w 823"/>
                  <a:gd name="T9" fmla="*/ 7 h 61"/>
                  <a:gd name="T10" fmla="*/ 800 w 823"/>
                  <a:gd name="T11" fmla="*/ 11 h 61"/>
                  <a:gd name="T12" fmla="*/ 807 w 823"/>
                  <a:gd name="T13" fmla="*/ 13 h 61"/>
                  <a:gd name="T14" fmla="*/ 807 w 823"/>
                  <a:gd name="T15" fmla="*/ 13 h 61"/>
                  <a:gd name="T16" fmla="*/ 817 w 823"/>
                  <a:gd name="T17" fmla="*/ 18 h 61"/>
                  <a:gd name="T18" fmla="*/ 823 w 823"/>
                  <a:gd name="T19" fmla="*/ 22 h 61"/>
                  <a:gd name="T20" fmla="*/ 0 w 823"/>
                  <a:gd name="T21" fmla="*/ 61 h 61"/>
                  <a:gd name="T22" fmla="*/ 0 w 823"/>
                  <a:gd name="T23" fmla="*/ 61 h 61"/>
                  <a:gd name="T24" fmla="*/ 3 w 823"/>
                  <a:gd name="T25" fmla="*/ 59 h 61"/>
                  <a:gd name="T26" fmla="*/ 3 w 823"/>
                  <a:gd name="T27" fmla="*/ 59 h 61"/>
                  <a:gd name="T28" fmla="*/ 11 w 823"/>
                  <a:gd name="T29" fmla="*/ 55 h 61"/>
                  <a:gd name="T30" fmla="*/ 14 w 823"/>
                  <a:gd name="T31" fmla="*/ 53 h 61"/>
                  <a:gd name="T32" fmla="*/ 15 w 823"/>
                  <a:gd name="T33" fmla="*/ 50 h 61"/>
                  <a:gd name="T34" fmla="*/ 16 w 823"/>
                  <a:gd name="T35" fmla="*/ 43 h 61"/>
                  <a:gd name="T36" fmla="*/ 15 w 823"/>
                  <a:gd name="T37" fmla="*/ 36 h 61"/>
                  <a:gd name="T38" fmla="*/ 15 w 823"/>
                  <a:gd name="T39" fmla="*/ 36 h 6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823"/>
                  <a:gd name="T61" fmla="*/ 0 h 61"/>
                  <a:gd name="T62" fmla="*/ 823 w 823"/>
                  <a:gd name="T63" fmla="*/ 61 h 61"/>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823" h="61">
                    <a:moveTo>
                      <a:pt x="15" y="36"/>
                    </a:moveTo>
                    <a:lnTo>
                      <a:pt x="794" y="0"/>
                    </a:lnTo>
                    <a:lnTo>
                      <a:pt x="794" y="0"/>
                    </a:lnTo>
                    <a:lnTo>
                      <a:pt x="794" y="4"/>
                    </a:lnTo>
                    <a:lnTo>
                      <a:pt x="796" y="7"/>
                    </a:lnTo>
                    <a:lnTo>
                      <a:pt x="800" y="11"/>
                    </a:lnTo>
                    <a:lnTo>
                      <a:pt x="807" y="13"/>
                    </a:lnTo>
                    <a:lnTo>
                      <a:pt x="807" y="13"/>
                    </a:lnTo>
                    <a:lnTo>
                      <a:pt x="817" y="18"/>
                    </a:lnTo>
                    <a:lnTo>
                      <a:pt x="823" y="22"/>
                    </a:lnTo>
                    <a:lnTo>
                      <a:pt x="0" y="61"/>
                    </a:lnTo>
                    <a:lnTo>
                      <a:pt x="0" y="61"/>
                    </a:lnTo>
                    <a:lnTo>
                      <a:pt x="3" y="59"/>
                    </a:lnTo>
                    <a:lnTo>
                      <a:pt x="3" y="59"/>
                    </a:lnTo>
                    <a:lnTo>
                      <a:pt x="11" y="55"/>
                    </a:lnTo>
                    <a:lnTo>
                      <a:pt x="14" y="53"/>
                    </a:lnTo>
                    <a:lnTo>
                      <a:pt x="15" y="50"/>
                    </a:lnTo>
                    <a:lnTo>
                      <a:pt x="16" y="43"/>
                    </a:lnTo>
                    <a:lnTo>
                      <a:pt x="15" y="36"/>
                    </a:lnTo>
                    <a:lnTo>
                      <a:pt x="15" y="36"/>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36" name="Freeform 16">
                <a:extLst>
                  <a:ext uri="{FF2B5EF4-FFF2-40B4-BE49-F238E27FC236}">
                    <a16:creationId xmlns="" xmlns:a16="http://schemas.microsoft.com/office/drawing/2014/main" id="{2B475BCC-9659-416E-87C8-2256392DC751}"/>
                  </a:ext>
                </a:extLst>
              </p:cNvPr>
              <p:cNvSpPr>
                <a:spLocks noChangeArrowheads="1"/>
              </p:cNvSpPr>
              <p:nvPr/>
            </p:nvSpPr>
            <p:spPr bwMode="auto">
              <a:xfrm>
                <a:off x="84137" y="965200"/>
                <a:ext cx="1250950" cy="96838"/>
              </a:xfrm>
              <a:custGeom>
                <a:avLst/>
                <a:gdLst>
                  <a:gd name="T0" fmla="*/ 0 w 788"/>
                  <a:gd name="T1" fmla="*/ 37 h 61"/>
                  <a:gd name="T2" fmla="*/ 786 w 788"/>
                  <a:gd name="T3" fmla="*/ 0 h 61"/>
                  <a:gd name="T4" fmla="*/ 786 w 788"/>
                  <a:gd name="T5" fmla="*/ 0 h 61"/>
                  <a:gd name="T6" fmla="*/ 784 w 788"/>
                  <a:gd name="T7" fmla="*/ 6 h 61"/>
                  <a:gd name="T8" fmla="*/ 786 w 788"/>
                  <a:gd name="T9" fmla="*/ 11 h 61"/>
                  <a:gd name="T10" fmla="*/ 788 w 788"/>
                  <a:gd name="T11" fmla="*/ 25 h 61"/>
                  <a:gd name="T12" fmla="*/ 7 w 788"/>
                  <a:gd name="T13" fmla="*/ 61 h 61"/>
                  <a:gd name="T14" fmla="*/ 7 w 788"/>
                  <a:gd name="T15" fmla="*/ 61 h 61"/>
                  <a:gd name="T16" fmla="*/ 8 w 788"/>
                  <a:gd name="T17" fmla="*/ 54 h 61"/>
                  <a:gd name="T18" fmla="*/ 8 w 788"/>
                  <a:gd name="T19" fmla="*/ 48 h 61"/>
                  <a:gd name="T20" fmla="*/ 6 w 788"/>
                  <a:gd name="T21" fmla="*/ 42 h 61"/>
                  <a:gd name="T22" fmla="*/ 0 w 788"/>
                  <a:gd name="T23" fmla="*/ 37 h 61"/>
                  <a:gd name="T24" fmla="*/ 0 w 788"/>
                  <a:gd name="T25" fmla="*/ 37 h 6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88"/>
                  <a:gd name="T40" fmla="*/ 0 h 61"/>
                  <a:gd name="T41" fmla="*/ 788 w 788"/>
                  <a:gd name="T42" fmla="*/ 61 h 6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88" h="61">
                    <a:moveTo>
                      <a:pt x="0" y="37"/>
                    </a:moveTo>
                    <a:lnTo>
                      <a:pt x="786" y="0"/>
                    </a:lnTo>
                    <a:lnTo>
                      <a:pt x="786" y="0"/>
                    </a:lnTo>
                    <a:lnTo>
                      <a:pt x="784" y="6"/>
                    </a:lnTo>
                    <a:lnTo>
                      <a:pt x="786" y="11"/>
                    </a:lnTo>
                    <a:lnTo>
                      <a:pt x="788" y="25"/>
                    </a:lnTo>
                    <a:lnTo>
                      <a:pt x="7" y="61"/>
                    </a:lnTo>
                    <a:lnTo>
                      <a:pt x="7" y="61"/>
                    </a:lnTo>
                    <a:lnTo>
                      <a:pt x="8" y="54"/>
                    </a:lnTo>
                    <a:lnTo>
                      <a:pt x="8" y="48"/>
                    </a:lnTo>
                    <a:lnTo>
                      <a:pt x="6" y="42"/>
                    </a:lnTo>
                    <a:lnTo>
                      <a:pt x="0" y="37"/>
                    </a:lnTo>
                    <a:lnTo>
                      <a:pt x="0" y="37"/>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37" name="Freeform 17">
                <a:extLst>
                  <a:ext uri="{FF2B5EF4-FFF2-40B4-BE49-F238E27FC236}">
                    <a16:creationId xmlns="" xmlns:a16="http://schemas.microsoft.com/office/drawing/2014/main" id="{88EF1341-9612-4E12-B8B8-96595560A023}"/>
                  </a:ext>
                </a:extLst>
              </p:cNvPr>
              <p:cNvSpPr>
                <a:spLocks noChangeArrowheads="1"/>
              </p:cNvSpPr>
              <p:nvPr/>
            </p:nvSpPr>
            <p:spPr bwMode="auto">
              <a:xfrm>
                <a:off x="103187" y="1098550"/>
                <a:ext cx="1254125" cy="311150"/>
              </a:xfrm>
              <a:custGeom>
                <a:avLst/>
                <a:gdLst>
                  <a:gd name="T0" fmla="*/ 370 w 790"/>
                  <a:gd name="T1" fmla="*/ 196 h 196"/>
                  <a:gd name="T2" fmla="*/ 370 w 790"/>
                  <a:gd name="T3" fmla="*/ 196 h 196"/>
                  <a:gd name="T4" fmla="*/ 305 w 790"/>
                  <a:gd name="T5" fmla="*/ 195 h 196"/>
                  <a:gd name="T6" fmla="*/ 269 w 790"/>
                  <a:gd name="T7" fmla="*/ 194 h 196"/>
                  <a:gd name="T8" fmla="*/ 233 w 790"/>
                  <a:gd name="T9" fmla="*/ 191 h 196"/>
                  <a:gd name="T10" fmla="*/ 201 w 790"/>
                  <a:gd name="T11" fmla="*/ 187 h 196"/>
                  <a:gd name="T12" fmla="*/ 172 w 790"/>
                  <a:gd name="T13" fmla="*/ 182 h 196"/>
                  <a:gd name="T14" fmla="*/ 163 w 790"/>
                  <a:gd name="T15" fmla="*/ 179 h 196"/>
                  <a:gd name="T16" fmla="*/ 155 w 790"/>
                  <a:gd name="T17" fmla="*/ 176 h 196"/>
                  <a:gd name="T18" fmla="*/ 148 w 790"/>
                  <a:gd name="T19" fmla="*/ 172 h 196"/>
                  <a:gd name="T20" fmla="*/ 147 w 790"/>
                  <a:gd name="T21" fmla="*/ 168 h 196"/>
                  <a:gd name="T22" fmla="*/ 147 w 790"/>
                  <a:gd name="T23" fmla="*/ 168 h 196"/>
                  <a:gd name="T24" fmla="*/ 144 w 790"/>
                  <a:gd name="T25" fmla="*/ 160 h 196"/>
                  <a:gd name="T26" fmla="*/ 140 w 790"/>
                  <a:gd name="T27" fmla="*/ 153 h 196"/>
                  <a:gd name="T28" fmla="*/ 133 w 790"/>
                  <a:gd name="T29" fmla="*/ 145 h 196"/>
                  <a:gd name="T30" fmla="*/ 125 w 790"/>
                  <a:gd name="T31" fmla="*/ 138 h 196"/>
                  <a:gd name="T32" fmla="*/ 99 w 790"/>
                  <a:gd name="T33" fmla="*/ 121 h 196"/>
                  <a:gd name="T34" fmla="*/ 64 w 790"/>
                  <a:gd name="T35" fmla="*/ 99 h 196"/>
                  <a:gd name="T36" fmla="*/ 64 w 790"/>
                  <a:gd name="T37" fmla="*/ 99 h 196"/>
                  <a:gd name="T38" fmla="*/ 52 w 790"/>
                  <a:gd name="T39" fmla="*/ 92 h 196"/>
                  <a:gd name="T40" fmla="*/ 42 w 790"/>
                  <a:gd name="T41" fmla="*/ 84 h 196"/>
                  <a:gd name="T42" fmla="*/ 33 w 790"/>
                  <a:gd name="T43" fmla="*/ 76 h 196"/>
                  <a:gd name="T44" fmla="*/ 23 w 790"/>
                  <a:gd name="T45" fmla="*/ 68 h 196"/>
                  <a:gd name="T46" fmla="*/ 11 w 790"/>
                  <a:gd name="T47" fmla="*/ 53 h 196"/>
                  <a:gd name="T48" fmla="*/ 0 w 790"/>
                  <a:gd name="T49" fmla="*/ 37 h 196"/>
                  <a:gd name="T50" fmla="*/ 790 w 790"/>
                  <a:gd name="T51" fmla="*/ 0 h 196"/>
                  <a:gd name="T52" fmla="*/ 790 w 790"/>
                  <a:gd name="T53" fmla="*/ 0 h 196"/>
                  <a:gd name="T54" fmla="*/ 786 w 790"/>
                  <a:gd name="T55" fmla="*/ 12 h 196"/>
                  <a:gd name="T56" fmla="*/ 778 w 790"/>
                  <a:gd name="T57" fmla="*/ 24 h 196"/>
                  <a:gd name="T58" fmla="*/ 770 w 790"/>
                  <a:gd name="T59" fmla="*/ 38 h 196"/>
                  <a:gd name="T60" fmla="*/ 760 w 790"/>
                  <a:gd name="T61" fmla="*/ 50 h 196"/>
                  <a:gd name="T62" fmla="*/ 749 w 790"/>
                  <a:gd name="T63" fmla="*/ 62 h 196"/>
                  <a:gd name="T64" fmla="*/ 738 w 790"/>
                  <a:gd name="T65" fmla="*/ 76 h 196"/>
                  <a:gd name="T66" fmla="*/ 711 w 790"/>
                  <a:gd name="T67" fmla="*/ 99 h 196"/>
                  <a:gd name="T68" fmla="*/ 711 w 790"/>
                  <a:gd name="T69" fmla="*/ 99 h 196"/>
                  <a:gd name="T70" fmla="*/ 696 w 790"/>
                  <a:gd name="T71" fmla="*/ 111 h 196"/>
                  <a:gd name="T72" fmla="*/ 682 w 790"/>
                  <a:gd name="T73" fmla="*/ 122 h 196"/>
                  <a:gd name="T74" fmla="*/ 657 w 790"/>
                  <a:gd name="T75" fmla="*/ 138 h 196"/>
                  <a:gd name="T76" fmla="*/ 646 w 790"/>
                  <a:gd name="T77" fmla="*/ 146 h 196"/>
                  <a:gd name="T78" fmla="*/ 638 w 790"/>
                  <a:gd name="T79" fmla="*/ 153 h 196"/>
                  <a:gd name="T80" fmla="*/ 633 w 790"/>
                  <a:gd name="T81" fmla="*/ 160 h 196"/>
                  <a:gd name="T82" fmla="*/ 630 w 790"/>
                  <a:gd name="T83" fmla="*/ 168 h 196"/>
                  <a:gd name="T84" fmla="*/ 630 w 790"/>
                  <a:gd name="T85" fmla="*/ 168 h 196"/>
                  <a:gd name="T86" fmla="*/ 629 w 790"/>
                  <a:gd name="T87" fmla="*/ 169 h 196"/>
                  <a:gd name="T88" fmla="*/ 627 w 790"/>
                  <a:gd name="T89" fmla="*/ 172 h 196"/>
                  <a:gd name="T90" fmla="*/ 621 w 790"/>
                  <a:gd name="T91" fmla="*/ 176 h 196"/>
                  <a:gd name="T92" fmla="*/ 610 w 790"/>
                  <a:gd name="T93" fmla="*/ 179 h 196"/>
                  <a:gd name="T94" fmla="*/ 598 w 790"/>
                  <a:gd name="T95" fmla="*/ 182 h 196"/>
                  <a:gd name="T96" fmla="*/ 564 w 790"/>
                  <a:gd name="T97" fmla="*/ 187 h 196"/>
                  <a:gd name="T98" fmla="*/ 525 w 790"/>
                  <a:gd name="T99" fmla="*/ 191 h 196"/>
                  <a:gd name="T100" fmla="*/ 483 w 790"/>
                  <a:gd name="T101" fmla="*/ 194 h 196"/>
                  <a:gd name="T102" fmla="*/ 439 w 790"/>
                  <a:gd name="T103" fmla="*/ 195 h 196"/>
                  <a:gd name="T104" fmla="*/ 370 w 790"/>
                  <a:gd name="T105" fmla="*/ 196 h 196"/>
                  <a:gd name="T106" fmla="*/ 370 w 790"/>
                  <a:gd name="T107" fmla="*/ 196 h 19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790"/>
                  <a:gd name="T163" fmla="*/ 0 h 196"/>
                  <a:gd name="T164" fmla="*/ 790 w 790"/>
                  <a:gd name="T165" fmla="*/ 196 h 19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790" h="196">
                    <a:moveTo>
                      <a:pt x="370" y="196"/>
                    </a:moveTo>
                    <a:lnTo>
                      <a:pt x="370" y="196"/>
                    </a:lnTo>
                    <a:lnTo>
                      <a:pt x="305" y="195"/>
                    </a:lnTo>
                    <a:lnTo>
                      <a:pt x="269" y="194"/>
                    </a:lnTo>
                    <a:lnTo>
                      <a:pt x="233" y="191"/>
                    </a:lnTo>
                    <a:lnTo>
                      <a:pt x="201" y="187"/>
                    </a:lnTo>
                    <a:lnTo>
                      <a:pt x="172" y="182"/>
                    </a:lnTo>
                    <a:lnTo>
                      <a:pt x="163" y="179"/>
                    </a:lnTo>
                    <a:lnTo>
                      <a:pt x="155" y="176"/>
                    </a:lnTo>
                    <a:lnTo>
                      <a:pt x="148" y="172"/>
                    </a:lnTo>
                    <a:lnTo>
                      <a:pt x="147" y="168"/>
                    </a:lnTo>
                    <a:lnTo>
                      <a:pt x="147" y="168"/>
                    </a:lnTo>
                    <a:lnTo>
                      <a:pt x="144" y="160"/>
                    </a:lnTo>
                    <a:lnTo>
                      <a:pt x="140" y="153"/>
                    </a:lnTo>
                    <a:lnTo>
                      <a:pt x="133" y="145"/>
                    </a:lnTo>
                    <a:lnTo>
                      <a:pt x="125" y="138"/>
                    </a:lnTo>
                    <a:lnTo>
                      <a:pt x="99" y="121"/>
                    </a:lnTo>
                    <a:lnTo>
                      <a:pt x="64" y="99"/>
                    </a:lnTo>
                    <a:lnTo>
                      <a:pt x="64" y="99"/>
                    </a:lnTo>
                    <a:lnTo>
                      <a:pt x="52" y="92"/>
                    </a:lnTo>
                    <a:lnTo>
                      <a:pt x="42" y="84"/>
                    </a:lnTo>
                    <a:lnTo>
                      <a:pt x="33" y="76"/>
                    </a:lnTo>
                    <a:lnTo>
                      <a:pt x="23" y="68"/>
                    </a:lnTo>
                    <a:lnTo>
                      <a:pt x="11" y="53"/>
                    </a:lnTo>
                    <a:lnTo>
                      <a:pt x="0" y="37"/>
                    </a:lnTo>
                    <a:lnTo>
                      <a:pt x="790" y="0"/>
                    </a:lnTo>
                    <a:lnTo>
                      <a:pt x="790" y="0"/>
                    </a:lnTo>
                    <a:lnTo>
                      <a:pt x="786" y="12"/>
                    </a:lnTo>
                    <a:lnTo>
                      <a:pt x="778" y="24"/>
                    </a:lnTo>
                    <a:lnTo>
                      <a:pt x="770" y="38"/>
                    </a:lnTo>
                    <a:lnTo>
                      <a:pt x="760" y="50"/>
                    </a:lnTo>
                    <a:lnTo>
                      <a:pt x="749" y="62"/>
                    </a:lnTo>
                    <a:lnTo>
                      <a:pt x="738" y="76"/>
                    </a:lnTo>
                    <a:lnTo>
                      <a:pt x="711" y="99"/>
                    </a:lnTo>
                    <a:lnTo>
                      <a:pt x="711" y="99"/>
                    </a:lnTo>
                    <a:lnTo>
                      <a:pt x="696" y="111"/>
                    </a:lnTo>
                    <a:lnTo>
                      <a:pt x="682" y="122"/>
                    </a:lnTo>
                    <a:lnTo>
                      <a:pt x="657" y="138"/>
                    </a:lnTo>
                    <a:lnTo>
                      <a:pt x="646" y="146"/>
                    </a:lnTo>
                    <a:lnTo>
                      <a:pt x="638" y="153"/>
                    </a:lnTo>
                    <a:lnTo>
                      <a:pt x="633" y="160"/>
                    </a:lnTo>
                    <a:lnTo>
                      <a:pt x="630" y="168"/>
                    </a:lnTo>
                    <a:lnTo>
                      <a:pt x="630" y="168"/>
                    </a:lnTo>
                    <a:lnTo>
                      <a:pt x="629" y="169"/>
                    </a:lnTo>
                    <a:lnTo>
                      <a:pt x="627" y="172"/>
                    </a:lnTo>
                    <a:lnTo>
                      <a:pt x="621" y="176"/>
                    </a:lnTo>
                    <a:lnTo>
                      <a:pt x="610" y="179"/>
                    </a:lnTo>
                    <a:lnTo>
                      <a:pt x="598" y="182"/>
                    </a:lnTo>
                    <a:lnTo>
                      <a:pt x="564" y="187"/>
                    </a:lnTo>
                    <a:lnTo>
                      <a:pt x="525" y="191"/>
                    </a:lnTo>
                    <a:lnTo>
                      <a:pt x="483" y="194"/>
                    </a:lnTo>
                    <a:lnTo>
                      <a:pt x="439" y="195"/>
                    </a:lnTo>
                    <a:lnTo>
                      <a:pt x="370" y="196"/>
                    </a:lnTo>
                    <a:lnTo>
                      <a:pt x="370" y="196"/>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38" name="Freeform 18">
                <a:extLst>
                  <a:ext uri="{FF2B5EF4-FFF2-40B4-BE49-F238E27FC236}">
                    <a16:creationId xmlns="" xmlns:a16="http://schemas.microsoft.com/office/drawing/2014/main" id="{210E687D-9029-443E-966A-216212D74B30}"/>
                  </a:ext>
                </a:extLst>
              </p:cNvPr>
              <p:cNvSpPr>
                <a:spLocks noChangeArrowheads="1"/>
              </p:cNvSpPr>
              <p:nvPr/>
            </p:nvSpPr>
            <p:spPr bwMode="auto">
              <a:xfrm>
                <a:off x="327025" y="1130300"/>
                <a:ext cx="361950" cy="279400"/>
              </a:xfrm>
              <a:custGeom>
                <a:avLst/>
                <a:gdLst>
                  <a:gd name="T0" fmla="*/ 82 w 228"/>
                  <a:gd name="T1" fmla="*/ 170 h 176"/>
                  <a:gd name="T2" fmla="*/ 82 w 228"/>
                  <a:gd name="T3" fmla="*/ 170 h 176"/>
                  <a:gd name="T4" fmla="*/ 73 w 228"/>
                  <a:gd name="T5" fmla="*/ 149 h 176"/>
                  <a:gd name="T6" fmla="*/ 65 w 228"/>
                  <a:gd name="T7" fmla="*/ 130 h 176"/>
                  <a:gd name="T8" fmla="*/ 52 w 228"/>
                  <a:gd name="T9" fmla="*/ 109 h 176"/>
                  <a:gd name="T10" fmla="*/ 34 w 228"/>
                  <a:gd name="T11" fmla="*/ 80 h 176"/>
                  <a:gd name="T12" fmla="*/ 34 w 228"/>
                  <a:gd name="T13" fmla="*/ 80 h 176"/>
                  <a:gd name="T14" fmla="*/ 25 w 228"/>
                  <a:gd name="T15" fmla="*/ 64 h 176"/>
                  <a:gd name="T16" fmla="*/ 15 w 228"/>
                  <a:gd name="T17" fmla="*/ 46 h 176"/>
                  <a:gd name="T18" fmla="*/ 0 w 228"/>
                  <a:gd name="T19" fmla="*/ 10 h 176"/>
                  <a:gd name="T20" fmla="*/ 225 w 228"/>
                  <a:gd name="T21" fmla="*/ 0 h 176"/>
                  <a:gd name="T22" fmla="*/ 225 w 228"/>
                  <a:gd name="T23" fmla="*/ 0 h 176"/>
                  <a:gd name="T24" fmla="*/ 228 w 228"/>
                  <a:gd name="T25" fmla="*/ 41 h 176"/>
                  <a:gd name="T26" fmla="*/ 228 w 228"/>
                  <a:gd name="T27" fmla="*/ 80 h 176"/>
                  <a:gd name="T28" fmla="*/ 228 w 228"/>
                  <a:gd name="T29" fmla="*/ 80 h 176"/>
                  <a:gd name="T30" fmla="*/ 226 w 228"/>
                  <a:gd name="T31" fmla="*/ 110 h 176"/>
                  <a:gd name="T32" fmla="*/ 224 w 228"/>
                  <a:gd name="T33" fmla="*/ 133 h 176"/>
                  <a:gd name="T34" fmla="*/ 224 w 228"/>
                  <a:gd name="T35" fmla="*/ 152 h 176"/>
                  <a:gd name="T36" fmla="*/ 224 w 228"/>
                  <a:gd name="T37" fmla="*/ 162 h 176"/>
                  <a:gd name="T38" fmla="*/ 226 w 228"/>
                  <a:gd name="T39" fmla="*/ 172 h 176"/>
                  <a:gd name="T40" fmla="*/ 226 w 228"/>
                  <a:gd name="T41" fmla="*/ 172 h 176"/>
                  <a:gd name="T42" fmla="*/ 226 w 228"/>
                  <a:gd name="T43" fmla="*/ 176 h 176"/>
                  <a:gd name="T44" fmla="*/ 226 w 228"/>
                  <a:gd name="T45" fmla="*/ 176 h 176"/>
                  <a:gd name="T46" fmla="*/ 157 w 228"/>
                  <a:gd name="T47" fmla="*/ 175 h 176"/>
                  <a:gd name="T48" fmla="*/ 118 w 228"/>
                  <a:gd name="T49" fmla="*/ 172 h 176"/>
                  <a:gd name="T50" fmla="*/ 82 w 228"/>
                  <a:gd name="T51" fmla="*/ 170 h 176"/>
                  <a:gd name="T52" fmla="*/ 82 w 228"/>
                  <a:gd name="T53" fmla="*/ 170 h 17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28"/>
                  <a:gd name="T82" fmla="*/ 0 h 176"/>
                  <a:gd name="T83" fmla="*/ 228 w 228"/>
                  <a:gd name="T84" fmla="*/ 176 h 17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28" h="176">
                    <a:moveTo>
                      <a:pt x="82" y="170"/>
                    </a:moveTo>
                    <a:lnTo>
                      <a:pt x="82" y="170"/>
                    </a:lnTo>
                    <a:lnTo>
                      <a:pt x="73" y="149"/>
                    </a:lnTo>
                    <a:lnTo>
                      <a:pt x="65" y="130"/>
                    </a:lnTo>
                    <a:lnTo>
                      <a:pt x="52" y="109"/>
                    </a:lnTo>
                    <a:lnTo>
                      <a:pt x="34" y="80"/>
                    </a:lnTo>
                    <a:lnTo>
                      <a:pt x="34" y="80"/>
                    </a:lnTo>
                    <a:lnTo>
                      <a:pt x="25" y="64"/>
                    </a:lnTo>
                    <a:lnTo>
                      <a:pt x="15" y="46"/>
                    </a:lnTo>
                    <a:lnTo>
                      <a:pt x="0" y="10"/>
                    </a:lnTo>
                    <a:lnTo>
                      <a:pt x="225" y="0"/>
                    </a:lnTo>
                    <a:lnTo>
                      <a:pt x="225" y="0"/>
                    </a:lnTo>
                    <a:lnTo>
                      <a:pt x="228" y="41"/>
                    </a:lnTo>
                    <a:lnTo>
                      <a:pt x="228" y="80"/>
                    </a:lnTo>
                    <a:lnTo>
                      <a:pt x="228" y="80"/>
                    </a:lnTo>
                    <a:lnTo>
                      <a:pt x="226" y="110"/>
                    </a:lnTo>
                    <a:lnTo>
                      <a:pt x="224" y="133"/>
                    </a:lnTo>
                    <a:lnTo>
                      <a:pt x="224" y="152"/>
                    </a:lnTo>
                    <a:lnTo>
                      <a:pt x="224" y="162"/>
                    </a:lnTo>
                    <a:lnTo>
                      <a:pt x="226" y="172"/>
                    </a:lnTo>
                    <a:lnTo>
                      <a:pt x="226" y="172"/>
                    </a:lnTo>
                    <a:lnTo>
                      <a:pt x="226" y="176"/>
                    </a:lnTo>
                    <a:lnTo>
                      <a:pt x="226" y="176"/>
                    </a:lnTo>
                    <a:lnTo>
                      <a:pt x="157" y="175"/>
                    </a:lnTo>
                    <a:lnTo>
                      <a:pt x="118" y="172"/>
                    </a:lnTo>
                    <a:lnTo>
                      <a:pt x="82" y="170"/>
                    </a:lnTo>
                    <a:lnTo>
                      <a:pt x="82" y="17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39" name="Freeform 19">
                <a:extLst>
                  <a:ext uri="{FF2B5EF4-FFF2-40B4-BE49-F238E27FC236}">
                    <a16:creationId xmlns="" xmlns:a16="http://schemas.microsoft.com/office/drawing/2014/main" id="{32CABDF1-9755-400C-9B5A-9D75CCA8F3E9}"/>
                  </a:ext>
                </a:extLst>
              </p:cNvPr>
              <p:cNvSpPr>
                <a:spLocks noChangeArrowheads="1"/>
              </p:cNvSpPr>
              <p:nvPr/>
            </p:nvSpPr>
            <p:spPr bwMode="auto">
              <a:xfrm>
                <a:off x="901700" y="152400"/>
                <a:ext cx="512763" cy="271463"/>
              </a:xfrm>
              <a:custGeom>
                <a:avLst/>
                <a:gdLst>
                  <a:gd name="T0" fmla="*/ 0 w 323"/>
                  <a:gd name="T1" fmla="*/ 0 h 171"/>
                  <a:gd name="T2" fmla="*/ 323 w 323"/>
                  <a:gd name="T3" fmla="*/ 0 h 171"/>
                  <a:gd name="T4" fmla="*/ 306 w 323"/>
                  <a:gd name="T5" fmla="*/ 140 h 171"/>
                  <a:gd name="T6" fmla="*/ 306 w 323"/>
                  <a:gd name="T7" fmla="*/ 140 h 171"/>
                  <a:gd name="T8" fmla="*/ 305 w 323"/>
                  <a:gd name="T9" fmla="*/ 147 h 171"/>
                  <a:gd name="T10" fmla="*/ 302 w 323"/>
                  <a:gd name="T11" fmla="*/ 152 h 171"/>
                  <a:gd name="T12" fmla="*/ 296 w 323"/>
                  <a:gd name="T13" fmla="*/ 157 h 171"/>
                  <a:gd name="T14" fmla="*/ 291 w 323"/>
                  <a:gd name="T15" fmla="*/ 161 h 171"/>
                  <a:gd name="T16" fmla="*/ 286 w 323"/>
                  <a:gd name="T17" fmla="*/ 164 h 171"/>
                  <a:gd name="T18" fmla="*/ 279 w 323"/>
                  <a:gd name="T19" fmla="*/ 167 h 171"/>
                  <a:gd name="T20" fmla="*/ 272 w 323"/>
                  <a:gd name="T21" fmla="*/ 168 h 171"/>
                  <a:gd name="T22" fmla="*/ 267 w 323"/>
                  <a:gd name="T23" fmla="*/ 168 h 171"/>
                  <a:gd name="T24" fmla="*/ 0 w 323"/>
                  <a:gd name="T25" fmla="*/ 171 h 171"/>
                  <a:gd name="T26" fmla="*/ 0 w 323"/>
                  <a:gd name="T27" fmla="*/ 0 h 17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23"/>
                  <a:gd name="T43" fmla="*/ 0 h 171"/>
                  <a:gd name="T44" fmla="*/ 323 w 323"/>
                  <a:gd name="T45" fmla="*/ 171 h 17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23" h="171">
                    <a:moveTo>
                      <a:pt x="0" y="0"/>
                    </a:moveTo>
                    <a:lnTo>
                      <a:pt x="323" y="0"/>
                    </a:lnTo>
                    <a:lnTo>
                      <a:pt x="306" y="140"/>
                    </a:lnTo>
                    <a:lnTo>
                      <a:pt x="306" y="140"/>
                    </a:lnTo>
                    <a:lnTo>
                      <a:pt x="305" y="147"/>
                    </a:lnTo>
                    <a:lnTo>
                      <a:pt x="302" y="152"/>
                    </a:lnTo>
                    <a:lnTo>
                      <a:pt x="296" y="157"/>
                    </a:lnTo>
                    <a:lnTo>
                      <a:pt x="291" y="161"/>
                    </a:lnTo>
                    <a:lnTo>
                      <a:pt x="286" y="164"/>
                    </a:lnTo>
                    <a:lnTo>
                      <a:pt x="279" y="167"/>
                    </a:lnTo>
                    <a:lnTo>
                      <a:pt x="272" y="168"/>
                    </a:lnTo>
                    <a:lnTo>
                      <a:pt x="267" y="168"/>
                    </a:lnTo>
                    <a:lnTo>
                      <a:pt x="0" y="171"/>
                    </a:lnTo>
                    <a:lnTo>
                      <a:pt x="0"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40" name="Freeform 20">
                <a:extLst>
                  <a:ext uri="{FF2B5EF4-FFF2-40B4-BE49-F238E27FC236}">
                    <a16:creationId xmlns="" xmlns:a16="http://schemas.microsoft.com/office/drawing/2014/main" id="{8055953F-3C56-4CEF-85A0-C85A3E80E59D}"/>
                  </a:ext>
                </a:extLst>
              </p:cNvPr>
              <p:cNvSpPr>
                <a:spLocks noChangeArrowheads="1"/>
              </p:cNvSpPr>
              <p:nvPr/>
            </p:nvSpPr>
            <p:spPr bwMode="auto">
              <a:xfrm>
                <a:off x="906462" y="152400"/>
                <a:ext cx="508000" cy="269875"/>
              </a:xfrm>
              <a:custGeom>
                <a:avLst/>
                <a:gdLst>
                  <a:gd name="T0" fmla="*/ 0 w 320"/>
                  <a:gd name="T1" fmla="*/ 0 h 170"/>
                  <a:gd name="T2" fmla="*/ 0 w 320"/>
                  <a:gd name="T3" fmla="*/ 0 h 170"/>
                  <a:gd name="T4" fmla="*/ 320 w 320"/>
                  <a:gd name="T5" fmla="*/ 0 h 170"/>
                  <a:gd name="T6" fmla="*/ 320 w 320"/>
                  <a:gd name="T7" fmla="*/ 0 h 170"/>
                  <a:gd name="T8" fmla="*/ 303 w 320"/>
                  <a:gd name="T9" fmla="*/ 140 h 170"/>
                  <a:gd name="T10" fmla="*/ 303 w 320"/>
                  <a:gd name="T11" fmla="*/ 140 h 170"/>
                  <a:gd name="T12" fmla="*/ 302 w 320"/>
                  <a:gd name="T13" fmla="*/ 147 h 170"/>
                  <a:gd name="T14" fmla="*/ 299 w 320"/>
                  <a:gd name="T15" fmla="*/ 152 h 170"/>
                  <a:gd name="T16" fmla="*/ 293 w 320"/>
                  <a:gd name="T17" fmla="*/ 157 h 170"/>
                  <a:gd name="T18" fmla="*/ 288 w 320"/>
                  <a:gd name="T19" fmla="*/ 161 h 170"/>
                  <a:gd name="T20" fmla="*/ 283 w 320"/>
                  <a:gd name="T21" fmla="*/ 164 h 170"/>
                  <a:gd name="T22" fmla="*/ 276 w 320"/>
                  <a:gd name="T23" fmla="*/ 167 h 170"/>
                  <a:gd name="T24" fmla="*/ 269 w 320"/>
                  <a:gd name="T25" fmla="*/ 168 h 170"/>
                  <a:gd name="T26" fmla="*/ 264 w 320"/>
                  <a:gd name="T27" fmla="*/ 168 h 170"/>
                  <a:gd name="T28" fmla="*/ 264 w 320"/>
                  <a:gd name="T29" fmla="*/ 168 h 170"/>
                  <a:gd name="T30" fmla="*/ 1 w 320"/>
                  <a:gd name="T31" fmla="*/ 170 h 170"/>
                  <a:gd name="T32" fmla="*/ 1 w 320"/>
                  <a:gd name="T33" fmla="*/ 170 h 170"/>
                  <a:gd name="T34" fmla="*/ 0 w 320"/>
                  <a:gd name="T35" fmla="*/ 0 h 170"/>
                  <a:gd name="T36" fmla="*/ 0 w 320"/>
                  <a:gd name="T37" fmla="*/ 0 h 17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20"/>
                  <a:gd name="T58" fmla="*/ 0 h 170"/>
                  <a:gd name="T59" fmla="*/ 320 w 320"/>
                  <a:gd name="T60" fmla="*/ 170 h 17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20" h="170">
                    <a:moveTo>
                      <a:pt x="0" y="0"/>
                    </a:moveTo>
                    <a:lnTo>
                      <a:pt x="0" y="0"/>
                    </a:lnTo>
                    <a:lnTo>
                      <a:pt x="320" y="0"/>
                    </a:lnTo>
                    <a:lnTo>
                      <a:pt x="320" y="0"/>
                    </a:lnTo>
                    <a:lnTo>
                      <a:pt x="303" y="140"/>
                    </a:lnTo>
                    <a:lnTo>
                      <a:pt x="303" y="140"/>
                    </a:lnTo>
                    <a:lnTo>
                      <a:pt x="302" y="147"/>
                    </a:lnTo>
                    <a:lnTo>
                      <a:pt x="299" y="152"/>
                    </a:lnTo>
                    <a:lnTo>
                      <a:pt x="293" y="157"/>
                    </a:lnTo>
                    <a:lnTo>
                      <a:pt x="288" y="161"/>
                    </a:lnTo>
                    <a:lnTo>
                      <a:pt x="283" y="164"/>
                    </a:lnTo>
                    <a:lnTo>
                      <a:pt x="276" y="167"/>
                    </a:lnTo>
                    <a:lnTo>
                      <a:pt x="269" y="168"/>
                    </a:lnTo>
                    <a:lnTo>
                      <a:pt x="264" y="168"/>
                    </a:lnTo>
                    <a:lnTo>
                      <a:pt x="264" y="168"/>
                    </a:lnTo>
                    <a:lnTo>
                      <a:pt x="1" y="170"/>
                    </a:lnTo>
                    <a:lnTo>
                      <a:pt x="1" y="170"/>
                    </a:lnTo>
                    <a:lnTo>
                      <a:pt x="0" y="0"/>
                    </a:lnTo>
                    <a:lnTo>
                      <a:pt x="0"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41" name="Freeform 21">
                <a:extLst>
                  <a:ext uri="{FF2B5EF4-FFF2-40B4-BE49-F238E27FC236}">
                    <a16:creationId xmlns="" xmlns:a16="http://schemas.microsoft.com/office/drawing/2014/main" id="{1E7ED5C9-9E84-41C9-902B-2E95A99F01B7}"/>
                  </a:ext>
                </a:extLst>
              </p:cNvPr>
              <p:cNvSpPr>
                <a:spLocks noChangeArrowheads="1"/>
              </p:cNvSpPr>
              <p:nvPr/>
            </p:nvSpPr>
            <p:spPr bwMode="auto">
              <a:xfrm>
                <a:off x="912812" y="152400"/>
                <a:ext cx="501650" cy="269875"/>
              </a:xfrm>
              <a:custGeom>
                <a:avLst/>
                <a:gdLst>
                  <a:gd name="T0" fmla="*/ 0 w 316"/>
                  <a:gd name="T1" fmla="*/ 0 h 170"/>
                  <a:gd name="T2" fmla="*/ 0 w 316"/>
                  <a:gd name="T3" fmla="*/ 0 h 170"/>
                  <a:gd name="T4" fmla="*/ 316 w 316"/>
                  <a:gd name="T5" fmla="*/ 0 h 170"/>
                  <a:gd name="T6" fmla="*/ 316 w 316"/>
                  <a:gd name="T7" fmla="*/ 0 h 170"/>
                  <a:gd name="T8" fmla="*/ 299 w 316"/>
                  <a:gd name="T9" fmla="*/ 140 h 170"/>
                  <a:gd name="T10" fmla="*/ 299 w 316"/>
                  <a:gd name="T11" fmla="*/ 140 h 170"/>
                  <a:gd name="T12" fmla="*/ 298 w 316"/>
                  <a:gd name="T13" fmla="*/ 147 h 170"/>
                  <a:gd name="T14" fmla="*/ 295 w 316"/>
                  <a:gd name="T15" fmla="*/ 152 h 170"/>
                  <a:gd name="T16" fmla="*/ 289 w 316"/>
                  <a:gd name="T17" fmla="*/ 156 h 170"/>
                  <a:gd name="T18" fmla="*/ 284 w 316"/>
                  <a:gd name="T19" fmla="*/ 160 h 170"/>
                  <a:gd name="T20" fmla="*/ 279 w 316"/>
                  <a:gd name="T21" fmla="*/ 164 h 170"/>
                  <a:gd name="T22" fmla="*/ 272 w 316"/>
                  <a:gd name="T23" fmla="*/ 167 h 170"/>
                  <a:gd name="T24" fmla="*/ 266 w 316"/>
                  <a:gd name="T25" fmla="*/ 168 h 170"/>
                  <a:gd name="T26" fmla="*/ 260 w 316"/>
                  <a:gd name="T27" fmla="*/ 168 h 170"/>
                  <a:gd name="T28" fmla="*/ 260 w 316"/>
                  <a:gd name="T29" fmla="*/ 168 h 170"/>
                  <a:gd name="T30" fmla="*/ 1 w 316"/>
                  <a:gd name="T31" fmla="*/ 170 h 170"/>
                  <a:gd name="T32" fmla="*/ 1 w 316"/>
                  <a:gd name="T33" fmla="*/ 170 h 170"/>
                  <a:gd name="T34" fmla="*/ 0 w 316"/>
                  <a:gd name="T35" fmla="*/ 0 h 170"/>
                  <a:gd name="T36" fmla="*/ 0 w 316"/>
                  <a:gd name="T37" fmla="*/ 0 h 17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16"/>
                  <a:gd name="T58" fmla="*/ 0 h 170"/>
                  <a:gd name="T59" fmla="*/ 316 w 316"/>
                  <a:gd name="T60" fmla="*/ 170 h 17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16" h="170">
                    <a:moveTo>
                      <a:pt x="0" y="0"/>
                    </a:moveTo>
                    <a:lnTo>
                      <a:pt x="0" y="0"/>
                    </a:lnTo>
                    <a:lnTo>
                      <a:pt x="316" y="0"/>
                    </a:lnTo>
                    <a:lnTo>
                      <a:pt x="316" y="0"/>
                    </a:lnTo>
                    <a:lnTo>
                      <a:pt x="299" y="140"/>
                    </a:lnTo>
                    <a:lnTo>
                      <a:pt x="299" y="140"/>
                    </a:lnTo>
                    <a:lnTo>
                      <a:pt x="298" y="147"/>
                    </a:lnTo>
                    <a:lnTo>
                      <a:pt x="295" y="152"/>
                    </a:lnTo>
                    <a:lnTo>
                      <a:pt x="289" y="156"/>
                    </a:lnTo>
                    <a:lnTo>
                      <a:pt x="284" y="160"/>
                    </a:lnTo>
                    <a:lnTo>
                      <a:pt x="279" y="164"/>
                    </a:lnTo>
                    <a:lnTo>
                      <a:pt x="272" y="167"/>
                    </a:lnTo>
                    <a:lnTo>
                      <a:pt x="266" y="168"/>
                    </a:lnTo>
                    <a:lnTo>
                      <a:pt x="260" y="168"/>
                    </a:lnTo>
                    <a:lnTo>
                      <a:pt x="260" y="168"/>
                    </a:lnTo>
                    <a:lnTo>
                      <a:pt x="1" y="170"/>
                    </a:lnTo>
                    <a:lnTo>
                      <a:pt x="1" y="170"/>
                    </a:lnTo>
                    <a:lnTo>
                      <a:pt x="0" y="0"/>
                    </a:lnTo>
                    <a:lnTo>
                      <a:pt x="0"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42" name="Freeform 22">
                <a:extLst>
                  <a:ext uri="{FF2B5EF4-FFF2-40B4-BE49-F238E27FC236}">
                    <a16:creationId xmlns="" xmlns:a16="http://schemas.microsoft.com/office/drawing/2014/main" id="{69364254-9B93-4450-9F9A-D659EA7F242E}"/>
                  </a:ext>
                </a:extLst>
              </p:cNvPr>
              <p:cNvSpPr>
                <a:spLocks noChangeArrowheads="1"/>
              </p:cNvSpPr>
              <p:nvPr/>
            </p:nvSpPr>
            <p:spPr bwMode="auto">
              <a:xfrm>
                <a:off x="919162" y="152400"/>
                <a:ext cx="495300" cy="266700"/>
              </a:xfrm>
              <a:custGeom>
                <a:avLst/>
                <a:gdLst>
                  <a:gd name="T0" fmla="*/ 0 w 312"/>
                  <a:gd name="T1" fmla="*/ 0 h 168"/>
                  <a:gd name="T2" fmla="*/ 0 w 312"/>
                  <a:gd name="T3" fmla="*/ 0 h 168"/>
                  <a:gd name="T4" fmla="*/ 312 w 312"/>
                  <a:gd name="T5" fmla="*/ 0 h 168"/>
                  <a:gd name="T6" fmla="*/ 312 w 312"/>
                  <a:gd name="T7" fmla="*/ 0 h 168"/>
                  <a:gd name="T8" fmla="*/ 295 w 312"/>
                  <a:gd name="T9" fmla="*/ 140 h 168"/>
                  <a:gd name="T10" fmla="*/ 295 w 312"/>
                  <a:gd name="T11" fmla="*/ 140 h 168"/>
                  <a:gd name="T12" fmla="*/ 294 w 312"/>
                  <a:gd name="T13" fmla="*/ 147 h 168"/>
                  <a:gd name="T14" fmla="*/ 291 w 312"/>
                  <a:gd name="T15" fmla="*/ 152 h 168"/>
                  <a:gd name="T16" fmla="*/ 285 w 312"/>
                  <a:gd name="T17" fmla="*/ 156 h 168"/>
                  <a:gd name="T18" fmla="*/ 280 w 312"/>
                  <a:gd name="T19" fmla="*/ 160 h 168"/>
                  <a:gd name="T20" fmla="*/ 275 w 312"/>
                  <a:gd name="T21" fmla="*/ 164 h 168"/>
                  <a:gd name="T22" fmla="*/ 269 w 312"/>
                  <a:gd name="T23" fmla="*/ 167 h 168"/>
                  <a:gd name="T24" fmla="*/ 262 w 312"/>
                  <a:gd name="T25" fmla="*/ 168 h 168"/>
                  <a:gd name="T26" fmla="*/ 257 w 312"/>
                  <a:gd name="T27" fmla="*/ 168 h 168"/>
                  <a:gd name="T28" fmla="*/ 257 w 312"/>
                  <a:gd name="T29" fmla="*/ 168 h 168"/>
                  <a:gd name="T30" fmla="*/ 0 w 312"/>
                  <a:gd name="T31" fmla="*/ 168 h 168"/>
                  <a:gd name="T32" fmla="*/ 0 w 312"/>
                  <a:gd name="T33" fmla="*/ 168 h 168"/>
                  <a:gd name="T34" fmla="*/ 0 w 312"/>
                  <a:gd name="T35" fmla="*/ 0 h 168"/>
                  <a:gd name="T36" fmla="*/ 0 w 312"/>
                  <a:gd name="T37" fmla="*/ 0 h 16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12"/>
                  <a:gd name="T58" fmla="*/ 0 h 168"/>
                  <a:gd name="T59" fmla="*/ 312 w 312"/>
                  <a:gd name="T60" fmla="*/ 168 h 16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12" h="168">
                    <a:moveTo>
                      <a:pt x="0" y="0"/>
                    </a:moveTo>
                    <a:lnTo>
                      <a:pt x="0" y="0"/>
                    </a:lnTo>
                    <a:lnTo>
                      <a:pt x="312" y="0"/>
                    </a:lnTo>
                    <a:lnTo>
                      <a:pt x="312" y="0"/>
                    </a:lnTo>
                    <a:lnTo>
                      <a:pt x="295" y="140"/>
                    </a:lnTo>
                    <a:lnTo>
                      <a:pt x="295" y="140"/>
                    </a:lnTo>
                    <a:lnTo>
                      <a:pt x="294" y="147"/>
                    </a:lnTo>
                    <a:lnTo>
                      <a:pt x="291" y="152"/>
                    </a:lnTo>
                    <a:lnTo>
                      <a:pt x="285" y="156"/>
                    </a:lnTo>
                    <a:lnTo>
                      <a:pt x="280" y="160"/>
                    </a:lnTo>
                    <a:lnTo>
                      <a:pt x="275" y="164"/>
                    </a:lnTo>
                    <a:lnTo>
                      <a:pt x="269" y="167"/>
                    </a:lnTo>
                    <a:lnTo>
                      <a:pt x="262" y="168"/>
                    </a:lnTo>
                    <a:lnTo>
                      <a:pt x="257" y="168"/>
                    </a:lnTo>
                    <a:lnTo>
                      <a:pt x="257" y="168"/>
                    </a:lnTo>
                    <a:lnTo>
                      <a:pt x="0" y="168"/>
                    </a:lnTo>
                    <a:lnTo>
                      <a:pt x="0" y="168"/>
                    </a:lnTo>
                    <a:lnTo>
                      <a:pt x="0" y="0"/>
                    </a:lnTo>
                    <a:lnTo>
                      <a:pt x="0"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43" name="Freeform 23">
                <a:extLst>
                  <a:ext uri="{FF2B5EF4-FFF2-40B4-BE49-F238E27FC236}">
                    <a16:creationId xmlns="" xmlns:a16="http://schemas.microsoft.com/office/drawing/2014/main" id="{C714E681-613C-4758-9EAE-49A00AD5CADD}"/>
                  </a:ext>
                </a:extLst>
              </p:cNvPr>
              <p:cNvSpPr>
                <a:spLocks noChangeArrowheads="1"/>
              </p:cNvSpPr>
              <p:nvPr/>
            </p:nvSpPr>
            <p:spPr bwMode="auto">
              <a:xfrm>
                <a:off x="925512" y="152400"/>
                <a:ext cx="488950" cy="266700"/>
              </a:xfrm>
              <a:custGeom>
                <a:avLst/>
                <a:gdLst>
                  <a:gd name="T0" fmla="*/ 0 w 308"/>
                  <a:gd name="T1" fmla="*/ 0 h 168"/>
                  <a:gd name="T2" fmla="*/ 0 w 308"/>
                  <a:gd name="T3" fmla="*/ 0 h 168"/>
                  <a:gd name="T4" fmla="*/ 308 w 308"/>
                  <a:gd name="T5" fmla="*/ 0 h 168"/>
                  <a:gd name="T6" fmla="*/ 308 w 308"/>
                  <a:gd name="T7" fmla="*/ 0 h 168"/>
                  <a:gd name="T8" fmla="*/ 291 w 308"/>
                  <a:gd name="T9" fmla="*/ 140 h 168"/>
                  <a:gd name="T10" fmla="*/ 291 w 308"/>
                  <a:gd name="T11" fmla="*/ 140 h 168"/>
                  <a:gd name="T12" fmla="*/ 290 w 308"/>
                  <a:gd name="T13" fmla="*/ 147 h 168"/>
                  <a:gd name="T14" fmla="*/ 287 w 308"/>
                  <a:gd name="T15" fmla="*/ 152 h 168"/>
                  <a:gd name="T16" fmla="*/ 281 w 308"/>
                  <a:gd name="T17" fmla="*/ 156 h 168"/>
                  <a:gd name="T18" fmla="*/ 277 w 308"/>
                  <a:gd name="T19" fmla="*/ 160 h 168"/>
                  <a:gd name="T20" fmla="*/ 271 w 308"/>
                  <a:gd name="T21" fmla="*/ 164 h 168"/>
                  <a:gd name="T22" fmla="*/ 265 w 308"/>
                  <a:gd name="T23" fmla="*/ 166 h 168"/>
                  <a:gd name="T24" fmla="*/ 258 w 308"/>
                  <a:gd name="T25" fmla="*/ 168 h 168"/>
                  <a:gd name="T26" fmla="*/ 253 w 308"/>
                  <a:gd name="T27" fmla="*/ 168 h 168"/>
                  <a:gd name="T28" fmla="*/ 253 w 308"/>
                  <a:gd name="T29" fmla="*/ 168 h 168"/>
                  <a:gd name="T30" fmla="*/ 0 w 308"/>
                  <a:gd name="T31" fmla="*/ 167 h 168"/>
                  <a:gd name="T32" fmla="*/ 0 w 308"/>
                  <a:gd name="T33" fmla="*/ 167 h 168"/>
                  <a:gd name="T34" fmla="*/ 0 w 308"/>
                  <a:gd name="T35" fmla="*/ 0 h 168"/>
                  <a:gd name="T36" fmla="*/ 0 w 308"/>
                  <a:gd name="T37" fmla="*/ 0 h 16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08"/>
                  <a:gd name="T58" fmla="*/ 0 h 168"/>
                  <a:gd name="T59" fmla="*/ 308 w 308"/>
                  <a:gd name="T60" fmla="*/ 168 h 16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08" h="168">
                    <a:moveTo>
                      <a:pt x="0" y="0"/>
                    </a:moveTo>
                    <a:lnTo>
                      <a:pt x="0" y="0"/>
                    </a:lnTo>
                    <a:lnTo>
                      <a:pt x="308" y="0"/>
                    </a:lnTo>
                    <a:lnTo>
                      <a:pt x="308" y="0"/>
                    </a:lnTo>
                    <a:lnTo>
                      <a:pt x="291" y="140"/>
                    </a:lnTo>
                    <a:lnTo>
                      <a:pt x="291" y="140"/>
                    </a:lnTo>
                    <a:lnTo>
                      <a:pt x="290" y="147"/>
                    </a:lnTo>
                    <a:lnTo>
                      <a:pt x="287" y="152"/>
                    </a:lnTo>
                    <a:lnTo>
                      <a:pt x="281" y="156"/>
                    </a:lnTo>
                    <a:lnTo>
                      <a:pt x="277" y="160"/>
                    </a:lnTo>
                    <a:lnTo>
                      <a:pt x="271" y="164"/>
                    </a:lnTo>
                    <a:lnTo>
                      <a:pt x="265" y="166"/>
                    </a:lnTo>
                    <a:lnTo>
                      <a:pt x="258" y="168"/>
                    </a:lnTo>
                    <a:lnTo>
                      <a:pt x="253" y="168"/>
                    </a:lnTo>
                    <a:lnTo>
                      <a:pt x="253" y="168"/>
                    </a:lnTo>
                    <a:lnTo>
                      <a:pt x="0" y="167"/>
                    </a:lnTo>
                    <a:lnTo>
                      <a:pt x="0" y="167"/>
                    </a:lnTo>
                    <a:lnTo>
                      <a:pt x="0" y="0"/>
                    </a:lnTo>
                    <a:lnTo>
                      <a:pt x="0"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44" name="Freeform 24">
                <a:extLst>
                  <a:ext uri="{FF2B5EF4-FFF2-40B4-BE49-F238E27FC236}">
                    <a16:creationId xmlns="" xmlns:a16="http://schemas.microsoft.com/office/drawing/2014/main" id="{0DCF7DC9-10CF-4C45-92EA-E36F13E11FD1}"/>
                  </a:ext>
                </a:extLst>
              </p:cNvPr>
              <p:cNvSpPr>
                <a:spLocks noChangeArrowheads="1"/>
              </p:cNvSpPr>
              <p:nvPr/>
            </p:nvSpPr>
            <p:spPr bwMode="auto">
              <a:xfrm>
                <a:off x="931862" y="152400"/>
                <a:ext cx="482600" cy="266700"/>
              </a:xfrm>
              <a:custGeom>
                <a:avLst/>
                <a:gdLst>
                  <a:gd name="T0" fmla="*/ 0 w 304"/>
                  <a:gd name="T1" fmla="*/ 0 h 168"/>
                  <a:gd name="T2" fmla="*/ 0 w 304"/>
                  <a:gd name="T3" fmla="*/ 0 h 168"/>
                  <a:gd name="T4" fmla="*/ 304 w 304"/>
                  <a:gd name="T5" fmla="*/ 0 h 168"/>
                  <a:gd name="T6" fmla="*/ 304 w 304"/>
                  <a:gd name="T7" fmla="*/ 0 h 168"/>
                  <a:gd name="T8" fmla="*/ 287 w 304"/>
                  <a:gd name="T9" fmla="*/ 140 h 168"/>
                  <a:gd name="T10" fmla="*/ 287 w 304"/>
                  <a:gd name="T11" fmla="*/ 140 h 168"/>
                  <a:gd name="T12" fmla="*/ 286 w 304"/>
                  <a:gd name="T13" fmla="*/ 147 h 168"/>
                  <a:gd name="T14" fmla="*/ 283 w 304"/>
                  <a:gd name="T15" fmla="*/ 152 h 168"/>
                  <a:gd name="T16" fmla="*/ 279 w 304"/>
                  <a:gd name="T17" fmla="*/ 156 h 168"/>
                  <a:gd name="T18" fmla="*/ 273 w 304"/>
                  <a:gd name="T19" fmla="*/ 160 h 168"/>
                  <a:gd name="T20" fmla="*/ 267 w 304"/>
                  <a:gd name="T21" fmla="*/ 164 h 168"/>
                  <a:gd name="T22" fmla="*/ 261 w 304"/>
                  <a:gd name="T23" fmla="*/ 166 h 168"/>
                  <a:gd name="T24" fmla="*/ 254 w 304"/>
                  <a:gd name="T25" fmla="*/ 167 h 168"/>
                  <a:gd name="T26" fmla="*/ 249 w 304"/>
                  <a:gd name="T27" fmla="*/ 168 h 168"/>
                  <a:gd name="T28" fmla="*/ 249 w 304"/>
                  <a:gd name="T29" fmla="*/ 168 h 168"/>
                  <a:gd name="T30" fmla="*/ 0 w 304"/>
                  <a:gd name="T31" fmla="*/ 166 h 168"/>
                  <a:gd name="T32" fmla="*/ 0 w 304"/>
                  <a:gd name="T33" fmla="*/ 166 h 168"/>
                  <a:gd name="T34" fmla="*/ 0 w 304"/>
                  <a:gd name="T35" fmla="*/ 0 h 168"/>
                  <a:gd name="T36" fmla="*/ 0 w 304"/>
                  <a:gd name="T37" fmla="*/ 0 h 16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04"/>
                  <a:gd name="T58" fmla="*/ 0 h 168"/>
                  <a:gd name="T59" fmla="*/ 304 w 304"/>
                  <a:gd name="T60" fmla="*/ 168 h 16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04" h="168">
                    <a:moveTo>
                      <a:pt x="0" y="0"/>
                    </a:moveTo>
                    <a:lnTo>
                      <a:pt x="0" y="0"/>
                    </a:lnTo>
                    <a:lnTo>
                      <a:pt x="304" y="0"/>
                    </a:lnTo>
                    <a:lnTo>
                      <a:pt x="304" y="0"/>
                    </a:lnTo>
                    <a:lnTo>
                      <a:pt x="287" y="140"/>
                    </a:lnTo>
                    <a:lnTo>
                      <a:pt x="287" y="140"/>
                    </a:lnTo>
                    <a:lnTo>
                      <a:pt x="286" y="147"/>
                    </a:lnTo>
                    <a:lnTo>
                      <a:pt x="283" y="152"/>
                    </a:lnTo>
                    <a:lnTo>
                      <a:pt x="279" y="156"/>
                    </a:lnTo>
                    <a:lnTo>
                      <a:pt x="273" y="160"/>
                    </a:lnTo>
                    <a:lnTo>
                      <a:pt x="267" y="164"/>
                    </a:lnTo>
                    <a:lnTo>
                      <a:pt x="261" y="166"/>
                    </a:lnTo>
                    <a:lnTo>
                      <a:pt x="254" y="167"/>
                    </a:lnTo>
                    <a:lnTo>
                      <a:pt x="249" y="168"/>
                    </a:lnTo>
                    <a:lnTo>
                      <a:pt x="249" y="168"/>
                    </a:lnTo>
                    <a:lnTo>
                      <a:pt x="0" y="166"/>
                    </a:lnTo>
                    <a:lnTo>
                      <a:pt x="0" y="166"/>
                    </a:lnTo>
                    <a:lnTo>
                      <a:pt x="0" y="0"/>
                    </a:lnTo>
                    <a:lnTo>
                      <a:pt x="0"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45" name="Freeform 25">
                <a:extLst>
                  <a:ext uri="{FF2B5EF4-FFF2-40B4-BE49-F238E27FC236}">
                    <a16:creationId xmlns="" xmlns:a16="http://schemas.microsoft.com/office/drawing/2014/main" id="{909B91FC-5A78-418F-BC54-257DF794F90D}"/>
                  </a:ext>
                </a:extLst>
              </p:cNvPr>
              <p:cNvSpPr>
                <a:spLocks noChangeArrowheads="1"/>
              </p:cNvSpPr>
              <p:nvPr/>
            </p:nvSpPr>
            <p:spPr bwMode="auto">
              <a:xfrm>
                <a:off x="938212" y="152400"/>
                <a:ext cx="476250" cy="266700"/>
              </a:xfrm>
              <a:custGeom>
                <a:avLst/>
                <a:gdLst>
                  <a:gd name="T0" fmla="*/ 0 w 300"/>
                  <a:gd name="T1" fmla="*/ 0 h 168"/>
                  <a:gd name="T2" fmla="*/ 0 w 300"/>
                  <a:gd name="T3" fmla="*/ 0 h 168"/>
                  <a:gd name="T4" fmla="*/ 300 w 300"/>
                  <a:gd name="T5" fmla="*/ 0 h 168"/>
                  <a:gd name="T6" fmla="*/ 300 w 300"/>
                  <a:gd name="T7" fmla="*/ 0 h 168"/>
                  <a:gd name="T8" fmla="*/ 283 w 300"/>
                  <a:gd name="T9" fmla="*/ 140 h 168"/>
                  <a:gd name="T10" fmla="*/ 283 w 300"/>
                  <a:gd name="T11" fmla="*/ 140 h 168"/>
                  <a:gd name="T12" fmla="*/ 282 w 300"/>
                  <a:gd name="T13" fmla="*/ 147 h 168"/>
                  <a:gd name="T14" fmla="*/ 279 w 300"/>
                  <a:gd name="T15" fmla="*/ 152 h 168"/>
                  <a:gd name="T16" fmla="*/ 275 w 300"/>
                  <a:gd name="T17" fmla="*/ 156 h 168"/>
                  <a:gd name="T18" fmla="*/ 269 w 300"/>
                  <a:gd name="T19" fmla="*/ 160 h 168"/>
                  <a:gd name="T20" fmla="*/ 264 w 300"/>
                  <a:gd name="T21" fmla="*/ 163 h 168"/>
                  <a:gd name="T22" fmla="*/ 257 w 300"/>
                  <a:gd name="T23" fmla="*/ 166 h 168"/>
                  <a:gd name="T24" fmla="*/ 252 w 300"/>
                  <a:gd name="T25" fmla="*/ 167 h 168"/>
                  <a:gd name="T26" fmla="*/ 245 w 300"/>
                  <a:gd name="T27" fmla="*/ 168 h 168"/>
                  <a:gd name="T28" fmla="*/ 245 w 300"/>
                  <a:gd name="T29" fmla="*/ 168 h 168"/>
                  <a:gd name="T30" fmla="*/ 0 w 300"/>
                  <a:gd name="T31" fmla="*/ 164 h 168"/>
                  <a:gd name="T32" fmla="*/ 0 w 300"/>
                  <a:gd name="T33" fmla="*/ 164 h 168"/>
                  <a:gd name="T34" fmla="*/ 0 w 300"/>
                  <a:gd name="T35" fmla="*/ 0 h 168"/>
                  <a:gd name="T36" fmla="*/ 0 w 300"/>
                  <a:gd name="T37" fmla="*/ 0 h 16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00"/>
                  <a:gd name="T58" fmla="*/ 0 h 168"/>
                  <a:gd name="T59" fmla="*/ 300 w 300"/>
                  <a:gd name="T60" fmla="*/ 168 h 16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00" h="168">
                    <a:moveTo>
                      <a:pt x="0" y="0"/>
                    </a:moveTo>
                    <a:lnTo>
                      <a:pt x="0" y="0"/>
                    </a:lnTo>
                    <a:lnTo>
                      <a:pt x="300" y="0"/>
                    </a:lnTo>
                    <a:lnTo>
                      <a:pt x="300" y="0"/>
                    </a:lnTo>
                    <a:lnTo>
                      <a:pt x="283" y="140"/>
                    </a:lnTo>
                    <a:lnTo>
                      <a:pt x="283" y="140"/>
                    </a:lnTo>
                    <a:lnTo>
                      <a:pt x="282" y="147"/>
                    </a:lnTo>
                    <a:lnTo>
                      <a:pt x="279" y="152"/>
                    </a:lnTo>
                    <a:lnTo>
                      <a:pt x="275" y="156"/>
                    </a:lnTo>
                    <a:lnTo>
                      <a:pt x="269" y="160"/>
                    </a:lnTo>
                    <a:lnTo>
                      <a:pt x="264" y="163"/>
                    </a:lnTo>
                    <a:lnTo>
                      <a:pt x="257" y="166"/>
                    </a:lnTo>
                    <a:lnTo>
                      <a:pt x="252" y="167"/>
                    </a:lnTo>
                    <a:lnTo>
                      <a:pt x="245" y="168"/>
                    </a:lnTo>
                    <a:lnTo>
                      <a:pt x="245" y="168"/>
                    </a:lnTo>
                    <a:lnTo>
                      <a:pt x="0" y="164"/>
                    </a:lnTo>
                    <a:lnTo>
                      <a:pt x="0" y="164"/>
                    </a:lnTo>
                    <a:lnTo>
                      <a:pt x="0" y="0"/>
                    </a:lnTo>
                    <a:lnTo>
                      <a:pt x="0"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46" name="Freeform 26">
                <a:extLst>
                  <a:ext uri="{FF2B5EF4-FFF2-40B4-BE49-F238E27FC236}">
                    <a16:creationId xmlns="" xmlns:a16="http://schemas.microsoft.com/office/drawing/2014/main" id="{50995A83-5EAE-46CD-8958-975E92ED0877}"/>
                  </a:ext>
                </a:extLst>
              </p:cNvPr>
              <p:cNvSpPr>
                <a:spLocks noChangeArrowheads="1"/>
              </p:cNvSpPr>
              <p:nvPr/>
            </p:nvSpPr>
            <p:spPr bwMode="auto">
              <a:xfrm>
                <a:off x="942975" y="152400"/>
                <a:ext cx="471488" cy="266700"/>
              </a:xfrm>
              <a:custGeom>
                <a:avLst/>
                <a:gdLst>
                  <a:gd name="T0" fmla="*/ 0 w 297"/>
                  <a:gd name="T1" fmla="*/ 0 h 168"/>
                  <a:gd name="T2" fmla="*/ 0 w 297"/>
                  <a:gd name="T3" fmla="*/ 0 h 168"/>
                  <a:gd name="T4" fmla="*/ 297 w 297"/>
                  <a:gd name="T5" fmla="*/ 0 h 168"/>
                  <a:gd name="T6" fmla="*/ 297 w 297"/>
                  <a:gd name="T7" fmla="*/ 0 h 168"/>
                  <a:gd name="T8" fmla="*/ 280 w 297"/>
                  <a:gd name="T9" fmla="*/ 140 h 168"/>
                  <a:gd name="T10" fmla="*/ 280 w 297"/>
                  <a:gd name="T11" fmla="*/ 140 h 168"/>
                  <a:gd name="T12" fmla="*/ 279 w 297"/>
                  <a:gd name="T13" fmla="*/ 147 h 168"/>
                  <a:gd name="T14" fmla="*/ 276 w 297"/>
                  <a:gd name="T15" fmla="*/ 152 h 168"/>
                  <a:gd name="T16" fmla="*/ 272 w 297"/>
                  <a:gd name="T17" fmla="*/ 156 h 168"/>
                  <a:gd name="T18" fmla="*/ 266 w 297"/>
                  <a:gd name="T19" fmla="*/ 160 h 168"/>
                  <a:gd name="T20" fmla="*/ 261 w 297"/>
                  <a:gd name="T21" fmla="*/ 163 h 168"/>
                  <a:gd name="T22" fmla="*/ 254 w 297"/>
                  <a:gd name="T23" fmla="*/ 166 h 168"/>
                  <a:gd name="T24" fmla="*/ 249 w 297"/>
                  <a:gd name="T25" fmla="*/ 167 h 168"/>
                  <a:gd name="T26" fmla="*/ 243 w 297"/>
                  <a:gd name="T27" fmla="*/ 168 h 168"/>
                  <a:gd name="T28" fmla="*/ 243 w 297"/>
                  <a:gd name="T29" fmla="*/ 168 h 168"/>
                  <a:gd name="T30" fmla="*/ 1 w 297"/>
                  <a:gd name="T31" fmla="*/ 163 h 168"/>
                  <a:gd name="T32" fmla="*/ 1 w 297"/>
                  <a:gd name="T33" fmla="*/ 163 h 168"/>
                  <a:gd name="T34" fmla="*/ 0 w 297"/>
                  <a:gd name="T35" fmla="*/ 0 h 168"/>
                  <a:gd name="T36" fmla="*/ 0 w 297"/>
                  <a:gd name="T37" fmla="*/ 0 h 16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97"/>
                  <a:gd name="T58" fmla="*/ 0 h 168"/>
                  <a:gd name="T59" fmla="*/ 297 w 297"/>
                  <a:gd name="T60" fmla="*/ 168 h 16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97" h="168">
                    <a:moveTo>
                      <a:pt x="0" y="0"/>
                    </a:moveTo>
                    <a:lnTo>
                      <a:pt x="0" y="0"/>
                    </a:lnTo>
                    <a:lnTo>
                      <a:pt x="297" y="0"/>
                    </a:lnTo>
                    <a:lnTo>
                      <a:pt x="297" y="0"/>
                    </a:lnTo>
                    <a:lnTo>
                      <a:pt x="280" y="140"/>
                    </a:lnTo>
                    <a:lnTo>
                      <a:pt x="280" y="140"/>
                    </a:lnTo>
                    <a:lnTo>
                      <a:pt x="279" y="147"/>
                    </a:lnTo>
                    <a:lnTo>
                      <a:pt x="276" y="152"/>
                    </a:lnTo>
                    <a:lnTo>
                      <a:pt x="272" y="156"/>
                    </a:lnTo>
                    <a:lnTo>
                      <a:pt x="266" y="160"/>
                    </a:lnTo>
                    <a:lnTo>
                      <a:pt x="261" y="163"/>
                    </a:lnTo>
                    <a:lnTo>
                      <a:pt x="254" y="166"/>
                    </a:lnTo>
                    <a:lnTo>
                      <a:pt x="249" y="167"/>
                    </a:lnTo>
                    <a:lnTo>
                      <a:pt x="243" y="168"/>
                    </a:lnTo>
                    <a:lnTo>
                      <a:pt x="243" y="168"/>
                    </a:lnTo>
                    <a:lnTo>
                      <a:pt x="1" y="163"/>
                    </a:lnTo>
                    <a:lnTo>
                      <a:pt x="1" y="163"/>
                    </a:lnTo>
                    <a:lnTo>
                      <a:pt x="0" y="0"/>
                    </a:lnTo>
                    <a:lnTo>
                      <a:pt x="0"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47" name="Freeform 27">
                <a:extLst>
                  <a:ext uri="{FF2B5EF4-FFF2-40B4-BE49-F238E27FC236}">
                    <a16:creationId xmlns="" xmlns:a16="http://schemas.microsoft.com/office/drawing/2014/main" id="{521FCEC1-5318-417D-BD4D-FE187A983DBD}"/>
                  </a:ext>
                </a:extLst>
              </p:cNvPr>
              <p:cNvSpPr>
                <a:spLocks noChangeArrowheads="1"/>
              </p:cNvSpPr>
              <p:nvPr/>
            </p:nvSpPr>
            <p:spPr bwMode="auto">
              <a:xfrm>
                <a:off x="949325" y="152400"/>
                <a:ext cx="465138" cy="266700"/>
              </a:xfrm>
              <a:custGeom>
                <a:avLst/>
                <a:gdLst>
                  <a:gd name="T0" fmla="*/ 0 w 293"/>
                  <a:gd name="T1" fmla="*/ 0 h 168"/>
                  <a:gd name="T2" fmla="*/ 0 w 293"/>
                  <a:gd name="T3" fmla="*/ 0 h 168"/>
                  <a:gd name="T4" fmla="*/ 293 w 293"/>
                  <a:gd name="T5" fmla="*/ 0 h 168"/>
                  <a:gd name="T6" fmla="*/ 293 w 293"/>
                  <a:gd name="T7" fmla="*/ 0 h 168"/>
                  <a:gd name="T8" fmla="*/ 276 w 293"/>
                  <a:gd name="T9" fmla="*/ 140 h 168"/>
                  <a:gd name="T10" fmla="*/ 276 w 293"/>
                  <a:gd name="T11" fmla="*/ 140 h 168"/>
                  <a:gd name="T12" fmla="*/ 275 w 293"/>
                  <a:gd name="T13" fmla="*/ 147 h 168"/>
                  <a:gd name="T14" fmla="*/ 272 w 293"/>
                  <a:gd name="T15" fmla="*/ 152 h 168"/>
                  <a:gd name="T16" fmla="*/ 268 w 293"/>
                  <a:gd name="T17" fmla="*/ 156 h 168"/>
                  <a:gd name="T18" fmla="*/ 262 w 293"/>
                  <a:gd name="T19" fmla="*/ 160 h 168"/>
                  <a:gd name="T20" fmla="*/ 257 w 293"/>
                  <a:gd name="T21" fmla="*/ 163 h 168"/>
                  <a:gd name="T22" fmla="*/ 250 w 293"/>
                  <a:gd name="T23" fmla="*/ 166 h 168"/>
                  <a:gd name="T24" fmla="*/ 245 w 293"/>
                  <a:gd name="T25" fmla="*/ 167 h 168"/>
                  <a:gd name="T26" fmla="*/ 239 w 293"/>
                  <a:gd name="T27" fmla="*/ 168 h 168"/>
                  <a:gd name="T28" fmla="*/ 239 w 293"/>
                  <a:gd name="T29" fmla="*/ 168 h 168"/>
                  <a:gd name="T30" fmla="*/ 0 w 293"/>
                  <a:gd name="T31" fmla="*/ 163 h 168"/>
                  <a:gd name="T32" fmla="*/ 0 w 293"/>
                  <a:gd name="T33" fmla="*/ 163 h 168"/>
                  <a:gd name="T34" fmla="*/ 0 w 293"/>
                  <a:gd name="T35" fmla="*/ 0 h 168"/>
                  <a:gd name="T36" fmla="*/ 0 w 293"/>
                  <a:gd name="T37" fmla="*/ 0 h 16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93"/>
                  <a:gd name="T58" fmla="*/ 0 h 168"/>
                  <a:gd name="T59" fmla="*/ 293 w 293"/>
                  <a:gd name="T60" fmla="*/ 168 h 16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93" h="168">
                    <a:moveTo>
                      <a:pt x="0" y="0"/>
                    </a:moveTo>
                    <a:lnTo>
                      <a:pt x="0" y="0"/>
                    </a:lnTo>
                    <a:lnTo>
                      <a:pt x="293" y="0"/>
                    </a:lnTo>
                    <a:lnTo>
                      <a:pt x="293" y="0"/>
                    </a:lnTo>
                    <a:lnTo>
                      <a:pt x="276" y="140"/>
                    </a:lnTo>
                    <a:lnTo>
                      <a:pt x="276" y="140"/>
                    </a:lnTo>
                    <a:lnTo>
                      <a:pt x="275" y="147"/>
                    </a:lnTo>
                    <a:lnTo>
                      <a:pt x="272" y="152"/>
                    </a:lnTo>
                    <a:lnTo>
                      <a:pt x="268" y="156"/>
                    </a:lnTo>
                    <a:lnTo>
                      <a:pt x="262" y="160"/>
                    </a:lnTo>
                    <a:lnTo>
                      <a:pt x="257" y="163"/>
                    </a:lnTo>
                    <a:lnTo>
                      <a:pt x="250" y="166"/>
                    </a:lnTo>
                    <a:lnTo>
                      <a:pt x="245" y="167"/>
                    </a:lnTo>
                    <a:lnTo>
                      <a:pt x="239" y="168"/>
                    </a:lnTo>
                    <a:lnTo>
                      <a:pt x="239" y="168"/>
                    </a:lnTo>
                    <a:lnTo>
                      <a:pt x="0" y="163"/>
                    </a:lnTo>
                    <a:lnTo>
                      <a:pt x="0" y="163"/>
                    </a:lnTo>
                    <a:lnTo>
                      <a:pt x="0" y="0"/>
                    </a:lnTo>
                    <a:lnTo>
                      <a:pt x="0"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48" name="Freeform 28">
                <a:extLst>
                  <a:ext uri="{FF2B5EF4-FFF2-40B4-BE49-F238E27FC236}">
                    <a16:creationId xmlns="" xmlns:a16="http://schemas.microsoft.com/office/drawing/2014/main" id="{5CF056F8-8CBA-499D-9438-39E84F8B6999}"/>
                  </a:ext>
                </a:extLst>
              </p:cNvPr>
              <p:cNvSpPr>
                <a:spLocks noChangeArrowheads="1"/>
              </p:cNvSpPr>
              <p:nvPr/>
            </p:nvSpPr>
            <p:spPr bwMode="auto">
              <a:xfrm>
                <a:off x="955675" y="152400"/>
                <a:ext cx="458788" cy="266700"/>
              </a:xfrm>
              <a:custGeom>
                <a:avLst/>
                <a:gdLst>
                  <a:gd name="T0" fmla="*/ 0 w 289"/>
                  <a:gd name="T1" fmla="*/ 0 h 168"/>
                  <a:gd name="T2" fmla="*/ 0 w 289"/>
                  <a:gd name="T3" fmla="*/ 0 h 168"/>
                  <a:gd name="T4" fmla="*/ 289 w 289"/>
                  <a:gd name="T5" fmla="*/ 0 h 168"/>
                  <a:gd name="T6" fmla="*/ 289 w 289"/>
                  <a:gd name="T7" fmla="*/ 0 h 168"/>
                  <a:gd name="T8" fmla="*/ 272 w 289"/>
                  <a:gd name="T9" fmla="*/ 140 h 168"/>
                  <a:gd name="T10" fmla="*/ 272 w 289"/>
                  <a:gd name="T11" fmla="*/ 140 h 168"/>
                  <a:gd name="T12" fmla="*/ 271 w 289"/>
                  <a:gd name="T13" fmla="*/ 147 h 168"/>
                  <a:gd name="T14" fmla="*/ 268 w 289"/>
                  <a:gd name="T15" fmla="*/ 151 h 168"/>
                  <a:gd name="T16" fmla="*/ 264 w 289"/>
                  <a:gd name="T17" fmla="*/ 156 h 168"/>
                  <a:gd name="T18" fmla="*/ 258 w 289"/>
                  <a:gd name="T19" fmla="*/ 160 h 168"/>
                  <a:gd name="T20" fmla="*/ 253 w 289"/>
                  <a:gd name="T21" fmla="*/ 163 h 168"/>
                  <a:gd name="T22" fmla="*/ 248 w 289"/>
                  <a:gd name="T23" fmla="*/ 166 h 168"/>
                  <a:gd name="T24" fmla="*/ 235 w 289"/>
                  <a:gd name="T25" fmla="*/ 168 h 168"/>
                  <a:gd name="T26" fmla="*/ 235 w 289"/>
                  <a:gd name="T27" fmla="*/ 168 h 168"/>
                  <a:gd name="T28" fmla="*/ 0 w 289"/>
                  <a:gd name="T29" fmla="*/ 161 h 168"/>
                  <a:gd name="T30" fmla="*/ 0 w 289"/>
                  <a:gd name="T31" fmla="*/ 161 h 168"/>
                  <a:gd name="T32" fmla="*/ 0 w 289"/>
                  <a:gd name="T33" fmla="*/ 0 h 168"/>
                  <a:gd name="T34" fmla="*/ 0 w 289"/>
                  <a:gd name="T35" fmla="*/ 0 h 16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89"/>
                  <a:gd name="T55" fmla="*/ 0 h 168"/>
                  <a:gd name="T56" fmla="*/ 289 w 289"/>
                  <a:gd name="T57" fmla="*/ 168 h 16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89" h="168">
                    <a:moveTo>
                      <a:pt x="0" y="0"/>
                    </a:moveTo>
                    <a:lnTo>
                      <a:pt x="0" y="0"/>
                    </a:lnTo>
                    <a:lnTo>
                      <a:pt x="289" y="0"/>
                    </a:lnTo>
                    <a:lnTo>
                      <a:pt x="289" y="0"/>
                    </a:lnTo>
                    <a:lnTo>
                      <a:pt x="272" y="140"/>
                    </a:lnTo>
                    <a:lnTo>
                      <a:pt x="272" y="140"/>
                    </a:lnTo>
                    <a:lnTo>
                      <a:pt x="271" y="147"/>
                    </a:lnTo>
                    <a:lnTo>
                      <a:pt x="268" y="151"/>
                    </a:lnTo>
                    <a:lnTo>
                      <a:pt x="264" y="156"/>
                    </a:lnTo>
                    <a:lnTo>
                      <a:pt x="258" y="160"/>
                    </a:lnTo>
                    <a:lnTo>
                      <a:pt x="253" y="163"/>
                    </a:lnTo>
                    <a:lnTo>
                      <a:pt x="248" y="166"/>
                    </a:lnTo>
                    <a:lnTo>
                      <a:pt x="235" y="168"/>
                    </a:lnTo>
                    <a:lnTo>
                      <a:pt x="235" y="168"/>
                    </a:lnTo>
                    <a:lnTo>
                      <a:pt x="0" y="161"/>
                    </a:lnTo>
                    <a:lnTo>
                      <a:pt x="0" y="161"/>
                    </a:lnTo>
                    <a:lnTo>
                      <a:pt x="0" y="0"/>
                    </a:lnTo>
                    <a:lnTo>
                      <a:pt x="0"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49" name="Freeform 29">
                <a:extLst>
                  <a:ext uri="{FF2B5EF4-FFF2-40B4-BE49-F238E27FC236}">
                    <a16:creationId xmlns="" xmlns:a16="http://schemas.microsoft.com/office/drawing/2014/main" id="{99E7E9E8-25DC-4A9D-AEB8-231C9502E1BB}"/>
                  </a:ext>
                </a:extLst>
              </p:cNvPr>
              <p:cNvSpPr>
                <a:spLocks noChangeArrowheads="1"/>
              </p:cNvSpPr>
              <p:nvPr/>
            </p:nvSpPr>
            <p:spPr bwMode="auto">
              <a:xfrm>
                <a:off x="962025" y="152400"/>
                <a:ext cx="452438" cy="265113"/>
              </a:xfrm>
              <a:custGeom>
                <a:avLst/>
                <a:gdLst>
                  <a:gd name="T0" fmla="*/ 0 w 285"/>
                  <a:gd name="T1" fmla="*/ 0 h 167"/>
                  <a:gd name="T2" fmla="*/ 0 w 285"/>
                  <a:gd name="T3" fmla="*/ 0 h 167"/>
                  <a:gd name="T4" fmla="*/ 285 w 285"/>
                  <a:gd name="T5" fmla="*/ 0 h 167"/>
                  <a:gd name="T6" fmla="*/ 285 w 285"/>
                  <a:gd name="T7" fmla="*/ 0 h 167"/>
                  <a:gd name="T8" fmla="*/ 268 w 285"/>
                  <a:gd name="T9" fmla="*/ 140 h 167"/>
                  <a:gd name="T10" fmla="*/ 268 w 285"/>
                  <a:gd name="T11" fmla="*/ 140 h 167"/>
                  <a:gd name="T12" fmla="*/ 267 w 285"/>
                  <a:gd name="T13" fmla="*/ 147 h 167"/>
                  <a:gd name="T14" fmla="*/ 264 w 285"/>
                  <a:gd name="T15" fmla="*/ 151 h 167"/>
                  <a:gd name="T16" fmla="*/ 260 w 285"/>
                  <a:gd name="T17" fmla="*/ 156 h 167"/>
                  <a:gd name="T18" fmla="*/ 254 w 285"/>
                  <a:gd name="T19" fmla="*/ 160 h 167"/>
                  <a:gd name="T20" fmla="*/ 249 w 285"/>
                  <a:gd name="T21" fmla="*/ 163 h 167"/>
                  <a:gd name="T22" fmla="*/ 244 w 285"/>
                  <a:gd name="T23" fmla="*/ 166 h 167"/>
                  <a:gd name="T24" fmla="*/ 231 w 285"/>
                  <a:gd name="T25" fmla="*/ 167 h 167"/>
                  <a:gd name="T26" fmla="*/ 231 w 285"/>
                  <a:gd name="T27" fmla="*/ 167 h 167"/>
                  <a:gd name="T28" fmla="*/ 0 w 285"/>
                  <a:gd name="T29" fmla="*/ 160 h 167"/>
                  <a:gd name="T30" fmla="*/ 0 w 285"/>
                  <a:gd name="T31" fmla="*/ 160 h 167"/>
                  <a:gd name="T32" fmla="*/ 0 w 285"/>
                  <a:gd name="T33" fmla="*/ 0 h 167"/>
                  <a:gd name="T34" fmla="*/ 0 w 285"/>
                  <a:gd name="T35" fmla="*/ 0 h 16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85"/>
                  <a:gd name="T55" fmla="*/ 0 h 167"/>
                  <a:gd name="T56" fmla="*/ 285 w 285"/>
                  <a:gd name="T57" fmla="*/ 167 h 16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85" h="167">
                    <a:moveTo>
                      <a:pt x="0" y="0"/>
                    </a:moveTo>
                    <a:lnTo>
                      <a:pt x="0" y="0"/>
                    </a:lnTo>
                    <a:lnTo>
                      <a:pt x="285" y="0"/>
                    </a:lnTo>
                    <a:lnTo>
                      <a:pt x="285" y="0"/>
                    </a:lnTo>
                    <a:lnTo>
                      <a:pt x="268" y="140"/>
                    </a:lnTo>
                    <a:lnTo>
                      <a:pt x="268" y="140"/>
                    </a:lnTo>
                    <a:lnTo>
                      <a:pt x="267" y="147"/>
                    </a:lnTo>
                    <a:lnTo>
                      <a:pt x="264" y="151"/>
                    </a:lnTo>
                    <a:lnTo>
                      <a:pt x="260" y="156"/>
                    </a:lnTo>
                    <a:lnTo>
                      <a:pt x="254" y="160"/>
                    </a:lnTo>
                    <a:lnTo>
                      <a:pt x="249" y="163"/>
                    </a:lnTo>
                    <a:lnTo>
                      <a:pt x="244" y="166"/>
                    </a:lnTo>
                    <a:lnTo>
                      <a:pt x="231" y="167"/>
                    </a:lnTo>
                    <a:lnTo>
                      <a:pt x="231" y="167"/>
                    </a:lnTo>
                    <a:lnTo>
                      <a:pt x="0" y="160"/>
                    </a:lnTo>
                    <a:lnTo>
                      <a:pt x="0" y="160"/>
                    </a:lnTo>
                    <a:lnTo>
                      <a:pt x="0" y="0"/>
                    </a:lnTo>
                    <a:lnTo>
                      <a:pt x="0"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50" name="Freeform 30">
                <a:extLst>
                  <a:ext uri="{FF2B5EF4-FFF2-40B4-BE49-F238E27FC236}">
                    <a16:creationId xmlns="" xmlns:a16="http://schemas.microsoft.com/office/drawing/2014/main" id="{3094C474-7D4E-4D1F-A9CD-12435E307FF4}"/>
                  </a:ext>
                </a:extLst>
              </p:cNvPr>
              <p:cNvSpPr>
                <a:spLocks noChangeArrowheads="1"/>
              </p:cNvSpPr>
              <p:nvPr/>
            </p:nvSpPr>
            <p:spPr bwMode="auto">
              <a:xfrm>
                <a:off x="968375" y="152400"/>
                <a:ext cx="446088" cy="265113"/>
              </a:xfrm>
              <a:custGeom>
                <a:avLst/>
                <a:gdLst>
                  <a:gd name="T0" fmla="*/ 0 w 281"/>
                  <a:gd name="T1" fmla="*/ 0 h 167"/>
                  <a:gd name="T2" fmla="*/ 0 w 281"/>
                  <a:gd name="T3" fmla="*/ 0 h 167"/>
                  <a:gd name="T4" fmla="*/ 281 w 281"/>
                  <a:gd name="T5" fmla="*/ 0 h 167"/>
                  <a:gd name="T6" fmla="*/ 281 w 281"/>
                  <a:gd name="T7" fmla="*/ 0 h 167"/>
                  <a:gd name="T8" fmla="*/ 264 w 281"/>
                  <a:gd name="T9" fmla="*/ 140 h 167"/>
                  <a:gd name="T10" fmla="*/ 264 w 281"/>
                  <a:gd name="T11" fmla="*/ 140 h 167"/>
                  <a:gd name="T12" fmla="*/ 263 w 281"/>
                  <a:gd name="T13" fmla="*/ 145 h 167"/>
                  <a:gd name="T14" fmla="*/ 260 w 281"/>
                  <a:gd name="T15" fmla="*/ 151 h 167"/>
                  <a:gd name="T16" fmla="*/ 256 w 281"/>
                  <a:gd name="T17" fmla="*/ 156 h 167"/>
                  <a:gd name="T18" fmla="*/ 250 w 281"/>
                  <a:gd name="T19" fmla="*/ 160 h 167"/>
                  <a:gd name="T20" fmla="*/ 245 w 281"/>
                  <a:gd name="T21" fmla="*/ 163 h 167"/>
                  <a:gd name="T22" fmla="*/ 240 w 281"/>
                  <a:gd name="T23" fmla="*/ 166 h 167"/>
                  <a:gd name="T24" fmla="*/ 229 w 281"/>
                  <a:gd name="T25" fmla="*/ 167 h 167"/>
                  <a:gd name="T26" fmla="*/ 229 w 281"/>
                  <a:gd name="T27" fmla="*/ 167 h 167"/>
                  <a:gd name="T28" fmla="*/ 0 w 281"/>
                  <a:gd name="T29" fmla="*/ 159 h 167"/>
                  <a:gd name="T30" fmla="*/ 0 w 281"/>
                  <a:gd name="T31" fmla="*/ 159 h 167"/>
                  <a:gd name="T32" fmla="*/ 0 w 281"/>
                  <a:gd name="T33" fmla="*/ 0 h 167"/>
                  <a:gd name="T34" fmla="*/ 0 w 281"/>
                  <a:gd name="T35" fmla="*/ 0 h 16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81"/>
                  <a:gd name="T55" fmla="*/ 0 h 167"/>
                  <a:gd name="T56" fmla="*/ 281 w 281"/>
                  <a:gd name="T57" fmla="*/ 167 h 16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81" h="167">
                    <a:moveTo>
                      <a:pt x="0" y="0"/>
                    </a:moveTo>
                    <a:lnTo>
                      <a:pt x="0" y="0"/>
                    </a:lnTo>
                    <a:lnTo>
                      <a:pt x="281" y="0"/>
                    </a:lnTo>
                    <a:lnTo>
                      <a:pt x="281" y="0"/>
                    </a:lnTo>
                    <a:lnTo>
                      <a:pt x="264" y="140"/>
                    </a:lnTo>
                    <a:lnTo>
                      <a:pt x="264" y="140"/>
                    </a:lnTo>
                    <a:lnTo>
                      <a:pt x="263" y="145"/>
                    </a:lnTo>
                    <a:lnTo>
                      <a:pt x="260" y="151"/>
                    </a:lnTo>
                    <a:lnTo>
                      <a:pt x="256" y="156"/>
                    </a:lnTo>
                    <a:lnTo>
                      <a:pt x="250" y="160"/>
                    </a:lnTo>
                    <a:lnTo>
                      <a:pt x="245" y="163"/>
                    </a:lnTo>
                    <a:lnTo>
                      <a:pt x="240" y="166"/>
                    </a:lnTo>
                    <a:lnTo>
                      <a:pt x="229" y="167"/>
                    </a:lnTo>
                    <a:lnTo>
                      <a:pt x="229" y="167"/>
                    </a:lnTo>
                    <a:lnTo>
                      <a:pt x="0" y="159"/>
                    </a:lnTo>
                    <a:lnTo>
                      <a:pt x="0" y="159"/>
                    </a:lnTo>
                    <a:lnTo>
                      <a:pt x="0" y="0"/>
                    </a:lnTo>
                    <a:lnTo>
                      <a:pt x="0"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51" name="Freeform 31">
                <a:extLst>
                  <a:ext uri="{FF2B5EF4-FFF2-40B4-BE49-F238E27FC236}">
                    <a16:creationId xmlns="" xmlns:a16="http://schemas.microsoft.com/office/drawing/2014/main" id="{782CB15F-DE2E-46AD-9846-62E90E710616}"/>
                  </a:ext>
                </a:extLst>
              </p:cNvPr>
              <p:cNvSpPr>
                <a:spLocks noChangeArrowheads="1"/>
              </p:cNvSpPr>
              <p:nvPr/>
            </p:nvSpPr>
            <p:spPr bwMode="auto">
              <a:xfrm>
                <a:off x="973137" y="152400"/>
                <a:ext cx="441325" cy="265113"/>
              </a:xfrm>
              <a:custGeom>
                <a:avLst/>
                <a:gdLst>
                  <a:gd name="T0" fmla="*/ 1 w 278"/>
                  <a:gd name="T1" fmla="*/ 0 h 167"/>
                  <a:gd name="T2" fmla="*/ 1 w 278"/>
                  <a:gd name="T3" fmla="*/ 0 h 167"/>
                  <a:gd name="T4" fmla="*/ 278 w 278"/>
                  <a:gd name="T5" fmla="*/ 0 h 167"/>
                  <a:gd name="T6" fmla="*/ 278 w 278"/>
                  <a:gd name="T7" fmla="*/ 0 h 167"/>
                  <a:gd name="T8" fmla="*/ 261 w 278"/>
                  <a:gd name="T9" fmla="*/ 140 h 167"/>
                  <a:gd name="T10" fmla="*/ 261 w 278"/>
                  <a:gd name="T11" fmla="*/ 140 h 167"/>
                  <a:gd name="T12" fmla="*/ 260 w 278"/>
                  <a:gd name="T13" fmla="*/ 145 h 167"/>
                  <a:gd name="T14" fmla="*/ 257 w 278"/>
                  <a:gd name="T15" fmla="*/ 151 h 167"/>
                  <a:gd name="T16" fmla="*/ 253 w 278"/>
                  <a:gd name="T17" fmla="*/ 156 h 167"/>
                  <a:gd name="T18" fmla="*/ 247 w 278"/>
                  <a:gd name="T19" fmla="*/ 159 h 167"/>
                  <a:gd name="T20" fmla="*/ 242 w 278"/>
                  <a:gd name="T21" fmla="*/ 163 h 167"/>
                  <a:gd name="T22" fmla="*/ 237 w 278"/>
                  <a:gd name="T23" fmla="*/ 166 h 167"/>
                  <a:gd name="T24" fmla="*/ 226 w 278"/>
                  <a:gd name="T25" fmla="*/ 167 h 167"/>
                  <a:gd name="T26" fmla="*/ 226 w 278"/>
                  <a:gd name="T27" fmla="*/ 167 h 167"/>
                  <a:gd name="T28" fmla="*/ 0 w 278"/>
                  <a:gd name="T29" fmla="*/ 157 h 167"/>
                  <a:gd name="T30" fmla="*/ 0 w 278"/>
                  <a:gd name="T31" fmla="*/ 157 h 167"/>
                  <a:gd name="T32" fmla="*/ 1 w 278"/>
                  <a:gd name="T33" fmla="*/ 0 h 167"/>
                  <a:gd name="T34" fmla="*/ 1 w 278"/>
                  <a:gd name="T35" fmla="*/ 0 h 16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78"/>
                  <a:gd name="T55" fmla="*/ 0 h 167"/>
                  <a:gd name="T56" fmla="*/ 278 w 278"/>
                  <a:gd name="T57" fmla="*/ 167 h 16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78" h="167">
                    <a:moveTo>
                      <a:pt x="1" y="0"/>
                    </a:moveTo>
                    <a:lnTo>
                      <a:pt x="1" y="0"/>
                    </a:lnTo>
                    <a:lnTo>
                      <a:pt x="278" y="0"/>
                    </a:lnTo>
                    <a:lnTo>
                      <a:pt x="278" y="0"/>
                    </a:lnTo>
                    <a:lnTo>
                      <a:pt x="261" y="140"/>
                    </a:lnTo>
                    <a:lnTo>
                      <a:pt x="261" y="140"/>
                    </a:lnTo>
                    <a:lnTo>
                      <a:pt x="260" y="145"/>
                    </a:lnTo>
                    <a:lnTo>
                      <a:pt x="257" y="151"/>
                    </a:lnTo>
                    <a:lnTo>
                      <a:pt x="253" y="156"/>
                    </a:lnTo>
                    <a:lnTo>
                      <a:pt x="247" y="159"/>
                    </a:lnTo>
                    <a:lnTo>
                      <a:pt x="242" y="163"/>
                    </a:lnTo>
                    <a:lnTo>
                      <a:pt x="237" y="166"/>
                    </a:lnTo>
                    <a:lnTo>
                      <a:pt x="226" y="167"/>
                    </a:lnTo>
                    <a:lnTo>
                      <a:pt x="226" y="167"/>
                    </a:lnTo>
                    <a:lnTo>
                      <a:pt x="0" y="157"/>
                    </a:lnTo>
                    <a:lnTo>
                      <a:pt x="0" y="157"/>
                    </a:lnTo>
                    <a:lnTo>
                      <a:pt x="1" y="0"/>
                    </a:lnTo>
                    <a:lnTo>
                      <a:pt x="1"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52" name="Freeform 32">
                <a:extLst>
                  <a:ext uri="{FF2B5EF4-FFF2-40B4-BE49-F238E27FC236}">
                    <a16:creationId xmlns="" xmlns:a16="http://schemas.microsoft.com/office/drawing/2014/main" id="{B3416126-9348-4E53-9444-7BB37C8ED3C5}"/>
                  </a:ext>
                </a:extLst>
              </p:cNvPr>
              <p:cNvSpPr>
                <a:spLocks noChangeArrowheads="1"/>
              </p:cNvSpPr>
              <p:nvPr/>
            </p:nvSpPr>
            <p:spPr bwMode="auto">
              <a:xfrm>
                <a:off x="979487" y="152400"/>
                <a:ext cx="434975" cy="265113"/>
              </a:xfrm>
              <a:custGeom>
                <a:avLst/>
                <a:gdLst>
                  <a:gd name="T0" fmla="*/ 1 w 274"/>
                  <a:gd name="T1" fmla="*/ 0 h 167"/>
                  <a:gd name="T2" fmla="*/ 1 w 274"/>
                  <a:gd name="T3" fmla="*/ 0 h 167"/>
                  <a:gd name="T4" fmla="*/ 274 w 274"/>
                  <a:gd name="T5" fmla="*/ 0 h 167"/>
                  <a:gd name="T6" fmla="*/ 274 w 274"/>
                  <a:gd name="T7" fmla="*/ 0 h 167"/>
                  <a:gd name="T8" fmla="*/ 257 w 274"/>
                  <a:gd name="T9" fmla="*/ 140 h 167"/>
                  <a:gd name="T10" fmla="*/ 257 w 274"/>
                  <a:gd name="T11" fmla="*/ 140 h 167"/>
                  <a:gd name="T12" fmla="*/ 256 w 274"/>
                  <a:gd name="T13" fmla="*/ 145 h 167"/>
                  <a:gd name="T14" fmla="*/ 253 w 274"/>
                  <a:gd name="T15" fmla="*/ 151 h 167"/>
                  <a:gd name="T16" fmla="*/ 249 w 274"/>
                  <a:gd name="T17" fmla="*/ 156 h 167"/>
                  <a:gd name="T18" fmla="*/ 245 w 274"/>
                  <a:gd name="T19" fmla="*/ 159 h 167"/>
                  <a:gd name="T20" fmla="*/ 239 w 274"/>
                  <a:gd name="T21" fmla="*/ 163 h 167"/>
                  <a:gd name="T22" fmla="*/ 233 w 274"/>
                  <a:gd name="T23" fmla="*/ 164 h 167"/>
                  <a:gd name="T24" fmla="*/ 222 w 274"/>
                  <a:gd name="T25" fmla="*/ 167 h 167"/>
                  <a:gd name="T26" fmla="*/ 222 w 274"/>
                  <a:gd name="T27" fmla="*/ 167 h 167"/>
                  <a:gd name="T28" fmla="*/ 0 w 274"/>
                  <a:gd name="T29" fmla="*/ 156 h 167"/>
                  <a:gd name="T30" fmla="*/ 0 w 274"/>
                  <a:gd name="T31" fmla="*/ 156 h 167"/>
                  <a:gd name="T32" fmla="*/ 1 w 274"/>
                  <a:gd name="T33" fmla="*/ 0 h 167"/>
                  <a:gd name="T34" fmla="*/ 1 w 274"/>
                  <a:gd name="T35" fmla="*/ 0 h 16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74"/>
                  <a:gd name="T55" fmla="*/ 0 h 167"/>
                  <a:gd name="T56" fmla="*/ 274 w 274"/>
                  <a:gd name="T57" fmla="*/ 167 h 16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74" h="167">
                    <a:moveTo>
                      <a:pt x="1" y="0"/>
                    </a:moveTo>
                    <a:lnTo>
                      <a:pt x="1" y="0"/>
                    </a:lnTo>
                    <a:lnTo>
                      <a:pt x="274" y="0"/>
                    </a:lnTo>
                    <a:lnTo>
                      <a:pt x="274" y="0"/>
                    </a:lnTo>
                    <a:lnTo>
                      <a:pt x="257" y="140"/>
                    </a:lnTo>
                    <a:lnTo>
                      <a:pt x="257" y="140"/>
                    </a:lnTo>
                    <a:lnTo>
                      <a:pt x="256" y="145"/>
                    </a:lnTo>
                    <a:lnTo>
                      <a:pt x="253" y="151"/>
                    </a:lnTo>
                    <a:lnTo>
                      <a:pt x="249" y="156"/>
                    </a:lnTo>
                    <a:lnTo>
                      <a:pt x="245" y="159"/>
                    </a:lnTo>
                    <a:lnTo>
                      <a:pt x="239" y="163"/>
                    </a:lnTo>
                    <a:lnTo>
                      <a:pt x="233" y="164"/>
                    </a:lnTo>
                    <a:lnTo>
                      <a:pt x="222" y="167"/>
                    </a:lnTo>
                    <a:lnTo>
                      <a:pt x="222" y="167"/>
                    </a:lnTo>
                    <a:lnTo>
                      <a:pt x="0" y="156"/>
                    </a:lnTo>
                    <a:lnTo>
                      <a:pt x="0" y="156"/>
                    </a:lnTo>
                    <a:lnTo>
                      <a:pt x="1" y="0"/>
                    </a:lnTo>
                    <a:lnTo>
                      <a:pt x="1"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53" name="Freeform 33">
                <a:extLst>
                  <a:ext uri="{FF2B5EF4-FFF2-40B4-BE49-F238E27FC236}">
                    <a16:creationId xmlns="" xmlns:a16="http://schemas.microsoft.com/office/drawing/2014/main" id="{CF038158-3AFE-4FB3-99B8-5A49F3C32254}"/>
                  </a:ext>
                </a:extLst>
              </p:cNvPr>
              <p:cNvSpPr>
                <a:spLocks noChangeArrowheads="1"/>
              </p:cNvSpPr>
              <p:nvPr/>
            </p:nvSpPr>
            <p:spPr bwMode="auto">
              <a:xfrm>
                <a:off x="985837" y="152400"/>
                <a:ext cx="428625" cy="265113"/>
              </a:xfrm>
              <a:custGeom>
                <a:avLst/>
                <a:gdLst>
                  <a:gd name="T0" fmla="*/ 0 w 270"/>
                  <a:gd name="T1" fmla="*/ 0 h 167"/>
                  <a:gd name="T2" fmla="*/ 0 w 270"/>
                  <a:gd name="T3" fmla="*/ 0 h 167"/>
                  <a:gd name="T4" fmla="*/ 270 w 270"/>
                  <a:gd name="T5" fmla="*/ 0 h 167"/>
                  <a:gd name="T6" fmla="*/ 270 w 270"/>
                  <a:gd name="T7" fmla="*/ 0 h 167"/>
                  <a:gd name="T8" fmla="*/ 253 w 270"/>
                  <a:gd name="T9" fmla="*/ 140 h 167"/>
                  <a:gd name="T10" fmla="*/ 253 w 270"/>
                  <a:gd name="T11" fmla="*/ 140 h 167"/>
                  <a:gd name="T12" fmla="*/ 252 w 270"/>
                  <a:gd name="T13" fmla="*/ 145 h 167"/>
                  <a:gd name="T14" fmla="*/ 249 w 270"/>
                  <a:gd name="T15" fmla="*/ 151 h 167"/>
                  <a:gd name="T16" fmla="*/ 245 w 270"/>
                  <a:gd name="T17" fmla="*/ 155 h 167"/>
                  <a:gd name="T18" fmla="*/ 241 w 270"/>
                  <a:gd name="T19" fmla="*/ 159 h 167"/>
                  <a:gd name="T20" fmla="*/ 235 w 270"/>
                  <a:gd name="T21" fmla="*/ 163 h 167"/>
                  <a:gd name="T22" fmla="*/ 230 w 270"/>
                  <a:gd name="T23" fmla="*/ 164 h 167"/>
                  <a:gd name="T24" fmla="*/ 219 w 270"/>
                  <a:gd name="T25" fmla="*/ 167 h 167"/>
                  <a:gd name="T26" fmla="*/ 219 w 270"/>
                  <a:gd name="T27" fmla="*/ 167 h 167"/>
                  <a:gd name="T28" fmla="*/ 0 w 270"/>
                  <a:gd name="T29" fmla="*/ 156 h 167"/>
                  <a:gd name="T30" fmla="*/ 0 w 270"/>
                  <a:gd name="T31" fmla="*/ 156 h 167"/>
                  <a:gd name="T32" fmla="*/ 0 w 270"/>
                  <a:gd name="T33" fmla="*/ 0 h 167"/>
                  <a:gd name="T34" fmla="*/ 0 w 270"/>
                  <a:gd name="T35" fmla="*/ 0 h 16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70"/>
                  <a:gd name="T55" fmla="*/ 0 h 167"/>
                  <a:gd name="T56" fmla="*/ 270 w 270"/>
                  <a:gd name="T57" fmla="*/ 167 h 16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70" h="167">
                    <a:moveTo>
                      <a:pt x="0" y="0"/>
                    </a:moveTo>
                    <a:lnTo>
                      <a:pt x="0" y="0"/>
                    </a:lnTo>
                    <a:lnTo>
                      <a:pt x="270" y="0"/>
                    </a:lnTo>
                    <a:lnTo>
                      <a:pt x="270" y="0"/>
                    </a:lnTo>
                    <a:lnTo>
                      <a:pt x="253" y="140"/>
                    </a:lnTo>
                    <a:lnTo>
                      <a:pt x="253" y="140"/>
                    </a:lnTo>
                    <a:lnTo>
                      <a:pt x="252" y="145"/>
                    </a:lnTo>
                    <a:lnTo>
                      <a:pt x="249" y="151"/>
                    </a:lnTo>
                    <a:lnTo>
                      <a:pt x="245" y="155"/>
                    </a:lnTo>
                    <a:lnTo>
                      <a:pt x="241" y="159"/>
                    </a:lnTo>
                    <a:lnTo>
                      <a:pt x="235" y="163"/>
                    </a:lnTo>
                    <a:lnTo>
                      <a:pt x="230" y="164"/>
                    </a:lnTo>
                    <a:lnTo>
                      <a:pt x="219" y="167"/>
                    </a:lnTo>
                    <a:lnTo>
                      <a:pt x="219" y="167"/>
                    </a:lnTo>
                    <a:lnTo>
                      <a:pt x="0" y="156"/>
                    </a:lnTo>
                    <a:lnTo>
                      <a:pt x="0" y="156"/>
                    </a:lnTo>
                    <a:lnTo>
                      <a:pt x="0" y="0"/>
                    </a:lnTo>
                    <a:lnTo>
                      <a:pt x="0"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54" name="Freeform 34">
                <a:extLst>
                  <a:ext uri="{FF2B5EF4-FFF2-40B4-BE49-F238E27FC236}">
                    <a16:creationId xmlns="" xmlns:a16="http://schemas.microsoft.com/office/drawing/2014/main" id="{67E807B0-3094-4688-987F-34A2DCA8343A}"/>
                  </a:ext>
                </a:extLst>
              </p:cNvPr>
              <p:cNvSpPr>
                <a:spLocks noChangeArrowheads="1"/>
              </p:cNvSpPr>
              <p:nvPr/>
            </p:nvSpPr>
            <p:spPr bwMode="auto">
              <a:xfrm>
                <a:off x="992187" y="152400"/>
                <a:ext cx="422275" cy="265113"/>
              </a:xfrm>
              <a:custGeom>
                <a:avLst/>
                <a:gdLst>
                  <a:gd name="T0" fmla="*/ 0 w 266"/>
                  <a:gd name="T1" fmla="*/ 0 h 167"/>
                  <a:gd name="T2" fmla="*/ 0 w 266"/>
                  <a:gd name="T3" fmla="*/ 0 h 167"/>
                  <a:gd name="T4" fmla="*/ 266 w 266"/>
                  <a:gd name="T5" fmla="*/ 0 h 167"/>
                  <a:gd name="T6" fmla="*/ 266 w 266"/>
                  <a:gd name="T7" fmla="*/ 0 h 167"/>
                  <a:gd name="T8" fmla="*/ 249 w 266"/>
                  <a:gd name="T9" fmla="*/ 140 h 167"/>
                  <a:gd name="T10" fmla="*/ 249 w 266"/>
                  <a:gd name="T11" fmla="*/ 140 h 167"/>
                  <a:gd name="T12" fmla="*/ 248 w 266"/>
                  <a:gd name="T13" fmla="*/ 145 h 167"/>
                  <a:gd name="T14" fmla="*/ 245 w 266"/>
                  <a:gd name="T15" fmla="*/ 151 h 167"/>
                  <a:gd name="T16" fmla="*/ 241 w 266"/>
                  <a:gd name="T17" fmla="*/ 155 h 167"/>
                  <a:gd name="T18" fmla="*/ 237 w 266"/>
                  <a:gd name="T19" fmla="*/ 159 h 167"/>
                  <a:gd name="T20" fmla="*/ 226 w 266"/>
                  <a:gd name="T21" fmla="*/ 164 h 167"/>
                  <a:gd name="T22" fmla="*/ 215 w 266"/>
                  <a:gd name="T23" fmla="*/ 167 h 167"/>
                  <a:gd name="T24" fmla="*/ 215 w 266"/>
                  <a:gd name="T25" fmla="*/ 167 h 167"/>
                  <a:gd name="T26" fmla="*/ 0 w 266"/>
                  <a:gd name="T27" fmla="*/ 155 h 167"/>
                  <a:gd name="T28" fmla="*/ 0 w 266"/>
                  <a:gd name="T29" fmla="*/ 155 h 167"/>
                  <a:gd name="T30" fmla="*/ 0 w 266"/>
                  <a:gd name="T31" fmla="*/ 0 h 167"/>
                  <a:gd name="T32" fmla="*/ 0 w 266"/>
                  <a:gd name="T33" fmla="*/ 0 h 16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66"/>
                  <a:gd name="T52" fmla="*/ 0 h 167"/>
                  <a:gd name="T53" fmla="*/ 266 w 266"/>
                  <a:gd name="T54" fmla="*/ 167 h 16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66" h="167">
                    <a:moveTo>
                      <a:pt x="0" y="0"/>
                    </a:moveTo>
                    <a:lnTo>
                      <a:pt x="0" y="0"/>
                    </a:lnTo>
                    <a:lnTo>
                      <a:pt x="266" y="0"/>
                    </a:lnTo>
                    <a:lnTo>
                      <a:pt x="266" y="0"/>
                    </a:lnTo>
                    <a:lnTo>
                      <a:pt x="249" y="140"/>
                    </a:lnTo>
                    <a:lnTo>
                      <a:pt x="249" y="140"/>
                    </a:lnTo>
                    <a:lnTo>
                      <a:pt x="248" y="145"/>
                    </a:lnTo>
                    <a:lnTo>
                      <a:pt x="245" y="151"/>
                    </a:lnTo>
                    <a:lnTo>
                      <a:pt x="241" y="155"/>
                    </a:lnTo>
                    <a:lnTo>
                      <a:pt x="237" y="159"/>
                    </a:lnTo>
                    <a:lnTo>
                      <a:pt x="226" y="164"/>
                    </a:lnTo>
                    <a:lnTo>
                      <a:pt x="215" y="167"/>
                    </a:lnTo>
                    <a:lnTo>
                      <a:pt x="215" y="167"/>
                    </a:lnTo>
                    <a:lnTo>
                      <a:pt x="0" y="155"/>
                    </a:lnTo>
                    <a:lnTo>
                      <a:pt x="0" y="155"/>
                    </a:lnTo>
                    <a:lnTo>
                      <a:pt x="0" y="0"/>
                    </a:lnTo>
                    <a:lnTo>
                      <a:pt x="0"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55" name="Freeform 35">
                <a:extLst>
                  <a:ext uri="{FF2B5EF4-FFF2-40B4-BE49-F238E27FC236}">
                    <a16:creationId xmlns="" xmlns:a16="http://schemas.microsoft.com/office/drawing/2014/main" id="{1FAC7D3A-EC7E-413E-BBDF-55C1F9DBF213}"/>
                  </a:ext>
                </a:extLst>
              </p:cNvPr>
              <p:cNvSpPr>
                <a:spLocks noChangeArrowheads="1"/>
              </p:cNvSpPr>
              <p:nvPr/>
            </p:nvSpPr>
            <p:spPr bwMode="auto">
              <a:xfrm>
                <a:off x="995362" y="152400"/>
                <a:ext cx="419100" cy="265113"/>
              </a:xfrm>
              <a:custGeom>
                <a:avLst/>
                <a:gdLst>
                  <a:gd name="T0" fmla="*/ 2 w 264"/>
                  <a:gd name="T1" fmla="*/ 0 h 167"/>
                  <a:gd name="T2" fmla="*/ 2 w 264"/>
                  <a:gd name="T3" fmla="*/ 0 h 167"/>
                  <a:gd name="T4" fmla="*/ 264 w 264"/>
                  <a:gd name="T5" fmla="*/ 0 h 167"/>
                  <a:gd name="T6" fmla="*/ 264 w 264"/>
                  <a:gd name="T7" fmla="*/ 0 h 167"/>
                  <a:gd name="T8" fmla="*/ 247 w 264"/>
                  <a:gd name="T9" fmla="*/ 140 h 167"/>
                  <a:gd name="T10" fmla="*/ 247 w 264"/>
                  <a:gd name="T11" fmla="*/ 140 h 167"/>
                  <a:gd name="T12" fmla="*/ 246 w 264"/>
                  <a:gd name="T13" fmla="*/ 145 h 167"/>
                  <a:gd name="T14" fmla="*/ 243 w 264"/>
                  <a:gd name="T15" fmla="*/ 151 h 167"/>
                  <a:gd name="T16" fmla="*/ 239 w 264"/>
                  <a:gd name="T17" fmla="*/ 155 h 167"/>
                  <a:gd name="T18" fmla="*/ 235 w 264"/>
                  <a:gd name="T19" fmla="*/ 159 h 167"/>
                  <a:gd name="T20" fmla="*/ 224 w 264"/>
                  <a:gd name="T21" fmla="*/ 164 h 167"/>
                  <a:gd name="T22" fmla="*/ 213 w 264"/>
                  <a:gd name="T23" fmla="*/ 167 h 167"/>
                  <a:gd name="T24" fmla="*/ 213 w 264"/>
                  <a:gd name="T25" fmla="*/ 167 h 167"/>
                  <a:gd name="T26" fmla="*/ 0 w 264"/>
                  <a:gd name="T27" fmla="*/ 153 h 167"/>
                  <a:gd name="T28" fmla="*/ 0 w 264"/>
                  <a:gd name="T29" fmla="*/ 153 h 167"/>
                  <a:gd name="T30" fmla="*/ 2 w 264"/>
                  <a:gd name="T31" fmla="*/ 0 h 167"/>
                  <a:gd name="T32" fmla="*/ 2 w 264"/>
                  <a:gd name="T33" fmla="*/ 0 h 16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64"/>
                  <a:gd name="T52" fmla="*/ 0 h 167"/>
                  <a:gd name="T53" fmla="*/ 264 w 264"/>
                  <a:gd name="T54" fmla="*/ 167 h 16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64" h="167">
                    <a:moveTo>
                      <a:pt x="2" y="0"/>
                    </a:moveTo>
                    <a:lnTo>
                      <a:pt x="2" y="0"/>
                    </a:lnTo>
                    <a:lnTo>
                      <a:pt x="264" y="0"/>
                    </a:lnTo>
                    <a:lnTo>
                      <a:pt x="264" y="0"/>
                    </a:lnTo>
                    <a:lnTo>
                      <a:pt x="247" y="140"/>
                    </a:lnTo>
                    <a:lnTo>
                      <a:pt x="247" y="140"/>
                    </a:lnTo>
                    <a:lnTo>
                      <a:pt x="246" y="145"/>
                    </a:lnTo>
                    <a:lnTo>
                      <a:pt x="243" y="151"/>
                    </a:lnTo>
                    <a:lnTo>
                      <a:pt x="239" y="155"/>
                    </a:lnTo>
                    <a:lnTo>
                      <a:pt x="235" y="159"/>
                    </a:lnTo>
                    <a:lnTo>
                      <a:pt x="224" y="164"/>
                    </a:lnTo>
                    <a:lnTo>
                      <a:pt x="213" y="167"/>
                    </a:lnTo>
                    <a:lnTo>
                      <a:pt x="213" y="167"/>
                    </a:lnTo>
                    <a:lnTo>
                      <a:pt x="0" y="153"/>
                    </a:lnTo>
                    <a:lnTo>
                      <a:pt x="0" y="153"/>
                    </a:lnTo>
                    <a:lnTo>
                      <a:pt x="2" y="0"/>
                    </a:lnTo>
                    <a:lnTo>
                      <a:pt x="2"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56" name="Freeform 36">
                <a:extLst>
                  <a:ext uri="{FF2B5EF4-FFF2-40B4-BE49-F238E27FC236}">
                    <a16:creationId xmlns="" xmlns:a16="http://schemas.microsoft.com/office/drawing/2014/main" id="{DB51F49E-7B7A-4CA0-92D9-7D2B8BCA2458}"/>
                  </a:ext>
                </a:extLst>
              </p:cNvPr>
              <p:cNvSpPr>
                <a:spLocks noChangeArrowheads="1"/>
              </p:cNvSpPr>
              <p:nvPr/>
            </p:nvSpPr>
            <p:spPr bwMode="auto">
              <a:xfrm>
                <a:off x="1001712" y="152400"/>
                <a:ext cx="412750" cy="265113"/>
              </a:xfrm>
              <a:custGeom>
                <a:avLst/>
                <a:gdLst>
                  <a:gd name="T0" fmla="*/ 2 w 260"/>
                  <a:gd name="T1" fmla="*/ 0 h 167"/>
                  <a:gd name="T2" fmla="*/ 2 w 260"/>
                  <a:gd name="T3" fmla="*/ 0 h 167"/>
                  <a:gd name="T4" fmla="*/ 260 w 260"/>
                  <a:gd name="T5" fmla="*/ 0 h 167"/>
                  <a:gd name="T6" fmla="*/ 260 w 260"/>
                  <a:gd name="T7" fmla="*/ 0 h 167"/>
                  <a:gd name="T8" fmla="*/ 243 w 260"/>
                  <a:gd name="T9" fmla="*/ 140 h 167"/>
                  <a:gd name="T10" fmla="*/ 243 w 260"/>
                  <a:gd name="T11" fmla="*/ 140 h 167"/>
                  <a:gd name="T12" fmla="*/ 242 w 260"/>
                  <a:gd name="T13" fmla="*/ 145 h 167"/>
                  <a:gd name="T14" fmla="*/ 239 w 260"/>
                  <a:gd name="T15" fmla="*/ 151 h 167"/>
                  <a:gd name="T16" fmla="*/ 235 w 260"/>
                  <a:gd name="T17" fmla="*/ 155 h 167"/>
                  <a:gd name="T18" fmla="*/ 231 w 260"/>
                  <a:gd name="T19" fmla="*/ 159 h 167"/>
                  <a:gd name="T20" fmla="*/ 220 w 260"/>
                  <a:gd name="T21" fmla="*/ 164 h 167"/>
                  <a:gd name="T22" fmla="*/ 209 w 260"/>
                  <a:gd name="T23" fmla="*/ 167 h 167"/>
                  <a:gd name="T24" fmla="*/ 209 w 260"/>
                  <a:gd name="T25" fmla="*/ 167 h 167"/>
                  <a:gd name="T26" fmla="*/ 0 w 260"/>
                  <a:gd name="T27" fmla="*/ 152 h 167"/>
                  <a:gd name="T28" fmla="*/ 0 w 260"/>
                  <a:gd name="T29" fmla="*/ 152 h 167"/>
                  <a:gd name="T30" fmla="*/ 2 w 260"/>
                  <a:gd name="T31" fmla="*/ 0 h 167"/>
                  <a:gd name="T32" fmla="*/ 2 w 260"/>
                  <a:gd name="T33" fmla="*/ 0 h 16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60"/>
                  <a:gd name="T52" fmla="*/ 0 h 167"/>
                  <a:gd name="T53" fmla="*/ 260 w 260"/>
                  <a:gd name="T54" fmla="*/ 167 h 16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60" h="167">
                    <a:moveTo>
                      <a:pt x="2" y="0"/>
                    </a:moveTo>
                    <a:lnTo>
                      <a:pt x="2" y="0"/>
                    </a:lnTo>
                    <a:lnTo>
                      <a:pt x="260" y="0"/>
                    </a:lnTo>
                    <a:lnTo>
                      <a:pt x="260" y="0"/>
                    </a:lnTo>
                    <a:lnTo>
                      <a:pt x="243" y="140"/>
                    </a:lnTo>
                    <a:lnTo>
                      <a:pt x="243" y="140"/>
                    </a:lnTo>
                    <a:lnTo>
                      <a:pt x="242" y="145"/>
                    </a:lnTo>
                    <a:lnTo>
                      <a:pt x="239" y="151"/>
                    </a:lnTo>
                    <a:lnTo>
                      <a:pt x="235" y="155"/>
                    </a:lnTo>
                    <a:lnTo>
                      <a:pt x="231" y="159"/>
                    </a:lnTo>
                    <a:lnTo>
                      <a:pt x="220" y="164"/>
                    </a:lnTo>
                    <a:lnTo>
                      <a:pt x="209" y="167"/>
                    </a:lnTo>
                    <a:lnTo>
                      <a:pt x="209" y="167"/>
                    </a:lnTo>
                    <a:lnTo>
                      <a:pt x="0" y="152"/>
                    </a:lnTo>
                    <a:lnTo>
                      <a:pt x="0" y="152"/>
                    </a:lnTo>
                    <a:lnTo>
                      <a:pt x="2" y="0"/>
                    </a:lnTo>
                    <a:lnTo>
                      <a:pt x="2"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57" name="Freeform 37">
                <a:extLst>
                  <a:ext uri="{FF2B5EF4-FFF2-40B4-BE49-F238E27FC236}">
                    <a16:creationId xmlns="" xmlns:a16="http://schemas.microsoft.com/office/drawing/2014/main" id="{AECF9ADD-2D32-4E6C-AA30-78BC79863386}"/>
                  </a:ext>
                </a:extLst>
              </p:cNvPr>
              <p:cNvSpPr>
                <a:spLocks noChangeArrowheads="1"/>
              </p:cNvSpPr>
              <p:nvPr/>
            </p:nvSpPr>
            <p:spPr bwMode="auto">
              <a:xfrm>
                <a:off x="1009650" y="152400"/>
                <a:ext cx="404813" cy="265113"/>
              </a:xfrm>
              <a:custGeom>
                <a:avLst/>
                <a:gdLst>
                  <a:gd name="T0" fmla="*/ 1 w 255"/>
                  <a:gd name="T1" fmla="*/ 0 h 167"/>
                  <a:gd name="T2" fmla="*/ 1 w 255"/>
                  <a:gd name="T3" fmla="*/ 0 h 167"/>
                  <a:gd name="T4" fmla="*/ 255 w 255"/>
                  <a:gd name="T5" fmla="*/ 0 h 167"/>
                  <a:gd name="T6" fmla="*/ 255 w 255"/>
                  <a:gd name="T7" fmla="*/ 0 h 167"/>
                  <a:gd name="T8" fmla="*/ 238 w 255"/>
                  <a:gd name="T9" fmla="*/ 140 h 167"/>
                  <a:gd name="T10" fmla="*/ 238 w 255"/>
                  <a:gd name="T11" fmla="*/ 140 h 167"/>
                  <a:gd name="T12" fmla="*/ 237 w 255"/>
                  <a:gd name="T13" fmla="*/ 145 h 167"/>
                  <a:gd name="T14" fmla="*/ 234 w 255"/>
                  <a:gd name="T15" fmla="*/ 151 h 167"/>
                  <a:gd name="T16" fmla="*/ 230 w 255"/>
                  <a:gd name="T17" fmla="*/ 155 h 167"/>
                  <a:gd name="T18" fmla="*/ 226 w 255"/>
                  <a:gd name="T19" fmla="*/ 159 h 167"/>
                  <a:gd name="T20" fmla="*/ 215 w 255"/>
                  <a:gd name="T21" fmla="*/ 164 h 167"/>
                  <a:gd name="T22" fmla="*/ 205 w 255"/>
                  <a:gd name="T23" fmla="*/ 167 h 167"/>
                  <a:gd name="T24" fmla="*/ 205 w 255"/>
                  <a:gd name="T25" fmla="*/ 167 h 167"/>
                  <a:gd name="T26" fmla="*/ 0 w 255"/>
                  <a:gd name="T27" fmla="*/ 151 h 167"/>
                  <a:gd name="T28" fmla="*/ 0 w 255"/>
                  <a:gd name="T29" fmla="*/ 151 h 167"/>
                  <a:gd name="T30" fmla="*/ 1 w 255"/>
                  <a:gd name="T31" fmla="*/ 0 h 167"/>
                  <a:gd name="T32" fmla="*/ 1 w 255"/>
                  <a:gd name="T33" fmla="*/ 0 h 16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55"/>
                  <a:gd name="T52" fmla="*/ 0 h 167"/>
                  <a:gd name="T53" fmla="*/ 255 w 255"/>
                  <a:gd name="T54" fmla="*/ 167 h 16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55" h="167">
                    <a:moveTo>
                      <a:pt x="1" y="0"/>
                    </a:moveTo>
                    <a:lnTo>
                      <a:pt x="1" y="0"/>
                    </a:lnTo>
                    <a:lnTo>
                      <a:pt x="255" y="0"/>
                    </a:lnTo>
                    <a:lnTo>
                      <a:pt x="255" y="0"/>
                    </a:lnTo>
                    <a:lnTo>
                      <a:pt x="238" y="140"/>
                    </a:lnTo>
                    <a:lnTo>
                      <a:pt x="238" y="140"/>
                    </a:lnTo>
                    <a:lnTo>
                      <a:pt x="237" y="145"/>
                    </a:lnTo>
                    <a:lnTo>
                      <a:pt x="234" y="151"/>
                    </a:lnTo>
                    <a:lnTo>
                      <a:pt x="230" y="155"/>
                    </a:lnTo>
                    <a:lnTo>
                      <a:pt x="226" y="159"/>
                    </a:lnTo>
                    <a:lnTo>
                      <a:pt x="215" y="164"/>
                    </a:lnTo>
                    <a:lnTo>
                      <a:pt x="205" y="167"/>
                    </a:lnTo>
                    <a:lnTo>
                      <a:pt x="205" y="167"/>
                    </a:lnTo>
                    <a:lnTo>
                      <a:pt x="0" y="151"/>
                    </a:lnTo>
                    <a:lnTo>
                      <a:pt x="0" y="151"/>
                    </a:lnTo>
                    <a:lnTo>
                      <a:pt x="1" y="0"/>
                    </a:lnTo>
                    <a:lnTo>
                      <a:pt x="1"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58" name="Freeform 38">
                <a:extLst>
                  <a:ext uri="{FF2B5EF4-FFF2-40B4-BE49-F238E27FC236}">
                    <a16:creationId xmlns="" xmlns:a16="http://schemas.microsoft.com/office/drawing/2014/main" id="{7AAA7103-6F7D-4BA3-BAE9-B6A8E4466584}"/>
                  </a:ext>
                </a:extLst>
              </p:cNvPr>
              <p:cNvSpPr>
                <a:spLocks noChangeArrowheads="1"/>
              </p:cNvSpPr>
              <p:nvPr/>
            </p:nvSpPr>
            <p:spPr bwMode="auto">
              <a:xfrm>
                <a:off x="1016000" y="152400"/>
                <a:ext cx="398463" cy="265113"/>
              </a:xfrm>
              <a:custGeom>
                <a:avLst/>
                <a:gdLst>
                  <a:gd name="T0" fmla="*/ 1 w 251"/>
                  <a:gd name="T1" fmla="*/ 0 h 167"/>
                  <a:gd name="T2" fmla="*/ 1 w 251"/>
                  <a:gd name="T3" fmla="*/ 0 h 167"/>
                  <a:gd name="T4" fmla="*/ 251 w 251"/>
                  <a:gd name="T5" fmla="*/ 0 h 167"/>
                  <a:gd name="T6" fmla="*/ 251 w 251"/>
                  <a:gd name="T7" fmla="*/ 0 h 167"/>
                  <a:gd name="T8" fmla="*/ 234 w 251"/>
                  <a:gd name="T9" fmla="*/ 140 h 167"/>
                  <a:gd name="T10" fmla="*/ 234 w 251"/>
                  <a:gd name="T11" fmla="*/ 140 h 167"/>
                  <a:gd name="T12" fmla="*/ 233 w 251"/>
                  <a:gd name="T13" fmla="*/ 145 h 167"/>
                  <a:gd name="T14" fmla="*/ 230 w 251"/>
                  <a:gd name="T15" fmla="*/ 151 h 167"/>
                  <a:gd name="T16" fmla="*/ 226 w 251"/>
                  <a:gd name="T17" fmla="*/ 155 h 167"/>
                  <a:gd name="T18" fmla="*/ 222 w 251"/>
                  <a:gd name="T19" fmla="*/ 159 h 167"/>
                  <a:gd name="T20" fmla="*/ 212 w 251"/>
                  <a:gd name="T21" fmla="*/ 164 h 167"/>
                  <a:gd name="T22" fmla="*/ 201 w 251"/>
                  <a:gd name="T23" fmla="*/ 167 h 167"/>
                  <a:gd name="T24" fmla="*/ 201 w 251"/>
                  <a:gd name="T25" fmla="*/ 167 h 167"/>
                  <a:gd name="T26" fmla="*/ 0 w 251"/>
                  <a:gd name="T27" fmla="*/ 149 h 167"/>
                  <a:gd name="T28" fmla="*/ 0 w 251"/>
                  <a:gd name="T29" fmla="*/ 149 h 167"/>
                  <a:gd name="T30" fmla="*/ 1 w 251"/>
                  <a:gd name="T31" fmla="*/ 0 h 167"/>
                  <a:gd name="T32" fmla="*/ 1 w 251"/>
                  <a:gd name="T33" fmla="*/ 0 h 16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51"/>
                  <a:gd name="T52" fmla="*/ 0 h 167"/>
                  <a:gd name="T53" fmla="*/ 251 w 251"/>
                  <a:gd name="T54" fmla="*/ 167 h 16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51" h="167">
                    <a:moveTo>
                      <a:pt x="1" y="0"/>
                    </a:moveTo>
                    <a:lnTo>
                      <a:pt x="1" y="0"/>
                    </a:lnTo>
                    <a:lnTo>
                      <a:pt x="251" y="0"/>
                    </a:lnTo>
                    <a:lnTo>
                      <a:pt x="251" y="0"/>
                    </a:lnTo>
                    <a:lnTo>
                      <a:pt x="234" y="140"/>
                    </a:lnTo>
                    <a:lnTo>
                      <a:pt x="234" y="140"/>
                    </a:lnTo>
                    <a:lnTo>
                      <a:pt x="233" y="145"/>
                    </a:lnTo>
                    <a:lnTo>
                      <a:pt x="230" y="151"/>
                    </a:lnTo>
                    <a:lnTo>
                      <a:pt x="226" y="155"/>
                    </a:lnTo>
                    <a:lnTo>
                      <a:pt x="222" y="159"/>
                    </a:lnTo>
                    <a:lnTo>
                      <a:pt x="212" y="164"/>
                    </a:lnTo>
                    <a:lnTo>
                      <a:pt x="201" y="167"/>
                    </a:lnTo>
                    <a:lnTo>
                      <a:pt x="201" y="167"/>
                    </a:lnTo>
                    <a:lnTo>
                      <a:pt x="0" y="149"/>
                    </a:lnTo>
                    <a:lnTo>
                      <a:pt x="0" y="149"/>
                    </a:lnTo>
                    <a:lnTo>
                      <a:pt x="1" y="0"/>
                    </a:lnTo>
                    <a:lnTo>
                      <a:pt x="1"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59" name="Freeform 39">
                <a:extLst>
                  <a:ext uri="{FF2B5EF4-FFF2-40B4-BE49-F238E27FC236}">
                    <a16:creationId xmlns="" xmlns:a16="http://schemas.microsoft.com/office/drawing/2014/main" id="{582ACAA4-B256-4E5D-AE12-AE807796112E}"/>
                  </a:ext>
                </a:extLst>
              </p:cNvPr>
              <p:cNvSpPr>
                <a:spLocks noChangeArrowheads="1"/>
              </p:cNvSpPr>
              <p:nvPr/>
            </p:nvSpPr>
            <p:spPr bwMode="auto">
              <a:xfrm>
                <a:off x="1019175" y="152400"/>
                <a:ext cx="395288" cy="263525"/>
              </a:xfrm>
              <a:custGeom>
                <a:avLst/>
                <a:gdLst>
                  <a:gd name="T0" fmla="*/ 2 w 249"/>
                  <a:gd name="T1" fmla="*/ 0 h 166"/>
                  <a:gd name="T2" fmla="*/ 2 w 249"/>
                  <a:gd name="T3" fmla="*/ 0 h 166"/>
                  <a:gd name="T4" fmla="*/ 249 w 249"/>
                  <a:gd name="T5" fmla="*/ 0 h 166"/>
                  <a:gd name="T6" fmla="*/ 249 w 249"/>
                  <a:gd name="T7" fmla="*/ 0 h 166"/>
                  <a:gd name="T8" fmla="*/ 232 w 249"/>
                  <a:gd name="T9" fmla="*/ 140 h 166"/>
                  <a:gd name="T10" fmla="*/ 232 w 249"/>
                  <a:gd name="T11" fmla="*/ 140 h 166"/>
                  <a:gd name="T12" fmla="*/ 231 w 249"/>
                  <a:gd name="T13" fmla="*/ 145 h 166"/>
                  <a:gd name="T14" fmla="*/ 228 w 249"/>
                  <a:gd name="T15" fmla="*/ 151 h 166"/>
                  <a:gd name="T16" fmla="*/ 225 w 249"/>
                  <a:gd name="T17" fmla="*/ 155 h 166"/>
                  <a:gd name="T18" fmla="*/ 220 w 249"/>
                  <a:gd name="T19" fmla="*/ 159 h 166"/>
                  <a:gd name="T20" fmla="*/ 210 w 249"/>
                  <a:gd name="T21" fmla="*/ 164 h 166"/>
                  <a:gd name="T22" fmla="*/ 199 w 249"/>
                  <a:gd name="T23" fmla="*/ 166 h 166"/>
                  <a:gd name="T24" fmla="*/ 199 w 249"/>
                  <a:gd name="T25" fmla="*/ 166 h 166"/>
                  <a:gd name="T26" fmla="*/ 0 w 249"/>
                  <a:gd name="T27" fmla="*/ 148 h 166"/>
                  <a:gd name="T28" fmla="*/ 0 w 249"/>
                  <a:gd name="T29" fmla="*/ 148 h 166"/>
                  <a:gd name="T30" fmla="*/ 2 w 249"/>
                  <a:gd name="T31" fmla="*/ 0 h 166"/>
                  <a:gd name="T32" fmla="*/ 2 w 249"/>
                  <a:gd name="T33" fmla="*/ 0 h 1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49"/>
                  <a:gd name="T52" fmla="*/ 0 h 166"/>
                  <a:gd name="T53" fmla="*/ 249 w 249"/>
                  <a:gd name="T54" fmla="*/ 166 h 16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49" h="166">
                    <a:moveTo>
                      <a:pt x="2" y="0"/>
                    </a:moveTo>
                    <a:lnTo>
                      <a:pt x="2" y="0"/>
                    </a:lnTo>
                    <a:lnTo>
                      <a:pt x="249" y="0"/>
                    </a:lnTo>
                    <a:lnTo>
                      <a:pt x="249" y="0"/>
                    </a:lnTo>
                    <a:lnTo>
                      <a:pt x="232" y="140"/>
                    </a:lnTo>
                    <a:lnTo>
                      <a:pt x="232" y="140"/>
                    </a:lnTo>
                    <a:lnTo>
                      <a:pt x="231" y="145"/>
                    </a:lnTo>
                    <a:lnTo>
                      <a:pt x="228" y="151"/>
                    </a:lnTo>
                    <a:lnTo>
                      <a:pt x="225" y="155"/>
                    </a:lnTo>
                    <a:lnTo>
                      <a:pt x="220" y="159"/>
                    </a:lnTo>
                    <a:lnTo>
                      <a:pt x="210" y="164"/>
                    </a:lnTo>
                    <a:lnTo>
                      <a:pt x="199" y="166"/>
                    </a:lnTo>
                    <a:lnTo>
                      <a:pt x="199" y="166"/>
                    </a:lnTo>
                    <a:lnTo>
                      <a:pt x="0" y="148"/>
                    </a:lnTo>
                    <a:lnTo>
                      <a:pt x="0" y="148"/>
                    </a:lnTo>
                    <a:lnTo>
                      <a:pt x="2" y="0"/>
                    </a:lnTo>
                    <a:lnTo>
                      <a:pt x="2"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60" name="Freeform 40">
                <a:extLst>
                  <a:ext uri="{FF2B5EF4-FFF2-40B4-BE49-F238E27FC236}">
                    <a16:creationId xmlns="" xmlns:a16="http://schemas.microsoft.com/office/drawing/2014/main" id="{F7EA52FB-C2F6-48B7-8977-6926264F875C}"/>
                  </a:ext>
                </a:extLst>
              </p:cNvPr>
              <p:cNvSpPr>
                <a:spLocks noChangeArrowheads="1"/>
              </p:cNvSpPr>
              <p:nvPr/>
            </p:nvSpPr>
            <p:spPr bwMode="auto">
              <a:xfrm>
                <a:off x="1025525" y="152400"/>
                <a:ext cx="388938" cy="263525"/>
              </a:xfrm>
              <a:custGeom>
                <a:avLst/>
                <a:gdLst>
                  <a:gd name="T0" fmla="*/ 2 w 245"/>
                  <a:gd name="T1" fmla="*/ 0 h 166"/>
                  <a:gd name="T2" fmla="*/ 2 w 245"/>
                  <a:gd name="T3" fmla="*/ 0 h 166"/>
                  <a:gd name="T4" fmla="*/ 245 w 245"/>
                  <a:gd name="T5" fmla="*/ 0 h 166"/>
                  <a:gd name="T6" fmla="*/ 245 w 245"/>
                  <a:gd name="T7" fmla="*/ 0 h 166"/>
                  <a:gd name="T8" fmla="*/ 228 w 245"/>
                  <a:gd name="T9" fmla="*/ 140 h 166"/>
                  <a:gd name="T10" fmla="*/ 228 w 245"/>
                  <a:gd name="T11" fmla="*/ 140 h 166"/>
                  <a:gd name="T12" fmla="*/ 227 w 245"/>
                  <a:gd name="T13" fmla="*/ 145 h 166"/>
                  <a:gd name="T14" fmla="*/ 224 w 245"/>
                  <a:gd name="T15" fmla="*/ 151 h 166"/>
                  <a:gd name="T16" fmla="*/ 221 w 245"/>
                  <a:gd name="T17" fmla="*/ 155 h 166"/>
                  <a:gd name="T18" fmla="*/ 216 w 245"/>
                  <a:gd name="T19" fmla="*/ 159 h 166"/>
                  <a:gd name="T20" fmla="*/ 206 w 245"/>
                  <a:gd name="T21" fmla="*/ 163 h 166"/>
                  <a:gd name="T22" fmla="*/ 195 w 245"/>
                  <a:gd name="T23" fmla="*/ 166 h 166"/>
                  <a:gd name="T24" fmla="*/ 195 w 245"/>
                  <a:gd name="T25" fmla="*/ 166 h 166"/>
                  <a:gd name="T26" fmla="*/ 0 w 245"/>
                  <a:gd name="T27" fmla="*/ 148 h 166"/>
                  <a:gd name="T28" fmla="*/ 0 w 245"/>
                  <a:gd name="T29" fmla="*/ 148 h 166"/>
                  <a:gd name="T30" fmla="*/ 2 w 245"/>
                  <a:gd name="T31" fmla="*/ 0 h 166"/>
                  <a:gd name="T32" fmla="*/ 2 w 245"/>
                  <a:gd name="T33" fmla="*/ 0 h 1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45"/>
                  <a:gd name="T52" fmla="*/ 0 h 166"/>
                  <a:gd name="T53" fmla="*/ 245 w 245"/>
                  <a:gd name="T54" fmla="*/ 166 h 16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45" h="166">
                    <a:moveTo>
                      <a:pt x="2" y="0"/>
                    </a:moveTo>
                    <a:lnTo>
                      <a:pt x="2" y="0"/>
                    </a:lnTo>
                    <a:lnTo>
                      <a:pt x="245" y="0"/>
                    </a:lnTo>
                    <a:lnTo>
                      <a:pt x="245" y="0"/>
                    </a:lnTo>
                    <a:lnTo>
                      <a:pt x="228" y="140"/>
                    </a:lnTo>
                    <a:lnTo>
                      <a:pt x="228" y="140"/>
                    </a:lnTo>
                    <a:lnTo>
                      <a:pt x="227" y="145"/>
                    </a:lnTo>
                    <a:lnTo>
                      <a:pt x="224" y="151"/>
                    </a:lnTo>
                    <a:lnTo>
                      <a:pt x="221" y="155"/>
                    </a:lnTo>
                    <a:lnTo>
                      <a:pt x="216" y="159"/>
                    </a:lnTo>
                    <a:lnTo>
                      <a:pt x="206" y="163"/>
                    </a:lnTo>
                    <a:lnTo>
                      <a:pt x="195" y="166"/>
                    </a:lnTo>
                    <a:lnTo>
                      <a:pt x="195" y="166"/>
                    </a:lnTo>
                    <a:lnTo>
                      <a:pt x="0" y="148"/>
                    </a:lnTo>
                    <a:lnTo>
                      <a:pt x="0" y="148"/>
                    </a:lnTo>
                    <a:lnTo>
                      <a:pt x="2" y="0"/>
                    </a:lnTo>
                    <a:lnTo>
                      <a:pt x="2"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61" name="Freeform 41">
                <a:extLst>
                  <a:ext uri="{FF2B5EF4-FFF2-40B4-BE49-F238E27FC236}">
                    <a16:creationId xmlns="" xmlns:a16="http://schemas.microsoft.com/office/drawing/2014/main" id="{2DE4E4F0-15EF-42B4-B243-7BB393073680}"/>
                  </a:ext>
                </a:extLst>
              </p:cNvPr>
              <p:cNvSpPr>
                <a:spLocks noChangeArrowheads="1"/>
              </p:cNvSpPr>
              <p:nvPr/>
            </p:nvSpPr>
            <p:spPr bwMode="auto">
              <a:xfrm>
                <a:off x="1031875" y="152400"/>
                <a:ext cx="382588" cy="263525"/>
              </a:xfrm>
              <a:custGeom>
                <a:avLst/>
                <a:gdLst>
                  <a:gd name="T0" fmla="*/ 2 w 241"/>
                  <a:gd name="T1" fmla="*/ 0 h 166"/>
                  <a:gd name="T2" fmla="*/ 2 w 241"/>
                  <a:gd name="T3" fmla="*/ 0 h 166"/>
                  <a:gd name="T4" fmla="*/ 241 w 241"/>
                  <a:gd name="T5" fmla="*/ 0 h 166"/>
                  <a:gd name="T6" fmla="*/ 241 w 241"/>
                  <a:gd name="T7" fmla="*/ 0 h 166"/>
                  <a:gd name="T8" fmla="*/ 224 w 241"/>
                  <a:gd name="T9" fmla="*/ 140 h 166"/>
                  <a:gd name="T10" fmla="*/ 224 w 241"/>
                  <a:gd name="T11" fmla="*/ 140 h 166"/>
                  <a:gd name="T12" fmla="*/ 223 w 241"/>
                  <a:gd name="T13" fmla="*/ 145 h 166"/>
                  <a:gd name="T14" fmla="*/ 220 w 241"/>
                  <a:gd name="T15" fmla="*/ 151 h 166"/>
                  <a:gd name="T16" fmla="*/ 217 w 241"/>
                  <a:gd name="T17" fmla="*/ 155 h 166"/>
                  <a:gd name="T18" fmla="*/ 212 w 241"/>
                  <a:gd name="T19" fmla="*/ 157 h 166"/>
                  <a:gd name="T20" fmla="*/ 202 w 241"/>
                  <a:gd name="T21" fmla="*/ 163 h 166"/>
                  <a:gd name="T22" fmla="*/ 193 w 241"/>
                  <a:gd name="T23" fmla="*/ 166 h 166"/>
                  <a:gd name="T24" fmla="*/ 193 w 241"/>
                  <a:gd name="T25" fmla="*/ 166 h 166"/>
                  <a:gd name="T26" fmla="*/ 0 w 241"/>
                  <a:gd name="T27" fmla="*/ 147 h 166"/>
                  <a:gd name="T28" fmla="*/ 0 w 241"/>
                  <a:gd name="T29" fmla="*/ 147 h 166"/>
                  <a:gd name="T30" fmla="*/ 2 w 241"/>
                  <a:gd name="T31" fmla="*/ 0 h 166"/>
                  <a:gd name="T32" fmla="*/ 2 w 241"/>
                  <a:gd name="T33" fmla="*/ 0 h 1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41"/>
                  <a:gd name="T52" fmla="*/ 0 h 166"/>
                  <a:gd name="T53" fmla="*/ 241 w 241"/>
                  <a:gd name="T54" fmla="*/ 166 h 16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41" h="166">
                    <a:moveTo>
                      <a:pt x="2" y="0"/>
                    </a:moveTo>
                    <a:lnTo>
                      <a:pt x="2" y="0"/>
                    </a:lnTo>
                    <a:lnTo>
                      <a:pt x="241" y="0"/>
                    </a:lnTo>
                    <a:lnTo>
                      <a:pt x="241" y="0"/>
                    </a:lnTo>
                    <a:lnTo>
                      <a:pt x="224" y="140"/>
                    </a:lnTo>
                    <a:lnTo>
                      <a:pt x="224" y="140"/>
                    </a:lnTo>
                    <a:lnTo>
                      <a:pt x="223" y="145"/>
                    </a:lnTo>
                    <a:lnTo>
                      <a:pt x="220" y="151"/>
                    </a:lnTo>
                    <a:lnTo>
                      <a:pt x="217" y="155"/>
                    </a:lnTo>
                    <a:lnTo>
                      <a:pt x="212" y="157"/>
                    </a:lnTo>
                    <a:lnTo>
                      <a:pt x="202" y="163"/>
                    </a:lnTo>
                    <a:lnTo>
                      <a:pt x="193" y="166"/>
                    </a:lnTo>
                    <a:lnTo>
                      <a:pt x="193" y="166"/>
                    </a:lnTo>
                    <a:lnTo>
                      <a:pt x="0" y="147"/>
                    </a:lnTo>
                    <a:lnTo>
                      <a:pt x="0" y="147"/>
                    </a:lnTo>
                    <a:lnTo>
                      <a:pt x="2" y="0"/>
                    </a:lnTo>
                    <a:lnTo>
                      <a:pt x="2"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62" name="Freeform 42">
                <a:extLst>
                  <a:ext uri="{FF2B5EF4-FFF2-40B4-BE49-F238E27FC236}">
                    <a16:creationId xmlns="" xmlns:a16="http://schemas.microsoft.com/office/drawing/2014/main" id="{910E6D6D-E38A-4B1D-AA92-F378DDD01F01}"/>
                  </a:ext>
                </a:extLst>
              </p:cNvPr>
              <p:cNvSpPr>
                <a:spLocks noChangeArrowheads="1"/>
              </p:cNvSpPr>
              <p:nvPr/>
            </p:nvSpPr>
            <p:spPr bwMode="auto">
              <a:xfrm>
                <a:off x="1039812" y="152400"/>
                <a:ext cx="374650" cy="263525"/>
              </a:xfrm>
              <a:custGeom>
                <a:avLst/>
                <a:gdLst>
                  <a:gd name="T0" fmla="*/ 1 w 236"/>
                  <a:gd name="T1" fmla="*/ 0 h 166"/>
                  <a:gd name="T2" fmla="*/ 1 w 236"/>
                  <a:gd name="T3" fmla="*/ 0 h 166"/>
                  <a:gd name="T4" fmla="*/ 236 w 236"/>
                  <a:gd name="T5" fmla="*/ 0 h 166"/>
                  <a:gd name="T6" fmla="*/ 236 w 236"/>
                  <a:gd name="T7" fmla="*/ 0 h 166"/>
                  <a:gd name="T8" fmla="*/ 219 w 236"/>
                  <a:gd name="T9" fmla="*/ 140 h 166"/>
                  <a:gd name="T10" fmla="*/ 219 w 236"/>
                  <a:gd name="T11" fmla="*/ 140 h 166"/>
                  <a:gd name="T12" fmla="*/ 218 w 236"/>
                  <a:gd name="T13" fmla="*/ 145 h 166"/>
                  <a:gd name="T14" fmla="*/ 215 w 236"/>
                  <a:gd name="T15" fmla="*/ 151 h 166"/>
                  <a:gd name="T16" fmla="*/ 212 w 236"/>
                  <a:gd name="T17" fmla="*/ 155 h 166"/>
                  <a:gd name="T18" fmla="*/ 208 w 236"/>
                  <a:gd name="T19" fmla="*/ 157 h 166"/>
                  <a:gd name="T20" fmla="*/ 197 w 236"/>
                  <a:gd name="T21" fmla="*/ 163 h 166"/>
                  <a:gd name="T22" fmla="*/ 188 w 236"/>
                  <a:gd name="T23" fmla="*/ 166 h 166"/>
                  <a:gd name="T24" fmla="*/ 188 w 236"/>
                  <a:gd name="T25" fmla="*/ 166 h 166"/>
                  <a:gd name="T26" fmla="*/ 0 w 236"/>
                  <a:gd name="T27" fmla="*/ 145 h 166"/>
                  <a:gd name="T28" fmla="*/ 0 w 236"/>
                  <a:gd name="T29" fmla="*/ 145 h 166"/>
                  <a:gd name="T30" fmla="*/ 1 w 236"/>
                  <a:gd name="T31" fmla="*/ 0 h 166"/>
                  <a:gd name="T32" fmla="*/ 1 w 236"/>
                  <a:gd name="T33" fmla="*/ 0 h 1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36"/>
                  <a:gd name="T52" fmla="*/ 0 h 166"/>
                  <a:gd name="T53" fmla="*/ 236 w 236"/>
                  <a:gd name="T54" fmla="*/ 166 h 16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36" h="166">
                    <a:moveTo>
                      <a:pt x="1" y="0"/>
                    </a:moveTo>
                    <a:lnTo>
                      <a:pt x="1" y="0"/>
                    </a:lnTo>
                    <a:lnTo>
                      <a:pt x="236" y="0"/>
                    </a:lnTo>
                    <a:lnTo>
                      <a:pt x="236" y="0"/>
                    </a:lnTo>
                    <a:lnTo>
                      <a:pt x="219" y="140"/>
                    </a:lnTo>
                    <a:lnTo>
                      <a:pt x="219" y="140"/>
                    </a:lnTo>
                    <a:lnTo>
                      <a:pt x="218" y="145"/>
                    </a:lnTo>
                    <a:lnTo>
                      <a:pt x="215" y="151"/>
                    </a:lnTo>
                    <a:lnTo>
                      <a:pt x="212" y="155"/>
                    </a:lnTo>
                    <a:lnTo>
                      <a:pt x="208" y="157"/>
                    </a:lnTo>
                    <a:lnTo>
                      <a:pt x="197" y="163"/>
                    </a:lnTo>
                    <a:lnTo>
                      <a:pt x="188" y="166"/>
                    </a:lnTo>
                    <a:lnTo>
                      <a:pt x="188" y="166"/>
                    </a:lnTo>
                    <a:lnTo>
                      <a:pt x="0" y="145"/>
                    </a:lnTo>
                    <a:lnTo>
                      <a:pt x="0" y="145"/>
                    </a:lnTo>
                    <a:lnTo>
                      <a:pt x="1" y="0"/>
                    </a:lnTo>
                    <a:lnTo>
                      <a:pt x="1"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63" name="Freeform 43">
                <a:extLst>
                  <a:ext uri="{FF2B5EF4-FFF2-40B4-BE49-F238E27FC236}">
                    <a16:creationId xmlns="" xmlns:a16="http://schemas.microsoft.com/office/drawing/2014/main" id="{18E5D1B1-157F-452F-8DC2-445AE10D5E3E}"/>
                  </a:ext>
                </a:extLst>
              </p:cNvPr>
              <p:cNvSpPr>
                <a:spLocks noChangeArrowheads="1"/>
              </p:cNvSpPr>
              <p:nvPr/>
            </p:nvSpPr>
            <p:spPr bwMode="auto">
              <a:xfrm>
                <a:off x="1046162" y="152400"/>
                <a:ext cx="368300" cy="263525"/>
              </a:xfrm>
              <a:custGeom>
                <a:avLst/>
                <a:gdLst>
                  <a:gd name="T0" fmla="*/ 1 w 232"/>
                  <a:gd name="T1" fmla="*/ 0 h 166"/>
                  <a:gd name="T2" fmla="*/ 1 w 232"/>
                  <a:gd name="T3" fmla="*/ 0 h 166"/>
                  <a:gd name="T4" fmla="*/ 232 w 232"/>
                  <a:gd name="T5" fmla="*/ 0 h 166"/>
                  <a:gd name="T6" fmla="*/ 232 w 232"/>
                  <a:gd name="T7" fmla="*/ 0 h 166"/>
                  <a:gd name="T8" fmla="*/ 215 w 232"/>
                  <a:gd name="T9" fmla="*/ 140 h 166"/>
                  <a:gd name="T10" fmla="*/ 215 w 232"/>
                  <a:gd name="T11" fmla="*/ 140 h 166"/>
                  <a:gd name="T12" fmla="*/ 214 w 232"/>
                  <a:gd name="T13" fmla="*/ 145 h 166"/>
                  <a:gd name="T14" fmla="*/ 211 w 232"/>
                  <a:gd name="T15" fmla="*/ 151 h 166"/>
                  <a:gd name="T16" fmla="*/ 208 w 232"/>
                  <a:gd name="T17" fmla="*/ 155 h 166"/>
                  <a:gd name="T18" fmla="*/ 204 w 232"/>
                  <a:gd name="T19" fmla="*/ 157 h 166"/>
                  <a:gd name="T20" fmla="*/ 195 w 232"/>
                  <a:gd name="T21" fmla="*/ 163 h 166"/>
                  <a:gd name="T22" fmla="*/ 184 w 232"/>
                  <a:gd name="T23" fmla="*/ 166 h 166"/>
                  <a:gd name="T24" fmla="*/ 184 w 232"/>
                  <a:gd name="T25" fmla="*/ 166 h 166"/>
                  <a:gd name="T26" fmla="*/ 0 w 232"/>
                  <a:gd name="T27" fmla="*/ 144 h 166"/>
                  <a:gd name="T28" fmla="*/ 0 w 232"/>
                  <a:gd name="T29" fmla="*/ 144 h 166"/>
                  <a:gd name="T30" fmla="*/ 1 w 232"/>
                  <a:gd name="T31" fmla="*/ 0 h 166"/>
                  <a:gd name="T32" fmla="*/ 1 w 232"/>
                  <a:gd name="T33" fmla="*/ 0 h 1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32"/>
                  <a:gd name="T52" fmla="*/ 0 h 166"/>
                  <a:gd name="T53" fmla="*/ 232 w 232"/>
                  <a:gd name="T54" fmla="*/ 166 h 16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32" h="166">
                    <a:moveTo>
                      <a:pt x="1" y="0"/>
                    </a:moveTo>
                    <a:lnTo>
                      <a:pt x="1" y="0"/>
                    </a:lnTo>
                    <a:lnTo>
                      <a:pt x="232" y="0"/>
                    </a:lnTo>
                    <a:lnTo>
                      <a:pt x="232" y="0"/>
                    </a:lnTo>
                    <a:lnTo>
                      <a:pt x="215" y="140"/>
                    </a:lnTo>
                    <a:lnTo>
                      <a:pt x="215" y="140"/>
                    </a:lnTo>
                    <a:lnTo>
                      <a:pt x="214" y="145"/>
                    </a:lnTo>
                    <a:lnTo>
                      <a:pt x="211" y="151"/>
                    </a:lnTo>
                    <a:lnTo>
                      <a:pt x="208" y="155"/>
                    </a:lnTo>
                    <a:lnTo>
                      <a:pt x="204" y="157"/>
                    </a:lnTo>
                    <a:lnTo>
                      <a:pt x="195" y="163"/>
                    </a:lnTo>
                    <a:lnTo>
                      <a:pt x="184" y="166"/>
                    </a:lnTo>
                    <a:lnTo>
                      <a:pt x="184" y="166"/>
                    </a:lnTo>
                    <a:lnTo>
                      <a:pt x="0" y="144"/>
                    </a:lnTo>
                    <a:lnTo>
                      <a:pt x="0" y="144"/>
                    </a:lnTo>
                    <a:lnTo>
                      <a:pt x="1" y="0"/>
                    </a:lnTo>
                    <a:lnTo>
                      <a:pt x="1"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64" name="Freeform 44">
                <a:extLst>
                  <a:ext uri="{FF2B5EF4-FFF2-40B4-BE49-F238E27FC236}">
                    <a16:creationId xmlns="" xmlns:a16="http://schemas.microsoft.com/office/drawing/2014/main" id="{1497E851-D8F8-4FBA-8507-DA03FE4223F1}"/>
                  </a:ext>
                </a:extLst>
              </p:cNvPr>
              <p:cNvSpPr>
                <a:spLocks noChangeArrowheads="1"/>
              </p:cNvSpPr>
              <p:nvPr/>
            </p:nvSpPr>
            <p:spPr bwMode="auto">
              <a:xfrm>
                <a:off x="1049337" y="152400"/>
                <a:ext cx="365125" cy="263525"/>
              </a:xfrm>
              <a:custGeom>
                <a:avLst/>
                <a:gdLst>
                  <a:gd name="T0" fmla="*/ 3 w 230"/>
                  <a:gd name="T1" fmla="*/ 0 h 166"/>
                  <a:gd name="T2" fmla="*/ 3 w 230"/>
                  <a:gd name="T3" fmla="*/ 0 h 166"/>
                  <a:gd name="T4" fmla="*/ 230 w 230"/>
                  <a:gd name="T5" fmla="*/ 0 h 166"/>
                  <a:gd name="T6" fmla="*/ 230 w 230"/>
                  <a:gd name="T7" fmla="*/ 0 h 166"/>
                  <a:gd name="T8" fmla="*/ 213 w 230"/>
                  <a:gd name="T9" fmla="*/ 140 h 166"/>
                  <a:gd name="T10" fmla="*/ 213 w 230"/>
                  <a:gd name="T11" fmla="*/ 140 h 166"/>
                  <a:gd name="T12" fmla="*/ 212 w 230"/>
                  <a:gd name="T13" fmla="*/ 145 h 166"/>
                  <a:gd name="T14" fmla="*/ 209 w 230"/>
                  <a:gd name="T15" fmla="*/ 149 h 166"/>
                  <a:gd name="T16" fmla="*/ 206 w 230"/>
                  <a:gd name="T17" fmla="*/ 153 h 166"/>
                  <a:gd name="T18" fmla="*/ 202 w 230"/>
                  <a:gd name="T19" fmla="*/ 157 h 166"/>
                  <a:gd name="T20" fmla="*/ 193 w 230"/>
                  <a:gd name="T21" fmla="*/ 163 h 166"/>
                  <a:gd name="T22" fmla="*/ 183 w 230"/>
                  <a:gd name="T23" fmla="*/ 166 h 166"/>
                  <a:gd name="T24" fmla="*/ 183 w 230"/>
                  <a:gd name="T25" fmla="*/ 166 h 166"/>
                  <a:gd name="T26" fmla="*/ 0 w 230"/>
                  <a:gd name="T27" fmla="*/ 143 h 166"/>
                  <a:gd name="T28" fmla="*/ 0 w 230"/>
                  <a:gd name="T29" fmla="*/ 143 h 166"/>
                  <a:gd name="T30" fmla="*/ 3 w 230"/>
                  <a:gd name="T31" fmla="*/ 0 h 166"/>
                  <a:gd name="T32" fmla="*/ 3 w 230"/>
                  <a:gd name="T33" fmla="*/ 0 h 1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30"/>
                  <a:gd name="T52" fmla="*/ 0 h 166"/>
                  <a:gd name="T53" fmla="*/ 230 w 230"/>
                  <a:gd name="T54" fmla="*/ 166 h 16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30" h="166">
                    <a:moveTo>
                      <a:pt x="3" y="0"/>
                    </a:moveTo>
                    <a:lnTo>
                      <a:pt x="3" y="0"/>
                    </a:lnTo>
                    <a:lnTo>
                      <a:pt x="230" y="0"/>
                    </a:lnTo>
                    <a:lnTo>
                      <a:pt x="230" y="0"/>
                    </a:lnTo>
                    <a:lnTo>
                      <a:pt x="213" y="140"/>
                    </a:lnTo>
                    <a:lnTo>
                      <a:pt x="213" y="140"/>
                    </a:lnTo>
                    <a:lnTo>
                      <a:pt x="212" y="145"/>
                    </a:lnTo>
                    <a:lnTo>
                      <a:pt x="209" y="149"/>
                    </a:lnTo>
                    <a:lnTo>
                      <a:pt x="206" y="153"/>
                    </a:lnTo>
                    <a:lnTo>
                      <a:pt x="202" y="157"/>
                    </a:lnTo>
                    <a:lnTo>
                      <a:pt x="193" y="163"/>
                    </a:lnTo>
                    <a:lnTo>
                      <a:pt x="183" y="166"/>
                    </a:lnTo>
                    <a:lnTo>
                      <a:pt x="183" y="166"/>
                    </a:lnTo>
                    <a:lnTo>
                      <a:pt x="0" y="143"/>
                    </a:lnTo>
                    <a:lnTo>
                      <a:pt x="0" y="143"/>
                    </a:lnTo>
                    <a:lnTo>
                      <a:pt x="3" y="0"/>
                    </a:lnTo>
                    <a:lnTo>
                      <a:pt x="3"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65" name="Freeform 45">
                <a:extLst>
                  <a:ext uri="{FF2B5EF4-FFF2-40B4-BE49-F238E27FC236}">
                    <a16:creationId xmlns="" xmlns:a16="http://schemas.microsoft.com/office/drawing/2014/main" id="{4F11B7DC-A6B7-4275-9E4B-3CF258823A19}"/>
                  </a:ext>
                </a:extLst>
              </p:cNvPr>
              <p:cNvSpPr>
                <a:spLocks noChangeArrowheads="1"/>
              </p:cNvSpPr>
              <p:nvPr/>
            </p:nvSpPr>
            <p:spPr bwMode="auto">
              <a:xfrm>
                <a:off x="1055687" y="152400"/>
                <a:ext cx="358775" cy="263525"/>
              </a:xfrm>
              <a:custGeom>
                <a:avLst/>
                <a:gdLst>
                  <a:gd name="T0" fmla="*/ 3 w 226"/>
                  <a:gd name="T1" fmla="*/ 0 h 166"/>
                  <a:gd name="T2" fmla="*/ 3 w 226"/>
                  <a:gd name="T3" fmla="*/ 0 h 166"/>
                  <a:gd name="T4" fmla="*/ 226 w 226"/>
                  <a:gd name="T5" fmla="*/ 0 h 166"/>
                  <a:gd name="T6" fmla="*/ 226 w 226"/>
                  <a:gd name="T7" fmla="*/ 0 h 166"/>
                  <a:gd name="T8" fmla="*/ 209 w 226"/>
                  <a:gd name="T9" fmla="*/ 140 h 166"/>
                  <a:gd name="T10" fmla="*/ 209 w 226"/>
                  <a:gd name="T11" fmla="*/ 140 h 166"/>
                  <a:gd name="T12" fmla="*/ 208 w 226"/>
                  <a:gd name="T13" fmla="*/ 145 h 166"/>
                  <a:gd name="T14" fmla="*/ 205 w 226"/>
                  <a:gd name="T15" fmla="*/ 149 h 166"/>
                  <a:gd name="T16" fmla="*/ 202 w 226"/>
                  <a:gd name="T17" fmla="*/ 153 h 166"/>
                  <a:gd name="T18" fmla="*/ 198 w 226"/>
                  <a:gd name="T19" fmla="*/ 157 h 166"/>
                  <a:gd name="T20" fmla="*/ 189 w 226"/>
                  <a:gd name="T21" fmla="*/ 163 h 166"/>
                  <a:gd name="T22" fmla="*/ 179 w 226"/>
                  <a:gd name="T23" fmla="*/ 166 h 166"/>
                  <a:gd name="T24" fmla="*/ 179 w 226"/>
                  <a:gd name="T25" fmla="*/ 166 h 166"/>
                  <a:gd name="T26" fmla="*/ 0 w 226"/>
                  <a:gd name="T27" fmla="*/ 141 h 166"/>
                  <a:gd name="T28" fmla="*/ 0 w 226"/>
                  <a:gd name="T29" fmla="*/ 141 h 166"/>
                  <a:gd name="T30" fmla="*/ 3 w 226"/>
                  <a:gd name="T31" fmla="*/ 0 h 166"/>
                  <a:gd name="T32" fmla="*/ 3 w 226"/>
                  <a:gd name="T33" fmla="*/ 0 h 1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26"/>
                  <a:gd name="T52" fmla="*/ 0 h 166"/>
                  <a:gd name="T53" fmla="*/ 226 w 226"/>
                  <a:gd name="T54" fmla="*/ 166 h 16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26" h="166">
                    <a:moveTo>
                      <a:pt x="3" y="0"/>
                    </a:moveTo>
                    <a:lnTo>
                      <a:pt x="3" y="0"/>
                    </a:lnTo>
                    <a:lnTo>
                      <a:pt x="226" y="0"/>
                    </a:lnTo>
                    <a:lnTo>
                      <a:pt x="226" y="0"/>
                    </a:lnTo>
                    <a:lnTo>
                      <a:pt x="209" y="140"/>
                    </a:lnTo>
                    <a:lnTo>
                      <a:pt x="209" y="140"/>
                    </a:lnTo>
                    <a:lnTo>
                      <a:pt x="208" y="145"/>
                    </a:lnTo>
                    <a:lnTo>
                      <a:pt x="205" y="149"/>
                    </a:lnTo>
                    <a:lnTo>
                      <a:pt x="202" y="153"/>
                    </a:lnTo>
                    <a:lnTo>
                      <a:pt x="198" y="157"/>
                    </a:lnTo>
                    <a:lnTo>
                      <a:pt x="189" y="163"/>
                    </a:lnTo>
                    <a:lnTo>
                      <a:pt x="179" y="166"/>
                    </a:lnTo>
                    <a:lnTo>
                      <a:pt x="179" y="166"/>
                    </a:lnTo>
                    <a:lnTo>
                      <a:pt x="0" y="141"/>
                    </a:lnTo>
                    <a:lnTo>
                      <a:pt x="0" y="141"/>
                    </a:lnTo>
                    <a:lnTo>
                      <a:pt x="3" y="0"/>
                    </a:lnTo>
                    <a:lnTo>
                      <a:pt x="3"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66" name="Freeform 46">
                <a:extLst>
                  <a:ext uri="{FF2B5EF4-FFF2-40B4-BE49-F238E27FC236}">
                    <a16:creationId xmlns="" xmlns:a16="http://schemas.microsoft.com/office/drawing/2014/main" id="{C6687BEA-9EC3-4D2C-9ED4-2D6DBE975B57}"/>
                  </a:ext>
                </a:extLst>
              </p:cNvPr>
              <p:cNvSpPr>
                <a:spLocks noChangeArrowheads="1"/>
              </p:cNvSpPr>
              <p:nvPr/>
            </p:nvSpPr>
            <p:spPr bwMode="auto">
              <a:xfrm>
                <a:off x="1062037" y="152400"/>
                <a:ext cx="352425" cy="263525"/>
              </a:xfrm>
              <a:custGeom>
                <a:avLst/>
                <a:gdLst>
                  <a:gd name="T0" fmla="*/ 2 w 222"/>
                  <a:gd name="T1" fmla="*/ 0 h 166"/>
                  <a:gd name="T2" fmla="*/ 2 w 222"/>
                  <a:gd name="T3" fmla="*/ 0 h 166"/>
                  <a:gd name="T4" fmla="*/ 222 w 222"/>
                  <a:gd name="T5" fmla="*/ 0 h 166"/>
                  <a:gd name="T6" fmla="*/ 222 w 222"/>
                  <a:gd name="T7" fmla="*/ 0 h 166"/>
                  <a:gd name="T8" fmla="*/ 205 w 222"/>
                  <a:gd name="T9" fmla="*/ 140 h 166"/>
                  <a:gd name="T10" fmla="*/ 205 w 222"/>
                  <a:gd name="T11" fmla="*/ 140 h 166"/>
                  <a:gd name="T12" fmla="*/ 204 w 222"/>
                  <a:gd name="T13" fmla="*/ 145 h 166"/>
                  <a:gd name="T14" fmla="*/ 201 w 222"/>
                  <a:gd name="T15" fmla="*/ 149 h 166"/>
                  <a:gd name="T16" fmla="*/ 198 w 222"/>
                  <a:gd name="T17" fmla="*/ 153 h 166"/>
                  <a:gd name="T18" fmla="*/ 194 w 222"/>
                  <a:gd name="T19" fmla="*/ 157 h 166"/>
                  <a:gd name="T20" fmla="*/ 185 w 222"/>
                  <a:gd name="T21" fmla="*/ 163 h 166"/>
                  <a:gd name="T22" fmla="*/ 175 w 222"/>
                  <a:gd name="T23" fmla="*/ 166 h 166"/>
                  <a:gd name="T24" fmla="*/ 175 w 222"/>
                  <a:gd name="T25" fmla="*/ 166 h 166"/>
                  <a:gd name="T26" fmla="*/ 0 w 222"/>
                  <a:gd name="T27" fmla="*/ 141 h 166"/>
                  <a:gd name="T28" fmla="*/ 0 w 222"/>
                  <a:gd name="T29" fmla="*/ 141 h 166"/>
                  <a:gd name="T30" fmla="*/ 2 w 222"/>
                  <a:gd name="T31" fmla="*/ 0 h 166"/>
                  <a:gd name="T32" fmla="*/ 2 w 222"/>
                  <a:gd name="T33" fmla="*/ 0 h 1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22"/>
                  <a:gd name="T52" fmla="*/ 0 h 166"/>
                  <a:gd name="T53" fmla="*/ 222 w 222"/>
                  <a:gd name="T54" fmla="*/ 166 h 16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22" h="166">
                    <a:moveTo>
                      <a:pt x="2" y="0"/>
                    </a:moveTo>
                    <a:lnTo>
                      <a:pt x="2" y="0"/>
                    </a:lnTo>
                    <a:lnTo>
                      <a:pt x="222" y="0"/>
                    </a:lnTo>
                    <a:lnTo>
                      <a:pt x="222" y="0"/>
                    </a:lnTo>
                    <a:lnTo>
                      <a:pt x="205" y="140"/>
                    </a:lnTo>
                    <a:lnTo>
                      <a:pt x="205" y="140"/>
                    </a:lnTo>
                    <a:lnTo>
                      <a:pt x="204" y="145"/>
                    </a:lnTo>
                    <a:lnTo>
                      <a:pt x="201" y="149"/>
                    </a:lnTo>
                    <a:lnTo>
                      <a:pt x="198" y="153"/>
                    </a:lnTo>
                    <a:lnTo>
                      <a:pt x="194" y="157"/>
                    </a:lnTo>
                    <a:lnTo>
                      <a:pt x="185" y="163"/>
                    </a:lnTo>
                    <a:lnTo>
                      <a:pt x="175" y="166"/>
                    </a:lnTo>
                    <a:lnTo>
                      <a:pt x="175" y="166"/>
                    </a:lnTo>
                    <a:lnTo>
                      <a:pt x="0" y="141"/>
                    </a:lnTo>
                    <a:lnTo>
                      <a:pt x="0" y="141"/>
                    </a:lnTo>
                    <a:lnTo>
                      <a:pt x="2" y="0"/>
                    </a:lnTo>
                    <a:lnTo>
                      <a:pt x="2"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67" name="Freeform 47">
                <a:extLst>
                  <a:ext uri="{FF2B5EF4-FFF2-40B4-BE49-F238E27FC236}">
                    <a16:creationId xmlns="" xmlns:a16="http://schemas.microsoft.com/office/drawing/2014/main" id="{388D6893-BEB2-47D5-BD94-61E4C63FEF62}"/>
                  </a:ext>
                </a:extLst>
              </p:cNvPr>
              <p:cNvSpPr>
                <a:spLocks noChangeArrowheads="1"/>
              </p:cNvSpPr>
              <p:nvPr/>
            </p:nvSpPr>
            <p:spPr bwMode="auto">
              <a:xfrm>
                <a:off x="1068387" y="152400"/>
                <a:ext cx="346075" cy="263525"/>
              </a:xfrm>
              <a:custGeom>
                <a:avLst/>
                <a:gdLst>
                  <a:gd name="T0" fmla="*/ 2 w 218"/>
                  <a:gd name="T1" fmla="*/ 0 h 166"/>
                  <a:gd name="T2" fmla="*/ 2 w 218"/>
                  <a:gd name="T3" fmla="*/ 0 h 166"/>
                  <a:gd name="T4" fmla="*/ 218 w 218"/>
                  <a:gd name="T5" fmla="*/ 0 h 166"/>
                  <a:gd name="T6" fmla="*/ 218 w 218"/>
                  <a:gd name="T7" fmla="*/ 0 h 166"/>
                  <a:gd name="T8" fmla="*/ 201 w 218"/>
                  <a:gd name="T9" fmla="*/ 140 h 166"/>
                  <a:gd name="T10" fmla="*/ 201 w 218"/>
                  <a:gd name="T11" fmla="*/ 140 h 166"/>
                  <a:gd name="T12" fmla="*/ 200 w 218"/>
                  <a:gd name="T13" fmla="*/ 145 h 166"/>
                  <a:gd name="T14" fmla="*/ 197 w 218"/>
                  <a:gd name="T15" fmla="*/ 149 h 166"/>
                  <a:gd name="T16" fmla="*/ 194 w 218"/>
                  <a:gd name="T17" fmla="*/ 153 h 166"/>
                  <a:gd name="T18" fmla="*/ 190 w 218"/>
                  <a:gd name="T19" fmla="*/ 157 h 166"/>
                  <a:gd name="T20" fmla="*/ 181 w 218"/>
                  <a:gd name="T21" fmla="*/ 163 h 166"/>
                  <a:gd name="T22" fmla="*/ 171 w 218"/>
                  <a:gd name="T23" fmla="*/ 166 h 166"/>
                  <a:gd name="T24" fmla="*/ 171 w 218"/>
                  <a:gd name="T25" fmla="*/ 166 h 166"/>
                  <a:gd name="T26" fmla="*/ 0 w 218"/>
                  <a:gd name="T27" fmla="*/ 140 h 166"/>
                  <a:gd name="T28" fmla="*/ 0 w 218"/>
                  <a:gd name="T29" fmla="*/ 140 h 166"/>
                  <a:gd name="T30" fmla="*/ 2 w 218"/>
                  <a:gd name="T31" fmla="*/ 0 h 166"/>
                  <a:gd name="T32" fmla="*/ 2 w 218"/>
                  <a:gd name="T33" fmla="*/ 0 h 1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18"/>
                  <a:gd name="T52" fmla="*/ 0 h 166"/>
                  <a:gd name="T53" fmla="*/ 218 w 218"/>
                  <a:gd name="T54" fmla="*/ 166 h 16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18" h="166">
                    <a:moveTo>
                      <a:pt x="2" y="0"/>
                    </a:moveTo>
                    <a:lnTo>
                      <a:pt x="2" y="0"/>
                    </a:lnTo>
                    <a:lnTo>
                      <a:pt x="218" y="0"/>
                    </a:lnTo>
                    <a:lnTo>
                      <a:pt x="218" y="0"/>
                    </a:lnTo>
                    <a:lnTo>
                      <a:pt x="201" y="140"/>
                    </a:lnTo>
                    <a:lnTo>
                      <a:pt x="201" y="140"/>
                    </a:lnTo>
                    <a:lnTo>
                      <a:pt x="200" y="145"/>
                    </a:lnTo>
                    <a:lnTo>
                      <a:pt x="197" y="149"/>
                    </a:lnTo>
                    <a:lnTo>
                      <a:pt x="194" y="153"/>
                    </a:lnTo>
                    <a:lnTo>
                      <a:pt x="190" y="157"/>
                    </a:lnTo>
                    <a:lnTo>
                      <a:pt x="181" y="163"/>
                    </a:lnTo>
                    <a:lnTo>
                      <a:pt x="171" y="166"/>
                    </a:lnTo>
                    <a:lnTo>
                      <a:pt x="171" y="166"/>
                    </a:lnTo>
                    <a:lnTo>
                      <a:pt x="0" y="140"/>
                    </a:lnTo>
                    <a:lnTo>
                      <a:pt x="0" y="140"/>
                    </a:lnTo>
                    <a:lnTo>
                      <a:pt x="2" y="0"/>
                    </a:lnTo>
                    <a:lnTo>
                      <a:pt x="2"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68" name="Freeform 48">
                <a:extLst>
                  <a:ext uri="{FF2B5EF4-FFF2-40B4-BE49-F238E27FC236}">
                    <a16:creationId xmlns="" xmlns:a16="http://schemas.microsoft.com/office/drawing/2014/main" id="{9663855D-0C2D-41E9-B344-C132457278DD}"/>
                  </a:ext>
                </a:extLst>
              </p:cNvPr>
              <p:cNvSpPr>
                <a:spLocks noChangeArrowheads="1"/>
              </p:cNvSpPr>
              <p:nvPr/>
            </p:nvSpPr>
            <p:spPr bwMode="auto">
              <a:xfrm>
                <a:off x="1073150" y="152400"/>
                <a:ext cx="341313" cy="260350"/>
              </a:xfrm>
              <a:custGeom>
                <a:avLst/>
                <a:gdLst>
                  <a:gd name="T0" fmla="*/ 3 w 215"/>
                  <a:gd name="T1" fmla="*/ 0 h 164"/>
                  <a:gd name="T2" fmla="*/ 3 w 215"/>
                  <a:gd name="T3" fmla="*/ 0 h 164"/>
                  <a:gd name="T4" fmla="*/ 215 w 215"/>
                  <a:gd name="T5" fmla="*/ 0 h 164"/>
                  <a:gd name="T6" fmla="*/ 215 w 215"/>
                  <a:gd name="T7" fmla="*/ 0 h 164"/>
                  <a:gd name="T8" fmla="*/ 198 w 215"/>
                  <a:gd name="T9" fmla="*/ 140 h 164"/>
                  <a:gd name="T10" fmla="*/ 198 w 215"/>
                  <a:gd name="T11" fmla="*/ 140 h 164"/>
                  <a:gd name="T12" fmla="*/ 197 w 215"/>
                  <a:gd name="T13" fmla="*/ 145 h 164"/>
                  <a:gd name="T14" fmla="*/ 195 w 215"/>
                  <a:gd name="T15" fmla="*/ 149 h 164"/>
                  <a:gd name="T16" fmla="*/ 191 w 215"/>
                  <a:gd name="T17" fmla="*/ 153 h 164"/>
                  <a:gd name="T18" fmla="*/ 187 w 215"/>
                  <a:gd name="T19" fmla="*/ 157 h 164"/>
                  <a:gd name="T20" fmla="*/ 178 w 215"/>
                  <a:gd name="T21" fmla="*/ 163 h 164"/>
                  <a:gd name="T22" fmla="*/ 169 w 215"/>
                  <a:gd name="T23" fmla="*/ 164 h 164"/>
                  <a:gd name="T24" fmla="*/ 169 w 215"/>
                  <a:gd name="T25" fmla="*/ 164 h 164"/>
                  <a:gd name="T26" fmla="*/ 0 w 215"/>
                  <a:gd name="T27" fmla="*/ 138 h 164"/>
                  <a:gd name="T28" fmla="*/ 0 w 215"/>
                  <a:gd name="T29" fmla="*/ 138 h 164"/>
                  <a:gd name="T30" fmla="*/ 3 w 215"/>
                  <a:gd name="T31" fmla="*/ 0 h 164"/>
                  <a:gd name="T32" fmla="*/ 3 w 215"/>
                  <a:gd name="T33" fmla="*/ 0 h 1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15"/>
                  <a:gd name="T52" fmla="*/ 0 h 164"/>
                  <a:gd name="T53" fmla="*/ 215 w 215"/>
                  <a:gd name="T54" fmla="*/ 164 h 16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15" h="164">
                    <a:moveTo>
                      <a:pt x="3" y="0"/>
                    </a:moveTo>
                    <a:lnTo>
                      <a:pt x="3" y="0"/>
                    </a:lnTo>
                    <a:lnTo>
                      <a:pt x="215" y="0"/>
                    </a:lnTo>
                    <a:lnTo>
                      <a:pt x="215" y="0"/>
                    </a:lnTo>
                    <a:lnTo>
                      <a:pt x="198" y="140"/>
                    </a:lnTo>
                    <a:lnTo>
                      <a:pt x="198" y="140"/>
                    </a:lnTo>
                    <a:lnTo>
                      <a:pt x="197" y="145"/>
                    </a:lnTo>
                    <a:lnTo>
                      <a:pt x="195" y="149"/>
                    </a:lnTo>
                    <a:lnTo>
                      <a:pt x="191" y="153"/>
                    </a:lnTo>
                    <a:lnTo>
                      <a:pt x="187" y="157"/>
                    </a:lnTo>
                    <a:lnTo>
                      <a:pt x="178" y="163"/>
                    </a:lnTo>
                    <a:lnTo>
                      <a:pt x="169" y="164"/>
                    </a:lnTo>
                    <a:lnTo>
                      <a:pt x="169" y="164"/>
                    </a:lnTo>
                    <a:lnTo>
                      <a:pt x="0" y="138"/>
                    </a:lnTo>
                    <a:lnTo>
                      <a:pt x="0" y="138"/>
                    </a:lnTo>
                    <a:lnTo>
                      <a:pt x="3" y="0"/>
                    </a:lnTo>
                    <a:lnTo>
                      <a:pt x="3"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69" name="Freeform 49">
                <a:extLst>
                  <a:ext uri="{FF2B5EF4-FFF2-40B4-BE49-F238E27FC236}">
                    <a16:creationId xmlns="" xmlns:a16="http://schemas.microsoft.com/office/drawing/2014/main" id="{71C1BE9A-AE47-4F97-B520-486C73EC171D}"/>
                  </a:ext>
                </a:extLst>
              </p:cNvPr>
              <p:cNvSpPr>
                <a:spLocks noChangeArrowheads="1"/>
              </p:cNvSpPr>
              <p:nvPr/>
            </p:nvSpPr>
            <p:spPr bwMode="auto">
              <a:xfrm>
                <a:off x="1079500" y="152400"/>
                <a:ext cx="334963" cy="260350"/>
              </a:xfrm>
              <a:custGeom>
                <a:avLst/>
                <a:gdLst>
                  <a:gd name="T0" fmla="*/ 3 w 211"/>
                  <a:gd name="T1" fmla="*/ 0 h 164"/>
                  <a:gd name="T2" fmla="*/ 3 w 211"/>
                  <a:gd name="T3" fmla="*/ 0 h 164"/>
                  <a:gd name="T4" fmla="*/ 211 w 211"/>
                  <a:gd name="T5" fmla="*/ 0 h 164"/>
                  <a:gd name="T6" fmla="*/ 211 w 211"/>
                  <a:gd name="T7" fmla="*/ 0 h 164"/>
                  <a:gd name="T8" fmla="*/ 194 w 211"/>
                  <a:gd name="T9" fmla="*/ 140 h 164"/>
                  <a:gd name="T10" fmla="*/ 194 w 211"/>
                  <a:gd name="T11" fmla="*/ 140 h 164"/>
                  <a:gd name="T12" fmla="*/ 193 w 211"/>
                  <a:gd name="T13" fmla="*/ 145 h 164"/>
                  <a:gd name="T14" fmla="*/ 191 w 211"/>
                  <a:gd name="T15" fmla="*/ 149 h 164"/>
                  <a:gd name="T16" fmla="*/ 187 w 211"/>
                  <a:gd name="T17" fmla="*/ 153 h 164"/>
                  <a:gd name="T18" fmla="*/ 183 w 211"/>
                  <a:gd name="T19" fmla="*/ 157 h 164"/>
                  <a:gd name="T20" fmla="*/ 175 w 211"/>
                  <a:gd name="T21" fmla="*/ 161 h 164"/>
                  <a:gd name="T22" fmla="*/ 165 w 211"/>
                  <a:gd name="T23" fmla="*/ 164 h 164"/>
                  <a:gd name="T24" fmla="*/ 165 w 211"/>
                  <a:gd name="T25" fmla="*/ 164 h 164"/>
                  <a:gd name="T26" fmla="*/ 0 w 211"/>
                  <a:gd name="T27" fmla="*/ 137 h 164"/>
                  <a:gd name="T28" fmla="*/ 0 w 211"/>
                  <a:gd name="T29" fmla="*/ 137 h 164"/>
                  <a:gd name="T30" fmla="*/ 3 w 211"/>
                  <a:gd name="T31" fmla="*/ 0 h 164"/>
                  <a:gd name="T32" fmla="*/ 3 w 211"/>
                  <a:gd name="T33" fmla="*/ 0 h 1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11"/>
                  <a:gd name="T52" fmla="*/ 0 h 164"/>
                  <a:gd name="T53" fmla="*/ 211 w 211"/>
                  <a:gd name="T54" fmla="*/ 164 h 16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11" h="164">
                    <a:moveTo>
                      <a:pt x="3" y="0"/>
                    </a:moveTo>
                    <a:lnTo>
                      <a:pt x="3" y="0"/>
                    </a:lnTo>
                    <a:lnTo>
                      <a:pt x="211" y="0"/>
                    </a:lnTo>
                    <a:lnTo>
                      <a:pt x="211" y="0"/>
                    </a:lnTo>
                    <a:lnTo>
                      <a:pt x="194" y="140"/>
                    </a:lnTo>
                    <a:lnTo>
                      <a:pt x="194" y="140"/>
                    </a:lnTo>
                    <a:lnTo>
                      <a:pt x="193" y="145"/>
                    </a:lnTo>
                    <a:lnTo>
                      <a:pt x="191" y="149"/>
                    </a:lnTo>
                    <a:lnTo>
                      <a:pt x="187" y="153"/>
                    </a:lnTo>
                    <a:lnTo>
                      <a:pt x="183" y="157"/>
                    </a:lnTo>
                    <a:lnTo>
                      <a:pt x="175" y="161"/>
                    </a:lnTo>
                    <a:lnTo>
                      <a:pt x="165" y="164"/>
                    </a:lnTo>
                    <a:lnTo>
                      <a:pt x="165" y="164"/>
                    </a:lnTo>
                    <a:lnTo>
                      <a:pt x="0" y="137"/>
                    </a:lnTo>
                    <a:lnTo>
                      <a:pt x="0" y="137"/>
                    </a:lnTo>
                    <a:lnTo>
                      <a:pt x="3" y="0"/>
                    </a:lnTo>
                    <a:lnTo>
                      <a:pt x="3"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70" name="Freeform 50">
                <a:extLst>
                  <a:ext uri="{FF2B5EF4-FFF2-40B4-BE49-F238E27FC236}">
                    <a16:creationId xmlns="" xmlns:a16="http://schemas.microsoft.com/office/drawing/2014/main" id="{20196E40-09E0-423D-8B29-81193CE27886}"/>
                  </a:ext>
                </a:extLst>
              </p:cNvPr>
              <p:cNvSpPr>
                <a:spLocks noChangeArrowheads="1"/>
              </p:cNvSpPr>
              <p:nvPr/>
            </p:nvSpPr>
            <p:spPr bwMode="auto">
              <a:xfrm>
                <a:off x="1085850" y="152400"/>
                <a:ext cx="328613" cy="260350"/>
              </a:xfrm>
              <a:custGeom>
                <a:avLst/>
                <a:gdLst>
                  <a:gd name="T0" fmla="*/ 3 w 207"/>
                  <a:gd name="T1" fmla="*/ 0 h 164"/>
                  <a:gd name="T2" fmla="*/ 3 w 207"/>
                  <a:gd name="T3" fmla="*/ 0 h 164"/>
                  <a:gd name="T4" fmla="*/ 207 w 207"/>
                  <a:gd name="T5" fmla="*/ 0 h 164"/>
                  <a:gd name="T6" fmla="*/ 207 w 207"/>
                  <a:gd name="T7" fmla="*/ 0 h 164"/>
                  <a:gd name="T8" fmla="*/ 190 w 207"/>
                  <a:gd name="T9" fmla="*/ 140 h 164"/>
                  <a:gd name="T10" fmla="*/ 190 w 207"/>
                  <a:gd name="T11" fmla="*/ 140 h 164"/>
                  <a:gd name="T12" fmla="*/ 189 w 207"/>
                  <a:gd name="T13" fmla="*/ 145 h 164"/>
                  <a:gd name="T14" fmla="*/ 187 w 207"/>
                  <a:gd name="T15" fmla="*/ 149 h 164"/>
                  <a:gd name="T16" fmla="*/ 183 w 207"/>
                  <a:gd name="T17" fmla="*/ 153 h 164"/>
                  <a:gd name="T18" fmla="*/ 179 w 207"/>
                  <a:gd name="T19" fmla="*/ 156 h 164"/>
                  <a:gd name="T20" fmla="*/ 171 w 207"/>
                  <a:gd name="T21" fmla="*/ 161 h 164"/>
                  <a:gd name="T22" fmla="*/ 161 w 207"/>
                  <a:gd name="T23" fmla="*/ 164 h 164"/>
                  <a:gd name="T24" fmla="*/ 161 w 207"/>
                  <a:gd name="T25" fmla="*/ 164 h 164"/>
                  <a:gd name="T26" fmla="*/ 0 w 207"/>
                  <a:gd name="T27" fmla="*/ 136 h 164"/>
                  <a:gd name="T28" fmla="*/ 0 w 207"/>
                  <a:gd name="T29" fmla="*/ 136 h 164"/>
                  <a:gd name="T30" fmla="*/ 3 w 207"/>
                  <a:gd name="T31" fmla="*/ 0 h 164"/>
                  <a:gd name="T32" fmla="*/ 3 w 207"/>
                  <a:gd name="T33" fmla="*/ 0 h 1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7"/>
                  <a:gd name="T52" fmla="*/ 0 h 164"/>
                  <a:gd name="T53" fmla="*/ 207 w 207"/>
                  <a:gd name="T54" fmla="*/ 164 h 16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7" h="164">
                    <a:moveTo>
                      <a:pt x="3" y="0"/>
                    </a:moveTo>
                    <a:lnTo>
                      <a:pt x="3" y="0"/>
                    </a:lnTo>
                    <a:lnTo>
                      <a:pt x="207" y="0"/>
                    </a:lnTo>
                    <a:lnTo>
                      <a:pt x="207" y="0"/>
                    </a:lnTo>
                    <a:lnTo>
                      <a:pt x="190" y="140"/>
                    </a:lnTo>
                    <a:lnTo>
                      <a:pt x="190" y="140"/>
                    </a:lnTo>
                    <a:lnTo>
                      <a:pt x="189" y="145"/>
                    </a:lnTo>
                    <a:lnTo>
                      <a:pt x="187" y="149"/>
                    </a:lnTo>
                    <a:lnTo>
                      <a:pt x="183" y="153"/>
                    </a:lnTo>
                    <a:lnTo>
                      <a:pt x="179" y="156"/>
                    </a:lnTo>
                    <a:lnTo>
                      <a:pt x="171" y="161"/>
                    </a:lnTo>
                    <a:lnTo>
                      <a:pt x="161" y="164"/>
                    </a:lnTo>
                    <a:lnTo>
                      <a:pt x="161" y="164"/>
                    </a:lnTo>
                    <a:lnTo>
                      <a:pt x="0" y="136"/>
                    </a:lnTo>
                    <a:lnTo>
                      <a:pt x="0" y="136"/>
                    </a:lnTo>
                    <a:lnTo>
                      <a:pt x="3" y="0"/>
                    </a:lnTo>
                    <a:lnTo>
                      <a:pt x="3"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71" name="Freeform 51">
                <a:extLst>
                  <a:ext uri="{FF2B5EF4-FFF2-40B4-BE49-F238E27FC236}">
                    <a16:creationId xmlns="" xmlns:a16="http://schemas.microsoft.com/office/drawing/2014/main" id="{45C13231-01F3-47C5-BA92-D1D6E129C81E}"/>
                  </a:ext>
                </a:extLst>
              </p:cNvPr>
              <p:cNvSpPr>
                <a:spLocks noChangeArrowheads="1"/>
              </p:cNvSpPr>
              <p:nvPr/>
            </p:nvSpPr>
            <p:spPr bwMode="auto">
              <a:xfrm>
                <a:off x="1092200" y="152400"/>
                <a:ext cx="322263" cy="260350"/>
              </a:xfrm>
              <a:custGeom>
                <a:avLst/>
                <a:gdLst>
                  <a:gd name="T0" fmla="*/ 3 w 203"/>
                  <a:gd name="T1" fmla="*/ 0 h 164"/>
                  <a:gd name="T2" fmla="*/ 3 w 203"/>
                  <a:gd name="T3" fmla="*/ 0 h 164"/>
                  <a:gd name="T4" fmla="*/ 203 w 203"/>
                  <a:gd name="T5" fmla="*/ 0 h 164"/>
                  <a:gd name="T6" fmla="*/ 203 w 203"/>
                  <a:gd name="T7" fmla="*/ 0 h 164"/>
                  <a:gd name="T8" fmla="*/ 186 w 203"/>
                  <a:gd name="T9" fmla="*/ 140 h 164"/>
                  <a:gd name="T10" fmla="*/ 186 w 203"/>
                  <a:gd name="T11" fmla="*/ 140 h 164"/>
                  <a:gd name="T12" fmla="*/ 185 w 203"/>
                  <a:gd name="T13" fmla="*/ 145 h 164"/>
                  <a:gd name="T14" fmla="*/ 183 w 203"/>
                  <a:gd name="T15" fmla="*/ 149 h 164"/>
                  <a:gd name="T16" fmla="*/ 179 w 203"/>
                  <a:gd name="T17" fmla="*/ 153 h 164"/>
                  <a:gd name="T18" fmla="*/ 176 w 203"/>
                  <a:gd name="T19" fmla="*/ 156 h 164"/>
                  <a:gd name="T20" fmla="*/ 167 w 203"/>
                  <a:gd name="T21" fmla="*/ 161 h 164"/>
                  <a:gd name="T22" fmla="*/ 157 w 203"/>
                  <a:gd name="T23" fmla="*/ 164 h 164"/>
                  <a:gd name="T24" fmla="*/ 157 w 203"/>
                  <a:gd name="T25" fmla="*/ 164 h 164"/>
                  <a:gd name="T26" fmla="*/ 0 w 203"/>
                  <a:gd name="T27" fmla="*/ 134 h 164"/>
                  <a:gd name="T28" fmla="*/ 0 w 203"/>
                  <a:gd name="T29" fmla="*/ 134 h 164"/>
                  <a:gd name="T30" fmla="*/ 3 w 203"/>
                  <a:gd name="T31" fmla="*/ 0 h 164"/>
                  <a:gd name="T32" fmla="*/ 3 w 203"/>
                  <a:gd name="T33" fmla="*/ 0 h 1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3"/>
                  <a:gd name="T52" fmla="*/ 0 h 164"/>
                  <a:gd name="T53" fmla="*/ 203 w 203"/>
                  <a:gd name="T54" fmla="*/ 164 h 16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3" h="164">
                    <a:moveTo>
                      <a:pt x="3" y="0"/>
                    </a:moveTo>
                    <a:lnTo>
                      <a:pt x="3" y="0"/>
                    </a:lnTo>
                    <a:lnTo>
                      <a:pt x="203" y="0"/>
                    </a:lnTo>
                    <a:lnTo>
                      <a:pt x="203" y="0"/>
                    </a:lnTo>
                    <a:lnTo>
                      <a:pt x="186" y="140"/>
                    </a:lnTo>
                    <a:lnTo>
                      <a:pt x="186" y="140"/>
                    </a:lnTo>
                    <a:lnTo>
                      <a:pt x="185" y="145"/>
                    </a:lnTo>
                    <a:lnTo>
                      <a:pt x="183" y="149"/>
                    </a:lnTo>
                    <a:lnTo>
                      <a:pt x="179" y="153"/>
                    </a:lnTo>
                    <a:lnTo>
                      <a:pt x="176" y="156"/>
                    </a:lnTo>
                    <a:lnTo>
                      <a:pt x="167" y="161"/>
                    </a:lnTo>
                    <a:lnTo>
                      <a:pt x="157" y="164"/>
                    </a:lnTo>
                    <a:lnTo>
                      <a:pt x="157" y="164"/>
                    </a:lnTo>
                    <a:lnTo>
                      <a:pt x="0" y="134"/>
                    </a:lnTo>
                    <a:lnTo>
                      <a:pt x="0" y="134"/>
                    </a:lnTo>
                    <a:lnTo>
                      <a:pt x="3" y="0"/>
                    </a:lnTo>
                    <a:lnTo>
                      <a:pt x="3"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72" name="Freeform 52">
                <a:extLst>
                  <a:ext uri="{FF2B5EF4-FFF2-40B4-BE49-F238E27FC236}">
                    <a16:creationId xmlns="" xmlns:a16="http://schemas.microsoft.com/office/drawing/2014/main" id="{232DCEDB-CA71-44C7-85C8-E41CAAB49D77}"/>
                  </a:ext>
                </a:extLst>
              </p:cNvPr>
              <p:cNvSpPr>
                <a:spLocks noChangeArrowheads="1"/>
              </p:cNvSpPr>
              <p:nvPr/>
            </p:nvSpPr>
            <p:spPr bwMode="auto">
              <a:xfrm>
                <a:off x="1096962" y="152400"/>
                <a:ext cx="317500" cy="260350"/>
              </a:xfrm>
              <a:custGeom>
                <a:avLst/>
                <a:gdLst>
                  <a:gd name="T0" fmla="*/ 3 w 200"/>
                  <a:gd name="T1" fmla="*/ 0 h 164"/>
                  <a:gd name="T2" fmla="*/ 3 w 200"/>
                  <a:gd name="T3" fmla="*/ 0 h 164"/>
                  <a:gd name="T4" fmla="*/ 200 w 200"/>
                  <a:gd name="T5" fmla="*/ 0 h 164"/>
                  <a:gd name="T6" fmla="*/ 200 w 200"/>
                  <a:gd name="T7" fmla="*/ 0 h 164"/>
                  <a:gd name="T8" fmla="*/ 183 w 200"/>
                  <a:gd name="T9" fmla="*/ 140 h 164"/>
                  <a:gd name="T10" fmla="*/ 183 w 200"/>
                  <a:gd name="T11" fmla="*/ 140 h 164"/>
                  <a:gd name="T12" fmla="*/ 182 w 200"/>
                  <a:gd name="T13" fmla="*/ 145 h 164"/>
                  <a:gd name="T14" fmla="*/ 180 w 200"/>
                  <a:gd name="T15" fmla="*/ 149 h 164"/>
                  <a:gd name="T16" fmla="*/ 176 w 200"/>
                  <a:gd name="T17" fmla="*/ 153 h 164"/>
                  <a:gd name="T18" fmla="*/ 173 w 200"/>
                  <a:gd name="T19" fmla="*/ 156 h 164"/>
                  <a:gd name="T20" fmla="*/ 164 w 200"/>
                  <a:gd name="T21" fmla="*/ 161 h 164"/>
                  <a:gd name="T22" fmla="*/ 156 w 200"/>
                  <a:gd name="T23" fmla="*/ 164 h 164"/>
                  <a:gd name="T24" fmla="*/ 156 w 200"/>
                  <a:gd name="T25" fmla="*/ 164 h 164"/>
                  <a:gd name="T26" fmla="*/ 0 w 200"/>
                  <a:gd name="T27" fmla="*/ 134 h 164"/>
                  <a:gd name="T28" fmla="*/ 0 w 200"/>
                  <a:gd name="T29" fmla="*/ 134 h 164"/>
                  <a:gd name="T30" fmla="*/ 3 w 200"/>
                  <a:gd name="T31" fmla="*/ 0 h 164"/>
                  <a:gd name="T32" fmla="*/ 3 w 200"/>
                  <a:gd name="T33" fmla="*/ 0 h 1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0"/>
                  <a:gd name="T52" fmla="*/ 0 h 164"/>
                  <a:gd name="T53" fmla="*/ 200 w 200"/>
                  <a:gd name="T54" fmla="*/ 164 h 16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0" h="164">
                    <a:moveTo>
                      <a:pt x="3" y="0"/>
                    </a:moveTo>
                    <a:lnTo>
                      <a:pt x="3" y="0"/>
                    </a:lnTo>
                    <a:lnTo>
                      <a:pt x="200" y="0"/>
                    </a:lnTo>
                    <a:lnTo>
                      <a:pt x="200" y="0"/>
                    </a:lnTo>
                    <a:lnTo>
                      <a:pt x="183" y="140"/>
                    </a:lnTo>
                    <a:lnTo>
                      <a:pt x="183" y="140"/>
                    </a:lnTo>
                    <a:lnTo>
                      <a:pt x="182" y="145"/>
                    </a:lnTo>
                    <a:lnTo>
                      <a:pt x="180" y="149"/>
                    </a:lnTo>
                    <a:lnTo>
                      <a:pt x="176" y="153"/>
                    </a:lnTo>
                    <a:lnTo>
                      <a:pt x="173" y="156"/>
                    </a:lnTo>
                    <a:lnTo>
                      <a:pt x="164" y="161"/>
                    </a:lnTo>
                    <a:lnTo>
                      <a:pt x="156" y="164"/>
                    </a:lnTo>
                    <a:lnTo>
                      <a:pt x="156" y="164"/>
                    </a:lnTo>
                    <a:lnTo>
                      <a:pt x="0" y="134"/>
                    </a:lnTo>
                    <a:lnTo>
                      <a:pt x="0" y="134"/>
                    </a:lnTo>
                    <a:lnTo>
                      <a:pt x="3" y="0"/>
                    </a:lnTo>
                    <a:lnTo>
                      <a:pt x="3"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73" name="Freeform 53">
                <a:extLst>
                  <a:ext uri="{FF2B5EF4-FFF2-40B4-BE49-F238E27FC236}">
                    <a16:creationId xmlns="" xmlns:a16="http://schemas.microsoft.com/office/drawing/2014/main" id="{8D11AC94-D6FC-4E0D-92B9-89E3535F6195}"/>
                  </a:ext>
                </a:extLst>
              </p:cNvPr>
              <p:cNvSpPr>
                <a:spLocks noChangeArrowheads="1"/>
              </p:cNvSpPr>
              <p:nvPr/>
            </p:nvSpPr>
            <p:spPr bwMode="auto">
              <a:xfrm>
                <a:off x="1103312" y="152400"/>
                <a:ext cx="311150" cy="260350"/>
              </a:xfrm>
              <a:custGeom>
                <a:avLst/>
                <a:gdLst>
                  <a:gd name="T0" fmla="*/ 3 w 196"/>
                  <a:gd name="T1" fmla="*/ 0 h 164"/>
                  <a:gd name="T2" fmla="*/ 3 w 196"/>
                  <a:gd name="T3" fmla="*/ 0 h 164"/>
                  <a:gd name="T4" fmla="*/ 196 w 196"/>
                  <a:gd name="T5" fmla="*/ 0 h 164"/>
                  <a:gd name="T6" fmla="*/ 196 w 196"/>
                  <a:gd name="T7" fmla="*/ 0 h 164"/>
                  <a:gd name="T8" fmla="*/ 179 w 196"/>
                  <a:gd name="T9" fmla="*/ 140 h 164"/>
                  <a:gd name="T10" fmla="*/ 179 w 196"/>
                  <a:gd name="T11" fmla="*/ 140 h 164"/>
                  <a:gd name="T12" fmla="*/ 178 w 196"/>
                  <a:gd name="T13" fmla="*/ 145 h 164"/>
                  <a:gd name="T14" fmla="*/ 176 w 196"/>
                  <a:gd name="T15" fmla="*/ 149 h 164"/>
                  <a:gd name="T16" fmla="*/ 172 w 196"/>
                  <a:gd name="T17" fmla="*/ 153 h 164"/>
                  <a:gd name="T18" fmla="*/ 169 w 196"/>
                  <a:gd name="T19" fmla="*/ 156 h 164"/>
                  <a:gd name="T20" fmla="*/ 160 w 196"/>
                  <a:gd name="T21" fmla="*/ 161 h 164"/>
                  <a:gd name="T22" fmla="*/ 152 w 196"/>
                  <a:gd name="T23" fmla="*/ 164 h 164"/>
                  <a:gd name="T24" fmla="*/ 152 w 196"/>
                  <a:gd name="T25" fmla="*/ 164 h 164"/>
                  <a:gd name="T26" fmla="*/ 0 w 196"/>
                  <a:gd name="T27" fmla="*/ 133 h 164"/>
                  <a:gd name="T28" fmla="*/ 0 w 196"/>
                  <a:gd name="T29" fmla="*/ 133 h 164"/>
                  <a:gd name="T30" fmla="*/ 3 w 196"/>
                  <a:gd name="T31" fmla="*/ 0 h 164"/>
                  <a:gd name="T32" fmla="*/ 3 w 196"/>
                  <a:gd name="T33" fmla="*/ 0 h 1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96"/>
                  <a:gd name="T52" fmla="*/ 0 h 164"/>
                  <a:gd name="T53" fmla="*/ 196 w 196"/>
                  <a:gd name="T54" fmla="*/ 164 h 16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96" h="164">
                    <a:moveTo>
                      <a:pt x="3" y="0"/>
                    </a:moveTo>
                    <a:lnTo>
                      <a:pt x="3" y="0"/>
                    </a:lnTo>
                    <a:lnTo>
                      <a:pt x="196" y="0"/>
                    </a:lnTo>
                    <a:lnTo>
                      <a:pt x="196" y="0"/>
                    </a:lnTo>
                    <a:lnTo>
                      <a:pt x="179" y="140"/>
                    </a:lnTo>
                    <a:lnTo>
                      <a:pt x="179" y="140"/>
                    </a:lnTo>
                    <a:lnTo>
                      <a:pt x="178" y="145"/>
                    </a:lnTo>
                    <a:lnTo>
                      <a:pt x="176" y="149"/>
                    </a:lnTo>
                    <a:lnTo>
                      <a:pt x="172" y="153"/>
                    </a:lnTo>
                    <a:lnTo>
                      <a:pt x="169" y="156"/>
                    </a:lnTo>
                    <a:lnTo>
                      <a:pt x="160" y="161"/>
                    </a:lnTo>
                    <a:lnTo>
                      <a:pt x="152" y="164"/>
                    </a:lnTo>
                    <a:lnTo>
                      <a:pt x="152" y="164"/>
                    </a:lnTo>
                    <a:lnTo>
                      <a:pt x="0" y="133"/>
                    </a:lnTo>
                    <a:lnTo>
                      <a:pt x="0" y="133"/>
                    </a:lnTo>
                    <a:lnTo>
                      <a:pt x="3" y="0"/>
                    </a:lnTo>
                    <a:lnTo>
                      <a:pt x="3"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74" name="Freeform 54">
                <a:extLst>
                  <a:ext uri="{FF2B5EF4-FFF2-40B4-BE49-F238E27FC236}">
                    <a16:creationId xmlns="" xmlns:a16="http://schemas.microsoft.com/office/drawing/2014/main" id="{E8DEE921-1A5D-4E3C-902B-CE483A6241A6}"/>
                  </a:ext>
                </a:extLst>
              </p:cNvPr>
              <p:cNvSpPr>
                <a:spLocks noChangeArrowheads="1"/>
              </p:cNvSpPr>
              <p:nvPr/>
            </p:nvSpPr>
            <p:spPr bwMode="auto">
              <a:xfrm>
                <a:off x="1109662" y="152400"/>
                <a:ext cx="304800" cy="260350"/>
              </a:xfrm>
              <a:custGeom>
                <a:avLst/>
                <a:gdLst>
                  <a:gd name="T0" fmla="*/ 3 w 192"/>
                  <a:gd name="T1" fmla="*/ 0 h 164"/>
                  <a:gd name="T2" fmla="*/ 3 w 192"/>
                  <a:gd name="T3" fmla="*/ 0 h 164"/>
                  <a:gd name="T4" fmla="*/ 192 w 192"/>
                  <a:gd name="T5" fmla="*/ 0 h 164"/>
                  <a:gd name="T6" fmla="*/ 192 w 192"/>
                  <a:gd name="T7" fmla="*/ 0 h 164"/>
                  <a:gd name="T8" fmla="*/ 175 w 192"/>
                  <a:gd name="T9" fmla="*/ 140 h 164"/>
                  <a:gd name="T10" fmla="*/ 175 w 192"/>
                  <a:gd name="T11" fmla="*/ 140 h 164"/>
                  <a:gd name="T12" fmla="*/ 174 w 192"/>
                  <a:gd name="T13" fmla="*/ 145 h 164"/>
                  <a:gd name="T14" fmla="*/ 172 w 192"/>
                  <a:gd name="T15" fmla="*/ 149 h 164"/>
                  <a:gd name="T16" fmla="*/ 169 w 192"/>
                  <a:gd name="T17" fmla="*/ 153 h 164"/>
                  <a:gd name="T18" fmla="*/ 165 w 192"/>
                  <a:gd name="T19" fmla="*/ 156 h 164"/>
                  <a:gd name="T20" fmla="*/ 157 w 192"/>
                  <a:gd name="T21" fmla="*/ 161 h 164"/>
                  <a:gd name="T22" fmla="*/ 148 w 192"/>
                  <a:gd name="T23" fmla="*/ 164 h 164"/>
                  <a:gd name="T24" fmla="*/ 148 w 192"/>
                  <a:gd name="T25" fmla="*/ 164 h 164"/>
                  <a:gd name="T26" fmla="*/ 0 w 192"/>
                  <a:gd name="T27" fmla="*/ 132 h 164"/>
                  <a:gd name="T28" fmla="*/ 0 w 192"/>
                  <a:gd name="T29" fmla="*/ 132 h 164"/>
                  <a:gd name="T30" fmla="*/ 3 w 192"/>
                  <a:gd name="T31" fmla="*/ 0 h 164"/>
                  <a:gd name="T32" fmla="*/ 3 w 192"/>
                  <a:gd name="T33" fmla="*/ 0 h 1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92"/>
                  <a:gd name="T52" fmla="*/ 0 h 164"/>
                  <a:gd name="T53" fmla="*/ 192 w 192"/>
                  <a:gd name="T54" fmla="*/ 164 h 16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92" h="164">
                    <a:moveTo>
                      <a:pt x="3" y="0"/>
                    </a:moveTo>
                    <a:lnTo>
                      <a:pt x="3" y="0"/>
                    </a:lnTo>
                    <a:lnTo>
                      <a:pt x="192" y="0"/>
                    </a:lnTo>
                    <a:lnTo>
                      <a:pt x="192" y="0"/>
                    </a:lnTo>
                    <a:lnTo>
                      <a:pt x="175" y="140"/>
                    </a:lnTo>
                    <a:lnTo>
                      <a:pt x="175" y="140"/>
                    </a:lnTo>
                    <a:lnTo>
                      <a:pt x="174" y="145"/>
                    </a:lnTo>
                    <a:lnTo>
                      <a:pt x="172" y="149"/>
                    </a:lnTo>
                    <a:lnTo>
                      <a:pt x="169" y="153"/>
                    </a:lnTo>
                    <a:lnTo>
                      <a:pt x="165" y="156"/>
                    </a:lnTo>
                    <a:lnTo>
                      <a:pt x="157" y="161"/>
                    </a:lnTo>
                    <a:lnTo>
                      <a:pt x="148" y="164"/>
                    </a:lnTo>
                    <a:lnTo>
                      <a:pt x="148" y="164"/>
                    </a:lnTo>
                    <a:lnTo>
                      <a:pt x="0" y="132"/>
                    </a:lnTo>
                    <a:lnTo>
                      <a:pt x="0" y="132"/>
                    </a:lnTo>
                    <a:lnTo>
                      <a:pt x="3" y="0"/>
                    </a:lnTo>
                    <a:lnTo>
                      <a:pt x="3"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75" name="Freeform 55">
                <a:extLst>
                  <a:ext uri="{FF2B5EF4-FFF2-40B4-BE49-F238E27FC236}">
                    <a16:creationId xmlns="" xmlns:a16="http://schemas.microsoft.com/office/drawing/2014/main" id="{A348435C-B31A-40D2-B826-C64A2416353B}"/>
                  </a:ext>
                </a:extLst>
              </p:cNvPr>
              <p:cNvSpPr>
                <a:spLocks noChangeArrowheads="1"/>
              </p:cNvSpPr>
              <p:nvPr/>
            </p:nvSpPr>
            <p:spPr bwMode="auto">
              <a:xfrm>
                <a:off x="1116012" y="152400"/>
                <a:ext cx="298450" cy="260350"/>
              </a:xfrm>
              <a:custGeom>
                <a:avLst/>
                <a:gdLst>
                  <a:gd name="T0" fmla="*/ 3 w 188"/>
                  <a:gd name="T1" fmla="*/ 0 h 164"/>
                  <a:gd name="T2" fmla="*/ 3 w 188"/>
                  <a:gd name="T3" fmla="*/ 0 h 164"/>
                  <a:gd name="T4" fmla="*/ 188 w 188"/>
                  <a:gd name="T5" fmla="*/ 0 h 164"/>
                  <a:gd name="T6" fmla="*/ 188 w 188"/>
                  <a:gd name="T7" fmla="*/ 0 h 164"/>
                  <a:gd name="T8" fmla="*/ 171 w 188"/>
                  <a:gd name="T9" fmla="*/ 140 h 164"/>
                  <a:gd name="T10" fmla="*/ 171 w 188"/>
                  <a:gd name="T11" fmla="*/ 140 h 164"/>
                  <a:gd name="T12" fmla="*/ 170 w 188"/>
                  <a:gd name="T13" fmla="*/ 145 h 164"/>
                  <a:gd name="T14" fmla="*/ 168 w 188"/>
                  <a:gd name="T15" fmla="*/ 149 h 164"/>
                  <a:gd name="T16" fmla="*/ 165 w 188"/>
                  <a:gd name="T17" fmla="*/ 153 h 164"/>
                  <a:gd name="T18" fmla="*/ 161 w 188"/>
                  <a:gd name="T19" fmla="*/ 156 h 164"/>
                  <a:gd name="T20" fmla="*/ 153 w 188"/>
                  <a:gd name="T21" fmla="*/ 161 h 164"/>
                  <a:gd name="T22" fmla="*/ 144 w 188"/>
                  <a:gd name="T23" fmla="*/ 164 h 164"/>
                  <a:gd name="T24" fmla="*/ 144 w 188"/>
                  <a:gd name="T25" fmla="*/ 164 h 164"/>
                  <a:gd name="T26" fmla="*/ 0 w 188"/>
                  <a:gd name="T27" fmla="*/ 130 h 164"/>
                  <a:gd name="T28" fmla="*/ 0 w 188"/>
                  <a:gd name="T29" fmla="*/ 130 h 164"/>
                  <a:gd name="T30" fmla="*/ 3 w 188"/>
                  <a:gd name="T31" fmla="*/ 0 h 164"/>
                  <a:gd name="T32" fmla="*/ 3 w 188"/>
                  <a:gd name="T33" fmla="*/ 0 h 1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88"/>
                  <a:gd name="T52" fmla="*/ 0 h 164"/>
                  <a:gd name="T53" fmla="*/ 188 w 188"/>
                  <a:gd name="T54" fmla="*/ 164 h 16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88" h="164">
                    <a:moveTo>
                      <a:pt x="3" y="0"/>
                    </a:moveTo>
                    <a:lnTo>
                      <a:pt x="3" y="0"/>
                    </a:lnTo>
                    <a:lnTo>
                      <a:pt x="188" y="0"/>
                    </a:lnTo>
                    <a:lnTo>
                      <a:pt x="188" y="0"/>
                    </a:lnTo>
                    <a:lnTo>
                      <a:pt x="171" y="140"/>
                    </a:lnTo>
                    <a:lnTo>
                      <a:pt x="171" y="140"/>
                    </a:lnTo>
                    <a:lnTo>
                      <a:pt x="170" y="145"/>
                    </a:lnTo>
                    <a:lnTo>
                      <a:pt x="168" y="149"/>
                    </a:lnTo>
                    <a:lnTo>
                      <a:pt x="165" y="153"/>
                    </a:lnTo>
                    <a:lnTo>
                      <a:pt x="161" y="156"/>
                    </a:lnTo>
                    <a:lnTo>
                      <a:pt x="153" y="161"/>
                    </a:lnTo>
                    <a:lnTo>
                      <a:pt x="144" y="164"/>
                    </a:lnTo>
                    <a:lnTo>
                      <a:pt x="144" y="164"/>
                    </a:lnTo>
                    <a:lnTo>
                      <a:pt x="0" y="130"/>
                    </a:lnTo>
                    <a:lnTo>
                      <a:pt x="0" y="130"/>
                    </a:lnTo>
                    <a:lnTo>
                      <a:pt x="3" y="0"/>
                    </a:lnTo>
                    <a:lnTo>
                      <a:pt x="3"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76" name="Freeform 56">
                <a:extLst>
                  <a:ext uri="{FF2B5EF4-FFF2-40B4-BE49-F238E27FC236}">
                    <a16:creationId xmlns="" xmlns:a16="http://schemas.microsoft.com/office/drawing/2014/main" id="{5049FC8E-EDA0-44EA-A6F1-E67EC2FE3A39}"/>
                  </a:ext>
                </a:extLst>
              </p:cNvPr>
              <p:cNvSpPr>
                <a:spLocks noChangeArrowheads="1"/>
              </p:cNvSpPr>
              <p:nvPr/>
            </p:nvSpPr>
            <p:spPr bwMode="auto">
              <a:xfrm>
                <a:off x="1122362" y="152400"/>
                <a:ext cx="292100" cy="260350"/>
              </a:xfrm>
              <a:custGeom>
                <a:avLst/>
                <a:gdLst>
                  <a:gd name="T0" fmla="*/ 3 w 184"/>
                  <a:gd name="T1" fmla="*/ 0 h 164"/>
                  <a:gd name="T2" fmla="*/ 3 w 184"/>
                  <a:gd name="T3" fmla="*/ 0 h 164"/>
                  <a:gd name="T4" fmla="*/ 184 w 184"/>
                  <a:gd name="T5" fmla="*/ 0 h 164"/>
                  <a:gd name="T6" fmla="*/ 184 w 184"/>
                  <a:gd name="T7" fmla="*/ 0 h 164"/>
                  <a:gd name="T8" fmla="*/ 167 w 184"/>
                  <a:gd name="T9" fmla="*/ 140 h 164"/>
                  <a:gd name="T10" fmla="*/ 167 w 184"/>
                  <a:gd name="T11" fmla="*/ 140 h 164"/>
                  <a:gd name="T12" fmla="*/ 166 w 184"/>
                  <a:gd name="T13" fmla="*/ 145 h 164"/>
                  <a:gd name="T14" fmla="*/ 164 w 184"/>
                  <a:gd name="T15" fmla="*/ 149 h 164"/>
                  <a:gd name="T16" fmla="*/ 157 w 184"/>
                  <a:gd name="T17" fmla="*/ 156 h 164"/>
                  <a:gd name="T18" fmla="*/ 149 w 184"/>
                  <a:gd name="T19" fmla="*/ 161 h 164"/>
                  <a:gd name="T20" fmla="*/ 141 w 184"/>
                  <a:gd name="T21" fmla="*/ 164 h 164"/>
                  <a:gd name="T22" fmla="*/ 141 w 184"/>
                  <a:gd name="T23" fmla="*/ 164 h 164"/>
                  <a:gd name="T24" fmla="*/ 0 w 184"/>
                  <a:gd name="T25" fmla="*/ 129 h 164"/>
                  <a:gd name="T26" fmla="*/ 0 w 184"/>
                  <a:gd name="T27" fmla="*/ 129 h 164"/>
                  <a:gd name="T28" fmla="*/ 3 w 184"/>
                  <a:gd name="T29" fmla="*/ 0 h 164"/>
                  <a:gd name="T30" fmla="*/ 3 w 184"/>
                  <a:gd name="T31" fmla="*/ 0 h 16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84"/>
                  <a:gd name="T49" fmla="*/ 0 h 164"/>
                  <a:gd name="T50" fmla="*/ 184 w 184"/>
                  <a:gd name="T51" fmla="*/ 164 h 16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84" h="164">
                    <a:moveTo>
                      <a:pt x="3" y="0"/>
                    </a:moveTo>
                    <a:lnTo>
                      <a:pt x="3" y="0"/>
                    </a:lnTo>
                    <a:lnTo>
                      <a:pt x="184" y="0"/>
                    </a:lnTo>
                    <a:lnTo>
                      <a:pt x="184" y="0"/>
                    </a:lnTo>
                    <a:lnTo>
                      <a:pt x="167" y="140"/>
                    </a:lnTo>
                    <a:lnTo>
                      <a:pt x="167" y="140"/>
                    </a:lnTo>
                    <a:lnTo>
                      <a:pt x="166" y="145"/>
                    </a:lnTo>
                    <a:lnTo>
                      <a:pt x="164" y="149"/>
                    </a:lnTo>
                    <a:lnTo>
                      <a:pt x="157" y="156"/>
                    </a:lnTo>
                    <a:lnTo>
                      <a:pt x="149" y="161"/>
                    </a:lnTo>
                    <a:lnTo>
                      <a:pt x="141" y="164"/>
                    </a:lnTo>
                    <a:lnTo>
                      <a:pt x="141" y="164"/>
                    </a:lnTo>
                    <a:lnTo>
                      <a:pt x="0" y="129"/>
                    </a:lnTo>
                    <a:lnTo>
                      <a:pt x="0" y="129"/>
                    </a:lnTo>
                    <a:lnTo>
                      <a:pt x="3" y="0"/>
                    </a:lnTo>
                    <a:lnTo>
                      <a:pt x="3"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77" name="Freeform 57">
                <a:extLst>
                  <a:ext uri="{FF2B5EF4-FFF2-40B4-BE49-F238E27FC236}">
                    <a16:creationId xmlns="" xmlns:a16="http://schemas.microsoft.com/office/drawing/2014/main" id="{76DF8E47-D098-4603-A2D0-62158416A7A0}"/>
                  </a:ext>
                </a:extLst>
              </p:cNvPr>
              <p:cNvSpPr>
                <a:spLocks noChangeArrowheads="1"/>
              </p:cNvSpPr>
              <p:nvPr/>
            </p:nvSpPr>
            <p:spPr bwMode="auto">
              <a:xfrm>
                <a:off x="1127125" y="152400"/>
                <a:ext cx="287338" cy="260350"/>
              </a:xfrm>
              <a:custGeom>
                <a:avLst/>
                <a:gdLst>
                  <a:gd name="T0" fmla="*/ 4 w 181"/>
                  <a:gd name="T1" fmla="*/ 0 h 164"/>
                  <a:gd name="T2" fmla="*/ 4 w 181"/>
                  <a:gd name="T3" fmla="*/ 0 h 164"/>
                  <a:gd name="T4" fmla="*/ 181 w 181"/>
                  <a:gd name="T5" fmla="*/ 0 h 164"/>
                  <a:gd name="T6" fmla="*/ 181 w 181"/>
                  <a:gd name="T7" fmla="*/ 0 h 164"/>
                  <a:gd name="T8" fmla="*/ 164 w 181"/>
                  <a:gd name="T9" fmla="*/ 140 h 164"/>
                  <a:gd name="T10" fmla="*/ 164 w 181"/>
                  <a:gd name="T11" fmla="*/ 140 h 164"/>
                  <a:gd name="T12" fmla="*/ 163 w 181"/>
                  <a:gd name="T13" fmla="*/ 145 h 164"/>
                  <a:gd name="T14" fmla="*/ 161 w 181"/>
                  <a:gd name="T15" fmla="*/ 149 h 164"/>
                  <a:gd name="T16" fmla="*/ 154 w 181"/>
                  <a:gd name="T17" fmla="*/ 156 h 164"/>
                  <a:gd name="T18" fmla="*/ 146 w 181"/>
                  <a:gd name="T19" fmla="*/ 160 h 164"/>
                  <a:gd name="T20" fmla="*/ 138 w 181"/>
                  <a:gd name="T21" fmla="*/ 164 h 164"/>
                  <a:gd name="T22" fmla="*/ 138 w 181"/>
                  <a:gd name="T23" fmla="*/ 164 h 164"/>
                  <a:gd name="T24" fmla="*/ 0 w 181"/>
                  <a:gd name="T25" fmla="*/ 128 h 164"/>
                  <a:gd name="T26" fmla="*/ 0 w 181"/>
                  <a:gd name="T27" fmla="*/ 128 h 164"/>
                  <a:gd name="T28" fmla="*/ 4 w 181"/>
                  <a:gd name="T29" fmla="*/ 0 h 164"/>
                  <a:gd name="T30" fmla="*/ 4 w 181"/>
                  <a:gd name="T31" fmla="*/ 0 h 16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81"/>
                  <a:gd name="T49" fmla="*/ 0 h 164"/>
                  <a:gd name="T50" fmla="*/ 181 w 181"/>
                  <a:gd name="T51" fmla="*/ 164 h 16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81" h="164">
                    <a:moveTo>
                      <a:pt x="4" y="0"/>
                    </a:moveTo>
                    <a:lnTo>
                      <a:pt x="4" y="0"/>
                    </a:lnTo>
                    <a:lnTo>
                      <a:pt x="181" y="0"/>
                    </a:lnTo>
                    <a:lnTo>
                      <a:pt x="181" y="0"/>
                    </a:lnTo>
                    <a:lnTo>
                      <a:pt x="164" y="140"/>
                    </a:lnTo>
                    <a:lnTo>
                      <a:pt x="164" y="140"/>
                    </a:lnTo>
                    <a:lnTo>
                      <a:pt x="163" y="145"/>
                    </a:lnTo>
                    <a:lnTo>
                      <a:pt x="161" y="149"/>
                    </a:lnTo>
                    <a:lnTo>
                      <a:pt x="154" y="156"/>
                    </a:lnTo>
                    <a:lnTo>
                      <a:pt x="146" y="160"/>
                    </a:lnTo>
                    <a:lnTo>
                      <a:pt x="138" y="164"/>
                    </a:lnTo>
                    <a:lnTo>
                      <a:pt x="138" y="164"/>
                    </a:lnTo>
                    <a:lnTo>
                      <a:pt x="0" y="128"/>
                    </a:lnTo>
                    <a:lnTo>
                      <a:pt x="0" y="128"/>
                    </a:lnTo>
                    <a:lnTo>
                      <a:pt x="4" y="0"/>
                    </a:lnTo>
                    <a:lnTo>
                      <a:pt x="4"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78" name="Freeform 58">
                <a:extLst>
                  <a:ext uri="{FF2B5EF4-FFF2-40B4-BE49-F238E27FC236}">
                    <a16:creationId xmlns="" xmlns:a16="http://schemas.microsoft.com/office/drawing/2014/main" id="{D25756F3-0AD7-4259-836D-B719D2BB6E22}"/>
                  </a:ext>
                </a:extLst>
              </p:cNvPr>
              <p:cNvSpPr>
                <a:spLocks noChangeArrowheads="1"/>
              </p:cNvSpPr>
              <p:nvPr/>
            </p:nvSpPr>
            <p:spPr bwMode="auto">
              <a:xfrm>
                <a:off x="1133475" y="152400"/>
                <a:ext cx="280988" cy="258763"/>
              </a:xfrm>
              <a:custGeom>
                <a:avLst/>
                <a:gdLst>
                  <a:gd name="T0" fmla="*/ 4 w 177"/>
                  <a:gd name="T1" fmla="*/ 0 h 163"/>
                  <a:gd name="T2" fmla="*/ 4 w 177"/>
                  <a:gd name="T3" fmla="*/ 0 h 163"/>
                  <a:gd name="T4" fmla="*/ 177 w 177"/>
                  <a:gd name="T5" fmla="*/ 0 h 163"/>
                  <a:gd name="T6" fmla="*/ 177 w 177"/>
                  <a:gd name="T7" fmla="*/ 0 h 163"/>
                  <a:gd name="T8" fmla="*/ 160 w 177"/>
                  <a:gd name="T9" fmla="*/ 140 h 163"/>
                  <a:gd name="T10" fmla="*/ 160 w 177"/>
                  <a:gd name="T11" fmla="*/ 140 h 163"/>
                  <a:gd name="T12" fmla="*/ 159 w 177"/>
                  <a:gd name="T13" fmla="*/ 145 h 163"/>
                  <a:gd name="T14" fmla="*/ 157 w 177"/>
                  <a:gd name="T15" fmla="*/ 149 h 163"/>
                  <a:gd name="T16" fmla="*/ 150 w 177"/>
                  <a:gd name="T17" fmla="*/ 156 h 163"/>
                  <a:gd name="T18" fmla="*/ 142 w 177"/>
                  <a:gd name="T19" fmla="*/ 160 h 163"/>
                  <a:gd name="T20" fmla="*/ 134 w 177"/>
                  <a:gd name="T21" fmla="*/ 163 h 163"/>
                  <a:gd name="T22" fmla="*/ 134 w 177"/>
                  <a:gd name="T23" fmla="*/ 163 h 163"/>
                  <a:gd name="T24" fmla="*/ 0 w 177"/>
                  <a:gd name="T25" fmla="*/ 128 h 163"/>
                  <a:gd name="T26" fmla="*/ 0 w 177"/>
                  <a:gd name="T27" fmla="*/ 128 h 163"/>
                  <a:gd name="T28" fmla="*/ 4 w 177"/>
                  <a:gd name="T29" fmla="*/ 0 h 163"/>
                  <a:gd name="T30" fmla="*/ 4 w 177"/>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7"/>
                  <a:gd name="T49" fmla="*/ 0 h 163"/>
                  <a:gd name="T50" fmla="*/ 177 w 177"/>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7" h="163">
                    <a:moveTo>
                      <a:pt x="4" y="0"/>
                    </a:moveTo>
                    <a:lnTo>
                      <a:pt x="4" y="0"/>
                    </a:lnTo>
                    <a:lnTo>
                      <a:pt x="177" y="0"/>
                    </a:lnTo>
                    <a:lnTo>
                      <a:pt x="177" y="0"/>
                    </a:lnTo>
                    <a:lnTo>
                      <a:pt x="160" y="140"/>
                    </a:lnTo>
                    <a:lnTo>
                      <a:pt x="160" y="140"/>
                    </a:lnTo>
                    <a:lnTo>
                      <a:pt x="159" y="145"/>
                    </a:lnTo>
                    <a:lnTo>
                      <a:pt x="157" y="149"/>
                    </a:lnTo>
                    <a:lnTo>
                      <a:pt x="150" y="156"/>
                    </a:lnTo>
                    <a:lnTo>
                      <a:pt x="142" y="160"/>
                    </a:lnTo>
                    <a:lnTo>
                      <a:pt x="134" y="163"/>
                    </a:lnTo>
                    <a:lnTo>
                      <a:pt x="134" y="163"/>
                    </a:lnTo>
                    <a:lnTo>
                      <a:pt x="0" y="128"/>
                    </a:lnTo>
                    <a:lnTo>
                      <a:pt x="0" y="128"/>
                    </a:lnTo>
                    <a:lnTo>
                      <a:pt x="4" y="0"/>
                    </a:lnTo>
                    <a:lnTo>
                      <a:pt x="4"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79" name="Freeform 59">
                <a:extLst>
                  <a:ext uri="{FF2B5EF4-FFF2-40B4-BE49-F238E27FC236}">
                    <a16:creationId xmlns="" xmlns:a16="http://schemas.microsoft.com/office/drawing/2014/main" id="{FC02BDCD-730E-409F-84F1-CD3AC51257F8}"/>
                  </a:ext>
                </a:extLst>
              </p:cNvPr>
              <p:cNvSpPr>
                <a:spLocks noChangeArrowheads="1"/>
              </p:cNvSpPr>
              <p:nvPr/>
            </p:nvSpPr>
            <p:spPr bwMode="auto">
              <a:xfrm>
                <a:off x="1139825" y="152400"/>
                <a:ext cx="274638" cy="258763"/>
              </a:xfrm>
              <a:custGeom>
                <a:avLst/>
                <a:gdLst>
                  <a:gd name="T0" fmla="*/ 3 w 173"/>
                  <a:gd name="T1" fmla="*/ 0 h 163"/>
                  <a:gd name="T2" fmla="*/ 3 w 173"/>
                  <a:gd name="T3" fmla="*/ 0 h 163"/>
                  <a:gd name="T4" fmla="*/ 173 w 173"/>
                  <a:gd name="T5" fmla="*/ 0 h 163"/>
                  <a:gd name="T6" fmla="*/ 173 w 173"/>
                  <a:gd name="T7" fmla="*/ 0 h 163"/>
                  <a:gd name="T8" fmla="*/ 156 w 173"/>
                  <a:gd name="T9" fmla="*/ 140 h 163"/>
                  <a:gd name="T10" fmla="*/ 156 w 173"/>
                  <a:gd name="T11" fmla="*/ 140 h 163"/>
                  <a:gd name="T12" fmla="*/ 155 w 173"/>
                  <a:gd name="T13" fmla="*/ 145 h 163"/>
                  <a:gd name="T14" fmla="*/ 153 w 173"/>
                  <a:gd name="T15" fmla="*/ 149 h 163"/>
                  <a:gd name="T16" fmla="*/ 146 w 173"/>
                  <a:gd name="T17" fmla="*/ 156 h 163"/>
                  <a:gd name="T18" fmla="*/ 140 w 173"/>
                  <a:gd name="T19" fmla="*/ 160 h 163"/>
                  <a:gd name="T20" fmla="*/ 132 w 173"/>
                  <a:gd name="T21" fmla="*/ 163 h 163"/>
                  <a:gd name="T22" fmla="*/ 132 w 173"/>
                  <a:gd name="T23" fmla="*/ 163 h 163"/>
                  <a:gd name="T24" fmla="*/ 0 w 173"/>
                  <a:gd name="T25" fmla="*/ 126 h 163"/>
                  <a:gd name="T26" fmla="*/ 0 w 173"/>
                  <a:gd name="T27" fmla="*/ 126 h 163"/>
                  <a:gd name="T28" fmla="*/ 3 w 173"/>
                  <a:gd name="T29" fmla="*/ 0 h 163"/>
                  <a:gd name="T30" fmla="*/ 3 w 173"/>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3"/>
                  <a:gd name="T49" fmla="*/ 0 h 163"/>
                  <a:gd name="T50" fmla="*/ 173 w 173"/>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3" h="163">
                    <a:moveTo>
                      <a:pt x="3" y="0"/>
                    </a:moveTo>
                    <a:lnTo>
                      <a:pt x="3" y="0"/>
                    </a:lnTo>
                    <a:lnTo>
                      <a:pt x="173" y="0"/>
                    </a:lnTo>
                    <a:lnTo>
                      <a:pt x="173" y="0"/>
                    </a:lnTo>
                    <a:lnTo>
                      <a:pt x="156" y="140"/>
                    </a:lnTo>
                    <a:lnTo>
                      <a:pt x="156" y="140"/>
                    </a:lnTo>
                    <a:lnTo>
                      <a:pt x="155" y="145"/>
                    </a:lnTo>
                    <a:lnTo>
                      <a:pt x="153" y="149"/>
                    </a:lnTo>
                    <a:lnTo>
                      <a:pt x="146" y="156"/>
                    </a:lnTo>
                    <a:lnTo>
                      <a:pt x="140" y="160"/>
                    </a:lnTo>
                    <a:lnTo>
                      <a:pt x="132" y="163"/>
                    </a:lnTo>
                    <a:lnTo>
                      <a:pt x="132" y="163"/>
                    </a:lnTo>
                    <a:lnTo>
                      <a:pt x="0" y="126"/>
                    </a:lnTo>
                    <a:lnTo>
                      <a:pt x="0" y="126"/>
                    </a:lnTo>
                    <a:lnTo>
                      <a:pt x="3" y="0"/>
                    </a:lnTo>
                    <a:lnTo>
                      <a:pt x="3"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80" name="Freeform 60">
                <a:extLst>
                  <a:ext uri="{FF2B5EF4-FFF2-40B4-BE49-F238E27FC236}">
                    <a16:creationId xmlns="" xmlns:a16="http://schemas.microsoft.com/office/drawing/2014/main" id="{CC0F7ED5-5DD5-4E3B-944A-3BDFD954513B}"/>
                  </a:ext>
                </a:extLst>
              </p:cNvPr>
              <p:cNvSpPr>
                <a:spLocks noChangeArrowheads="1"/>
              </p:cNvSpPr>
              <p:nvPr/>
            </p:nvSpPr>
            <p:spPr bwMode="auto">
              <a:xfrm>
                <a:off x="1146175" y="152400"/>
                <a:ext cx="268288" cy="258763"/>
              </a:xfrm>
              <a:custGeom>
                <a:avLst/>
                <a:gdLst>
                  <a:gd name="T0" fmla="*/ 3 w 169"/>
                  <a:gd name="T1" fmla="*/ 0 h 163"/>
                  <a:gd name="T2" fmla="*/ 3 w 169"/>
                  <a:gd name="T3" fmla="*/ 0 h 163"/>
                  <a:gd name="T4" fmla="*/ 169 w 169"/>
                  <a:gd name="T5" fmla="*/ 0 h 163"/>
                  <a:gd name="T6" fmla="*/ 169 w 169"/>
                  <a:gd name="T7" fmla="*/ 0 h 163"/>
                  <a:gd name="T8" fmla="*/ 152 w 169"/>
                  <a:gd name="T9" fmla="*/ 140 h 163"/>
                  <a:gd name="T10" fmla="*/ 152 w 169"/>
                  <a:gd name="T11" fmla="*/ 140 h 163"/>
                  <a:gd name="T12" fmla="*/ 151 w 169"/>
                  <a:gd name="T13" fmla="*/ 144 h 163"/>
                  <a:gd name="T14" fmla="*/ 149 w 169"/>
                  <a:gd name="T15" fmla="*/ 148 h 163"/>
                  <a:gd name="T16" fmla="*/ 142 w 169"/>
                  <a:gd name="T17" fmla="*/ 155 h 163"/>
                  <a:gd name="T18" fmla="*/ 136 w 169"/>
                  <a:gd name="T19" fmla="*/ 160 h 163"/>
                  <a:gd name="T20" fmla="*/ 128 w 169"/>
                  <a:gd name="T21" fmla="*/ 163 h 163"/>
                  <a:gd name="T22" fmla="*/ 128 w 169"/>
                  <a:gd name="T23" fmla="*/ 163 h 163"/>
                  <a:gd name="T24" fmla="*/ 0 w 169"/>
                  <a:gd name="T25" fmla="*/ 125 h 163"/>
                  <a:gd name="T26" fmla="*/ 0 w 169"/>
                  <a:gd name="T27" fmla="*/ 125 h 163"/>
                  <a:gd name="T28" fmla="*/ 3 w 169"/>
                  <a:gd name="T29" fmla="*/ 0 h 163"/>
                  <a:gd name="T30" fmla="*/ 3 w 169"/>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69"/>
                  <a:gd name="T49" fmla="*/ 0 h 163"/>
                  <a:gd name="T50" fmla="*/ 169 w 169"/>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69" h="163">
                    <a:moveTo>
                      <a:pt x="3" y="0"/>
                    </a:moveTo>
                    <a:lnTo>
                      <a:pt x="3" y="0"/>
                    </a:lnTo>
                    <a:lnTo>
                      <a:pt x="169" y="0"/>
                    </a:lnTo>
                    <a:lnTo>
                      <a:pt x="169" y="0"/>
                    </a:lnTo>
                    <a:lnTo>
                      <a:pt x="152" y="140"/>
                    </a:lnTo>
                    <a:lnTo>
                      <a:pt x="152" y="140"/>
                    </a:lnTo>
                    <a:lnTo>
                      <a:pt x="151" y="144"/>
                    </a:lnTo>
                    <a:lnTo>
                      <a:pt x="149" y="148"/>
                    </a:lnTo>
                    <a:lnTo>
                      <a:pt x="142" y="155"/>
                    </a:lnTo>
                    <a:lnTo>
                      <a:pt x="136" y="160"/>
                    </a:lnTo>
                    <a:lnTo>
                      <a:pt x="128" y="163"/>
                    </a:lnTo>
                    <a:lnTo>
                      <a:pt x="128" y="163"/>
                    </a:lnTo>
                    <a:lnTo>
                      <a:pt x="0" y="125"/>
                    </a:lnTo>
                    <a:lnTo>
                      <a:pt x="0" y="125"/>
                    </a:lnTo>
                    <a:lnTo>
                      <a:pt x="3" y="0"/>
                    </a:lnTo>
                    <a:lnTo>
                      <a:pt x="3"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81" name="Freeform 61">
                <a:extLst>
                  <a:ext uri="{FF2B5EF4-FFF2-40B4-BE49-F238E27FC236}">
                    <a16:creationId xmlns="" xmlns:a16="http://schemas.microsoft.com/office/drawing/2014/main" id="{81F8C83D-4615-4112-8CCB-26794D056EF3}"/>
                  </a:ext>
                </a:extLst>
              </p:cNvPr>
              <p:cNvSpPr>
                <a:spLocks noChangeArrowheads="1"/>
              </p:cNvSpPr>
              <p:nvPr/>
            </p:nvSpPr>
            <p:spPr bwMode="auto">
              <a:xfrm>
                <a:off x="1150937" y="152400"/>
                <a:ext cx="263525" cy="258763"/>
              </a:xfrm>
              <a:custGeom>
                <a:avLst/>
                <a:gdLst>
                  <a:gd name="T0" fmla="*/ 4 w 166"/>
                  <a:gd name="T1" fmla="*/ 0 h 163"/>
                  <a:gd name="T2" fmla="*/ 4 w 166"/>
                  <a:gd name="T3" fmla="*/ 0 h 163"/>
                  <a:gd name="T4" fmla="*/ 166 w 166"/>
                  <a:gd name="T5" fmla="*/ 0 h 163"/>
                  <a:gd name="T6" fmla="*/ 166 w 166"/>
                  <a:gd name="T7" fmla="*/ 0 h 163"/>
                  <a:gd name="T8" fmla="*/ 149 w 166"/>
                  <a:gd name="T9" fmla="*/ 140 h 163"/>
                  <a:gd name="T10" fmla="*/ 149 w 166"/>
                  <a:gd name="T11" fmla="*/ 140 h 163"/>
                  <a:gd name="T12" fmla="*/ 148 w 166"/>
                  <a:gd name="T13" fmla="*/ 144 h 163"/>
                  <a:gd name="T14" fmla="*/ 146 w 166"/>
                  <a:gd name="T15" fmla="*/ 148 h 163"/>
                  <a:gd name="T16" fmla="*/ 141 w 166"/>
                  <a:gd name="T17" fmla="*/ 155 h 163"/>
                  <a:gd name="T18" fmla="*/ 133 w 166"/>
                  <a:gd name="T19" fmla="*/ 160 h 163"/>
                  <a:gd name="T20" fmla="*/ 125 w 166"/>
                  <a:gd name="T21" fmla="*/ 163 h 163"/>
                  <a:gd name="T22" fmla="*/ 125 w 166"/>
                  <a:gd name="T23" fmla="*/ 163 h 163"/>
                  <a:gd name="T24" fmla="*/ 0 w 166"/>
                  <a:gd name="T25" fmla="*/ 124 h 163"/>
                  <a:gd name="T26" fmla="*/ 0 w 166"/>
                  <a:gd name="T27" fmla="*/ 124 h 163"/>
                  <a:gd name="T28" fmla="*/ 4 w 166"/>
                  <a:gd name="T29" fmla="*/ 0 h 163"/>
                  <a:gd name="T30" fmla="*/ 4 w 166"/>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66"/>
                  <a:gd name="T49" fmla="*/ 0 h 163"/>
                  <a:gd name="T50" fmla="*/ 166 w 166"/>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66" h="163">
                    <a:moveTo>
                      <a:pt x="4" y="0"/>
                    </a:moveTo>
                    <a:lnTo>
                      <a:pt x="4" y="0"/>
                    </a:lnTo>
                    <a:lnTo>
                      <a:pt x="166" y="0"/>
                    </a:lnTo>
                    <a:lnTo>
                      <a:pt x="166" y="0"/>
                    </a:lnTo>
                    <a:lnTo>
                      <a:pt x="149" y="140"/>
                    </a:lnTo>
                    <a:lnTo>
                      <a:pt x="149" y="140"/>
                    </a:lnTo>
                    <a:lnTo>
                      <a:pt x="148" y="144"/>
                    </a:lnTo>
                    <a:lnTo>
                      <a:pt x="146" y="148"/>
                    </a:lnTo>
                    <a:lnTo>
                      <a:pt x="141" y="155"/>
                    </a:lnTo>
                    <a:lnTo>
                      <a:pt x="133" y="160"/>
                    </a:lnTo>
                    <a:lnTo>
                      <a:pt x="125" y="163"/>
                    </a:lnTo>
                    <a:lnTo>
                      <a:pt x="125" y="163"/>
                    </a:lnTo>
                    <a:lnTo>
                      <a:pt x="0" y="124"/>
                    </a:lnTo>
                    <a:lnTo>
                      <a:pt x="0" y="124"/>
                    </a:lnTo>
                    <a:lnTo>
                      <a:pt x="4" y="0"/>
                    </a:lnTo>
                    <a:lnTo>
                      <a:pt x="4"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82" name="Freeform 62">
                <a:extLst>
                  <a:ext uri="{FF2B5EF4-FFF2-40B4-BE49-F238E27FC236}">
                    <a16:creationId xmlns="" xmlns:a16="http://schemas.microsoft.com/office/drawing/2014/main" id="{564EBA80-74E0-4F31-990E-F5CAB2A0221F}"/>
                  </a:ext>
                </a:extLst>
              </p:cNvPr>
              <p:cNvSpPr>
                <a:spLocks noChangeArrowheads="1"/>
              </p:cNvSpPr>
              <p:nvPr/>
            </p:nvSpPr>
            <p:spPr bwMode="auto">
              <a:xfrm>
                <a:off x="1157287" y="152400"/>
                <a:ext cx="257175" cy="258763"/>
              </a:xfrm>
              <a:custGeom>
                <a:avLst/>
                <a:gdLst>
                  <a:gd name="T0" fmla="*/ 4 w 162"/>
                  <a:gd name="T1" fmla="*/ 0 h 163"/>
                  <a:gd name="T2" fmla="*/ 4 w 162"/>
                  <a:gd name="T3" fmla="*/ 0 h 163"/>
                  <a:gd name="T4" fmla="*/ 162 w 162"/>
                  <a:gd name="T5" fmla="*/ 0 h 163"/>
                  <a:gd name="T6" fmla="*/ 162 w 162"/>
                  <a:gd name="T7" fmla="*/ 0 h 163"/>
                  <a:gd name="T8" fmla="*/ 145 w 162"/>
                  <a:gd name="T9" fmla="*/ 140 h 163"/>
                  <a:gd name="T10" fmla="*/ 145 w 162"/>
                  <a:gd name="T11" fmla="*/ 140 h 163"/>
                  <a:gd name="T12" fmla="*/ 144 w 162"/>
                  <a:gd name="T13" fmla="*/ 144 h 163"/>
                  <a:gd name="T14" fmla="*/ 142 w 162"/>
                  <a:gd name="T15" fmla="*/ 148 h 163"/>
                  <a:gd name="T16" fmla="*/ 137 w 162"/>
                  <a:gd name="T17" fmla="*/ 155 h 163"/>
                  <a:gd name="T18" fmla="*/ 129 w 162"/>
                  <a:gd name="T19" fmla="*/ 160 h 163"/>
                  <a:gd name="T20" fmla="*/ 121 w 162"/>
                  <a:gd name="T21" fmla="*/ 163 h 163"/>
                  <a:gd name="T22" fmla="*/ 121 w 162"/>
                  <a:gd name="T23" fmla="*/ 163 h 163"/>
                  <a:gd name="T24" fmla="*/ 0 w 162"/>
                  <a:gd name="T25" fmla="*/ 122 h 163"/>
                  <a:gd name="T26" fmla="*/ 0 w 162"/>
                  <a:gd name="T27" fmla="*/ 122 h 163"/>
                  <a:gd name="T28" fmla="*/ 4 w 162"/>
                  <a:gd name="T29" fmla="*/ 0 h 163"/>
                  <a:gd name="T30" fmla="*/ 4 w 162"/>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62"/>
                  <a:gd name="T49" fmla="*/ 0 h 163"/>
                  <a:gd name="T50" fmla="*/ 162 w 162"/>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62" h="163">
                    <a:moveTo>
                      <a:pt x="4" y="0"/>
                    </a:moveTo>
                    <a:lnTo>
                      <a:pt x="4" y="0"/>
                    </a:lnTo>
                    <a:lnTo>
                      <a:pt x="162" y="0"/>
                    </a:lnTo>
                    <a:lnTo>
                      <a:pt x="162" y="0"/>
                    </a:lnTo>
                    <a:lnTo>
                      <a:pt x="145" y="140"/>
                    </a:lnTo>
                    <a:lnTo>
                      <a:pt x="145" y="140"/>
                    </a:lnTo>
                    <a:lnTo>
                      <a:pt x="144" y="144"/>
                    </a:lnTo>
                    <a:lnTo>
                      <a:pt x="142" y="148"/>
                    </a:lnTo>
                    <a:lnTo>
                      <a:pt x="137" y="155"/>
                    </a:lnTo>
                    <a:lnTo>
                      <a:pt x="129" y="160"/>
                    </a:lnTo>
                    <a:lnTo>
                      <a:pt x="121" y="163"/>
                    </a:lnTo>
                    <a:lnTo>
                      <a:pt x="121" y="163"/>
                    </a:lnTo>
                    <a:lnTo>
                      <a:pt x="0" y="122"/>
                    </a:lnTo>
                    <a:lnTo>
                      <a:pt x="0" y="122"/>
                    </a:lnTo>
                    <a:lnTo>
                      <a:pt x="4" y="0"/>
                    </a:lnTo>
                    <a:lnTo>
                      <a:pt x="4"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83" name="Freeform 63">
                <a:extLst>
                  <a:ext uri="{FF2B5EF4-FFF2-40B4-BE49-F238E27FC236}">
                    <a16:creationId xmlns="" xmlns:a16="http://schemas.microsoft.com/office/drawing/2014/main" id="{DF763469-4C19-4079-B618-F3E394CBB04A}"/>
                  </a:ext>
                </a:extLst>
              </p:cNvPr>
              <p:cNvSpPr>
                <a:spLocks noChangeArrowheads="1"/>
              </p:cNvSpPr>
              <p:nvPr/>
            </p:nvSpPr>
            <p:spPr bwMode="auto">
              <a:xfrm>
                <a:off x="1163637" y="152400"/>
                <a:ext cx="250825" cy="258763"/>
              </a:xfrm>
              <a:custGeom>
                <a:avLst/>
                <a:gdLst>
                  <a:gd name="T0" fmla="*/ 4 w 158"/>
                  <a:gd name="T1" fmla="*/ 0 h 163"/>
                  <a:gd name="T2" fmla="*/ 4 w 158"/>
                  <a:gd name="T3" fmla="*/ 0 h 163"/>
                  <a:gd name="T4" fmla="*/ 158 w 158"/>
                  <a:gd name="T5" fmla="*/ 0 h 163"/>
                  <a:gd name="T6" fmla="*/ 158 w 158"/>
                  <a:gd name="T7" fmla="*/ 0 h 163"/>
                  <a:gd name="T8" fmla="*/ 141 w 158"/>
                  <a:gd name="T9" fmla="*/ 140 h 163"/>
                  <a:gd name="T10" fmla="*/ 141 w 158"/>
                  <a:gd name="T11" fmla="*/ 140 h 163"/>
                  <a:gd name="T12" fmla="*/ 140 w 158"/>
                  <a:gd name="T13" fmla="*/ 144 h 163"/>
                  <a:gd name="T14" fmla="*/ 138 w 158"/>
                  <a:gd name="T15" fmla="*/ 148 h 163"/>
                  <a:gd name="T16" fmla="*/ 133 w 158"/>
                  <a:gd name="T17" fmla="*/ 155 h 163"/>
                  <a:gd name="T18" fmla="*/ 125 w 158"/>
                  <a:gd name="T19" fmla="*/ 160 h 163"/>
                  <a:gd name="T20" fmla="*/ 118 w 158"/>
                  <a:gd name="T21" fmla="*/ 163 h 163"/>
                  <a:gd name="T22" fmla="*/ 118 w 158"/>
                  <a:gd name="T23" fmla="*/ 163 h 163"/>
                  <a:gd name="T24" fmla="*/ 0 w 158"/>
                  <a:gd name="T25" fmla="*/ 121 h 163"/>
                  <a:gd name="T26" fmla="*/ 0 w 158"/>
                  <a:gd name="T27" fmla="*/ 121 h 163"/>
                  <a:gd name="T28" fmla="*/ 4 w 158"/>
                  <a:gd name="T29" fmla="*/ 0 h 163"/>
                  <a:gd name="T30" fmla="*/ 4 w 158"/>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8"/>
                  <a:gd name="T49" fmla="*/ 0 h 163"/>
                  <a:gd name="T50" fmla="*/ 158 w 158"/>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8" h="163">
                    <a:moveTo>
                      <a:pt x="4" y="0"/>
                    </a:moveTo>
                    <a:lnTo>
                      <a:pt x="4" y="0"/>
                    </a:lnTo>
                    <a:lnTo>
                      <a:pt x="158" y="0"/>
                    </a:lnTo>
                    <a:lnTo>
                      <a:pt x="158" y="0"/>
                    </a:lnTo>
                    <a:lnTo>
                      <a:pt x="141" y="140"/>
                    </a:lnTo>
                    <a:lnTo>
                      <a:pt x="141" y="140"/>
                    </a:lnTo>
                    <a:lnTo>
                      <a:pt x="140" y="144"/>
                    </a:lnTo>
                    <a:lnTo>
                      <a:pt x="138" y="148"/>
                    </a:lnTo>
                    <a:lnTo>
                      <a:pt x="133" y="155"/>
                    </a:lnTo>
                    <a:lnTo>
                      <a:pt x="125" y="160"/>
                    </a:lnTo>
                    <a:lnTo>
                      <a:pt x="118" y="163"/>
                    </a:lnTo>
                    <a:lnTo>
                      <a:pt x="118" y="163"/>
                    </a:lnTo>
                    <a:lnTo>
                      <a:pt x="0" y="121"/>
                    </a:lnTo>
                    <a:lnTo>
                      <a:pt x="0" y="121"/>
                    </a:lnTo>
                    <a:lnTo>
                      <a:pt x="4" y="0"/>
                    </a:lnTo>
                    <a:lnTo>
                      <a:pt x="4"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84" name="Freeform 64">
                <a:extLst>
                  <a:ext uri="{FF2B5EF4-FFF2-40B4-BE49-F238E27FC236}">
                    <a16:creationId xmlns="" xmlns:a16="http://schemas.microsoft.com/office/drawing/2014/main" id="{4D64DCFA-FB58-4CD5-A5C6-A8350883C244}"/>
                  </a:ext>
                </a:extLst>
              </p:cNvPr>
              <p:cNvSpPr>
                <a:spLocks noChangeArrowheads="1"/>
              </p:cNvSpPr>
              <p:nvPr/>
            </p:nvSpPr>
            <p:spPr bwMode="auto">
              <a:xfrm>
                <a:off x="1169987" y="152400"/>
                <a:ext cx="244475" cy="258763"/>
              </a:xfrm>
              <a:custGeom>
                <a:avLst/>
                <a:gdLst>
                  <a:gd name="T0" fmla="*/ 4 w 154"/>
                  <a:gd name="T1" fmla="*/ 0 h 163"/>
                  <a:gd name="T2" fmla="*/ 4 w 154"/>
                  <a:gd name="T3" fmla="*/ 0 h 163"/>
                  <a:gd name="T4" fmla="*/ 154 w 154"/>
                  <a:gd name="T5" fmla="*/ 0 h 163"/>
                  <a:gd name="T6" fmla="*/ 154 w 154"/>
                  <a:gd name="T7" fmla="*/ 0 h 163"/>
                  <a:gd name="T8" fmla="*/ 137 w 154"/>
                  <a:gd name="T9" fmla="*/ 140 h 163"/>
                  <a:gd name="T10" fmla="*/ 137 w 154"/>
                  <a:gd name="T11" fmla="*/ 140 h 163"/>
                  <a:gd name="T12" fmla="*/ 136 w 154"/>
                  <a:gd name="T13" fmla="*/ 144 h 163"/>
                  <a:gd name="T14" fmla="*/ 134 w 154"/>
                  <a:gd name="T15" fmla="*/ 148 h 163"/>
                  <a:gd name="T16" fmla="*/ 129 w 154"/>
                  <a:gd name="T17" fmla="*/ 155 h 163"/>
                  <a:gd name="T18" fmla="*/ 122 w 154"/>
                  <a:gd name="T19" fmla="*/ 160 h 163"/>
                  <a:gd name="T20" fmla="*/ 114 w 154"/>
                  <a:gd name="T21" fmla="*/ 163 h 163"/>
                  <a:gd name="T22" fmla="*/ 114 w 154"/>
                  <a:gd name="T23" fmla="*/ 163 h 163"/>
                  <a:gd name="T24" fmla="*/ 0 w 154"/>
                  <a:gd name="T25" fmla="*/ 119 h 163"/>
                  <a:gd name="T26" fmla="*/ 0 w 154"/>
                  <a:gd name="T27" fmla="*/ 119 h 163"/>
                  <a:gd name="T28" fmla="*/ 4 w 154"/>
                  <a:gd name="T29" fmla="*/ 0 h 163"/>
                  <a:gd name="T30" fmla="*/ 4 w 154"/>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4"/>
                  <a:gd name="T49" fmla="*/ 0 h 163"/>
                  <a:gd name="T50" fmla="*/ 154 w 154"/>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4" h="163">
                    <a:moveTo>
                      <a:pt x="4" y="0"/>
                    </a:moveTo>
                    <a:lnTo>
                      <a:pt x="4" y="0"/>
                    </a:lnTo>
                    <a:lnTo>
                      <a:pt x="154" y="0"/>
                    </a:lnTo>
                    <a:lnTo>
                      <a:pt x="154" y="0"/>
                    </a:lnTo>
                    <a:lnTo>
                      <a:pt x="137" y="140"/>
                    </a:lnTo>
                    <a:lnTo>
                      <a:pt x="137" y="140"/>
                    </a:lnTo>
                    <a:lnTo>
                      <a:pt x="136" y="144"/>
                    </a:lnTo>
                    <a:lnTo>
                      <a:pt x="134" y="148"/>
                    </a:lnTo>
                    <a:lnTo>
                      <a:pt x="129" y="155"/>
                    </a:lnTo>
                    <a:lnTo>
                      <a:pt x="122" y="160"/>
                    </a:lnTo>
                    <a:lnTo>
                      <a:pt x="114" y="163"/>
                    </a:lnTo>
                    <a:lnTo>
                      <a:pt x="114" y="163"/>
                    </a:lnTo>
                    <a:lnTo>
                      <a:pt x="0" y="119"/>
                    </a:lnTo>
                    <a:lnTo>
                      <a:pt x="0" y="119"/>
                    </a:lnTo>
                    <a:lnTo>
                      <a:pt x="4" y="0"/>
                    </a:lnTo>
                    <a:lnTo>
                      <a:pt x="4"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85" name="Freeform 65">
                <a:extLst>
                  <a:ext uri="{FF2B5EF4-FFF2-40B4-BE49-F238E27FC236}">
                    <a16:creationId xmlns="" xmlns:a16="http://schemas.microsoft.com/office/drawing/2014/main" id="{6E7CD121-3185-4BDE-82E8-016392048FE8}"/>
                  </a:ext>
                </a:extLst>
              </p:cNvPr>
              <p:cNvSpPr>
                <a:spLocks noChangeArrowheads="1"/>
              </p:cNvSpPr>
              <p:nvPr/>
            </p:nvSpPr>
            <p:spPr bwMode="auto">
              <a:xfrm>
                <a:off x="1174750" y="152400"/>
                <a:ext cx="239713" cy="258763"/>
              </a:xfrm>
              <a:custGeom>
                <a:avLst/>
                <a:gdLst>
                  <a:gd name="T0" fmla="*/ 4 w 151"/>
                  <a:gd name="T1" fmla="*/ 0 h 163"/>
                  <a:gd name="T2" fmla="*/ 4 w 151"/>
                  <a:gd name="T3" fmla="*/ 0 h 163"/>
                  <a:gd name="T4" fmla="*/ 151 w 151"/>
                  <a:gd name="T5" fmla="*/ 0 h 163"/>
                  <a:gd name="T6" fmla="*/ 151 w 151"/>
                  <a:gd name="T7" fmla="*/ 0 h 163"/>
                  <a:gd name="T8" fmla="*/ 134 w 151"/>
                  <a:gd name="T9" fmla="*/ 140 h 163"/>
                  <a:gd name="T10" fmla="*/ 134 w 151"/>
                  <a:gd name="T11" fmla="*/ 140 h 163"/>
                  <a:gd name="T12" fmla="*/ 133 w 151"/>
                  <a:gd name="T13" fmla="*/ 144 h 163"/>
                  <a:gd name="T14" fmla="*/ 131 w 151"/>
                  <a:gd name="T15" fmla="*/ 148 h 163"/>
                  <a:gd name="T16" fmla="*/ 126 w 151"/>
                  <a:gd name="T17" fmla="*/ 155 h 163"/>
                  <a:gd name="T18" fmla="*/ 119 w 151"/>
                  <a:gd name="T19" fmla="*/ 160 h 163"/>
                  <a:gd name="T20" fmla="*/ 111 w 151"/>
                  <a:gd name="T21" fmla="*/ 163 h 163"/>
                  <a:gd name="T22" fmla="*/ 111 w 151"/>
                  <a:gd name="T23" fmla="*/ 163 h 163"/>
                  <a:gd name="T24" fmla="*/ 0 w 151"/>
                  <a:gd name="T25" fmla="*/ 119 h 163"/>
                  <a:gd name="T26" fmla="*/ 0 w 151"/>
                  <a:gd name="T27" fmla="*/ 119 h 163"/>
                  <a:gd name="T28" fmla="*/ 4 w 151"/>
                  <a:gd name="T29" fmla="*/ 0 h 163"/>
                  <a:gd name="T30" fmla="*/ 4 w 151"/>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1"/>
                  <a:gd name="T49" fmla="*/ 0 h 163"/>
                  <a:gd name="T50" fmla="*/ 151 w 151"/>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1" h="163">
                    <a:moveTo>
                      <a:pt x="4" y="0"/>
                    </a:moveTo>
                    <a:lnTo>
                      <a:pt x="4" y="0"/>
                    </a:lnTo>
                    <a:lnTo>
                      <a:pt x="151" y="0"/>
                    </a:lnTo>
                    <a:lnTo>
                      <a:pt x="151" y="0"/>
                    </a:lnTo>
                    <a:lnTo>
                      <a:pt x="134" y="140"/>
                    </a:lnTo>
                    <a:lnTo>
                      <a:pt x="134" y="140"/>
                    </a:lnTo>
                    <a:lnTo>
                      <a:pt x="133" y="144"/>
                    </a:lnTo>
                    <a:lnTo>
                      <a:pt x="131" y="148"/>
                    </a:lnTo>
                    <a:lnTo>
                      <a:pt x="126" y="155"/>
                    </a:lnTo>
                    <a:lnTo>
                      <a:pt x="119" y="160"/>
                    </a:lnTo>
                    <a:lnTo>
                      <a:pt x="111" y="163"/>
                    </a:lnTo>
                    <a:lnTo>
                      <a:pt x="111" y="163"/>
                    </a:lnTo>
                    <a:lnTo>
                      <a:pt x="0" y="119"/>
                    </a:lnTo>
                    <a:lnTo>
                      <a:pt x="0" y="119"/>
                    </a:lnTo>
                    <a:lnTo>
                      <a:pt x="4" y="0"/>
                    </a:lnTo>
                    <a:lnTo>
                      <a:pt x="4"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86" name="Freeform 66">
                <a:extLst>
                  <a:ext uri="{FF2B5EF4-FFF2-40B4-BE49-F238E27FC236}">
                    <a16:creationId xmlns="" xmlns:a16="http://schemas.microsoft.com/office/drawing/2014/main" id="{75FFBC6E-BD46-45DD-BFD3-FDE6528C6158}"/>
                  </a:ext>
                </a:extLst>
              </p:cNvPr>
              <p:cNvSpPr>
                <a:spLocks noChangeArrowheads="1"/>
              </p:cNvSpPr>
              <p:nvPr/>
            </p:nvSpPr>
            <p:spPr bwMode="auto">
              <a:xfrm>
                <a:off x="1181100" y="152400"/>
                <a:ext cx="233363" cy="258763"/>
              </a:xfrm>
              <a:custGeom>
                <a:avLst/>
                <a:gdLst>
                  <a:gd name="T0" fmla="*/ 4 w 147"/>
                  <a:gd name="T1" fmla="*/ 0 h 163"/>
                  <a:gd name="T2" fmla="*/ 4 w 147"/>
                  <a:gd name="T3" fmla="*/ 0 h 163"/>
                  <a:gd name="T4" fmla="*/ 147 w 147"/>
                  <a:gd name="T5" fmla="*/ 0 h 163"/>
                  <a:gd name="T6" fmla="*/ 147 w 147"/>
                  <a:gd name="T7" fmla="*/ 0 h 163"/>
                  <a:gd name="T8" fmla="*/ 130 w 147"/>
                  <a:gd name="T9" fmla="*/ 140 h 163"/>
                  <a:gd name="T10" fmla="*/ 130 w 147"/>
                  <a:gd name="T11" fmla="*/ 140 h 163"/>
                  <a:gd name="T12" fmla="*/ 129 w 147"/>
                  <a:gd name="T13" fmla="*/ 144 h 163"/>
                  <a:gd name="T14" fmla="*/ 127 w 147"/>
                  <a:gd name="T15" fmla="*/ 148 h 163"/>
                  <a:gd name="T16" fmla="*/ 122 w 147"/>
                  <a:gd name="T17" fmla="*/ 155 h 163"/>
                  <a:gd name="T18" fmla="*/ 115 w 147"/>
                  <a:gd name="T19" fmla="*/ 159 h 163"/>
                  <a:gd name="T20" fmla="*/ 107 w 147"/>
                  <a:gd name="T21" fmla="*/ 163 h 163"/>
                  <a:gd name="T22" fmla="*/ 107 w 147"/>
                  <a:gd name="T23" fmla="*/ 163 h 163"/>
                  <a:gd name="T24" fmla="*/ 0 w 147"/>
                  <a:gd name="T25" fmla="*/ 118 h 163"/>
                  <a:gd name="T26" fmla="*/ 0 w 147"/>
                  <a:gd name="T27" fmla="*/ 118 h 163"/>
                  <a:gd name="T28" fmla="*/ 4 w 147"/>
                  <a:gd name="T29" fmla="*/ 0 h 163"/>
                  <a:gd name="T30" fmla="*/ 4 w 147"/>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47"/>
                  <a:gd name="T49" fmla="*/ 0 h 163"/>
                  <a:gd name="T50" fmla="*/ 147 w 147"/>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47" h="163">
                    <a:moveTo>
                      <a:pt x="4" y="0"/>
                    </a:moveTo>
                    <a:lnTo>
                      <a:pt x="4" y="0"/>
                    </a:lnTo>
                    <a:lnTo>
                      <a:pt x="147" y="0"/>
                    </a:lnTo>
                    <a:lnTo>
                      <a:pt x="147" y="0"/>
                    </a:lnTo>
                    <a:lnTo>
                      <a:pt x="130" y="140"/>
                    </a:lnTo>
                    <a:lnTo>
                      <a:pt x="130" y="140"/>
                    </a:lnTo>
                    <a:lnTo>
                      <a:pt x="129" y="144"/>
                    </a:lnTo>
                    <a:lnTo>
                      <a:pt x="127" y="148"/>
                    </a:lnTo>
                    <a:lnTo>
                      <a:pt x="122" y="155"/>
                    </a:lnTo>
                    <a:lnTo>
                      <a:pt x="115" y="159"/>
                    </a:lnTo>
                    <a:lnTo>
                      <a:pt x="107" y="163"/>
                    </a:lnTo>
                    <a:lnTo>
                      <a:pt x="107" y="163"/>
                    </a:lnTo>
                    <a:lnTo>
                      <a:pt x="0" y="118"/>
                    </a:lnTo>
                    <a:lnTo>
                      <a:pt x="0" y="118"/>
                    </a:lnTo>
                    <a:lnTo>
                      <a:pt x="4" y="0"/>
                    </a:lnTo>
                    <a:lnTo>
                      <a:pt x="4"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87" name="Freeform 67">
                <a:extLst>
                  <a:ext uri="{FF2B5EF4-FFF2-40B4-BE49-F238E27FC236}">
                    <a16:creationId xmlns="" xmlns:a16="http://schemas.microsoft.com/office/drawing/2014/main" id="{56CCDDF9-F0D9-472F-80E3-E073DD55819B}"/>
                  </a:ext>
                </a:extLst>
              </p:cNvPr>
              <p:cNvSpPr>
                <a:spLocks noChangeArrowheads="1"/>
              </p:cNvSpPr>
              <p:nvPr/>
            </p:nvSpPr>
            <p:spPr bwMode="auto">
              <a:xfrm>
                <a:off x="1187450" y="152400"/>
                <a:ext cx="227013" cy="258763"/>
              </a:xfrm>
              <a:custGeom>
                <a:avLst/>
                <a:gdLst>
                  <a:gd name="T0" fmla="*/ 4 w 143"/>
                  <a:gd name="T1" fmla="*/ 0 h 163"/>
                  <a:gd name="T2" fmla="*/ 4 w 143"/>
                  <a:gd name="T3" fmla="*/ 0 h 163"/>
                  <a:gd name="T4" fmla="*/ 143 w 143"/>
                  <a:gd name="T5" fmla="*/ 0 h 163"/>
                  <a:gd name="T6" fmla="*/ 143 w 143"/>
                  <a:gd name="T7" fmla="*/ 0 h 163"/>
                  <a:gd name="T8" fmla="*/ 126 w 143"/>
                  <a:gd name="T9" fmla="*/ 140 h 163"/>
                  <a:gd name="T10" fmla="*/ 126 w 143"/>
                  <a:gd name="T11" fmla="*/ 140 h 163"/>
                  <a:gd name="T12" fmla="*/ 125 w 143"/>
                  <a:gd name="T13" fmla="*/ 144 h 163"/>
                  <a:gd name="T14" fmla="*/ 123 w 143"/>
                  <a:gd name="T15" fmla="*/ 148 h 163"/>
                  <a:gd name="T16" fmla="*/ 118 w 143"/>
                  <a:gd name="T17" fmla="*/ 155 h 163"/>
                  <a:gd name="T18" fmla="*/ 111 w 143"/>
                  <a:gd name="T19" fmla="*/ 159 h 163"/>
                  <a:gd name="T20" fmla="*/ 104 w 143"/>
                  <a:gd name="T21" fmla="*/ 163 h 163"/>
                  <a:gd name="T22" fmla="*/ 104 w 143"/>
                  <a:gd name="T23" fmla="*/ 163 h 163"/>
                  <a:gd name="T24" fmla="*/ 0 w 143"/>
                  <a:gd name="T25" fmla="*/ 117 h 163"/>
                  <a:gd name="T26" fmla="*/ 0 w 143"/>
                  <a:gd name="T27" fmla="*/ 117 h 163"/>
                  <a:gd name="T28" fmla="*/ 4 w 143"/>
                  <a:gd name="T29" fmla="*/ 0 h 163"/>
                  <a:gd name="T30" fmla="*/ 4 w 143"/>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43"/>
                  <a:gd name="T49" fmla="*/ 0 h 163"/>
                  <a:gd name="T50" fmla="*/ 143 w 143"/>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43" h="163">
                    <a:moveTo>
                      <a:pt x="4" y="0"/>
                    </a:moveTo>
                    <a:lnTo>
                      <a:pt x="4" y="0"/>
                    </a:lnTo>
                    <a:lnTo>
                      <a:pt x="143" y="0"/>
                    </a:lnTo>
                    <a:lnTo>
                      <a:pt x="143" y="0"/>
                    </a:lnTo>
                    <a:lnTo>
                      <a:pt x="126" y="140"/>
                    </a:lnTo>
                    <a:lnTo>
                      <a:pt x="126" y="140"/>
                    </a:lnTo>
                    <a:lnTo>
                      <a:pt x="125" y="144"/>
                    </a:lnTo>
                    <a:lnTo>
                      <a:pt x="123" y="148"/>
                    </a:lnTo>
                    <a:lnTo>
                      <a:pt x="118" y="155"/>
                    </a:lnTo>
                    <a:lnTo>
                      <a:pt x="111" y="159"/>
                    </a:lnTo>
                    <a:lnTo>
                      <a:pt x="104" y="163"/>
                    </a:lnTo>
                    <a:lnTo>
                      <a:pt x="104" y="163"/>
                    </a:lnTo>
                    <a:lnTo>
                      <a:pt x="0" y="117"/>
                    </a:lnTo>
                    <a:lnTo>
                      <a:pt x="0" y="117"/>
                    </a:lnTo>
                    <a:lnTo>
                      <a:pt x="4" y="0"/>
                    </a:lnTo>
                    <a:lnTo>
                      <a:pt x="4"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88" name="Freeform 68">
                <a:extLst>
                  <a:ext uri="{FF2B5EF4-FFF2-40B4-BE49-F238E27FC236}">
                    <a16:creationId xmlns="" xmlns:a16="http://schemas.microsoft.com/office/drawing/2014/main" id="{CD286C04-018E-4592-B5D2-041D757A813A}"/>
                  </a:ext>
                </a:extLst>
              </p:cNvPr>
              <p:cNvSpPr>
                <a:spLocks noChangeArrowheads="1"/>
              </p:cNvSpPr>
              <p:nvPr/>
            </p:nvSpPr>
            <p:spPr bwMode="auto">
              <a:xfrm>
                <a:off x="1193800" y="152400"/>
                <a:ext cx="220663" cy="255588"/>
              </a:xfrm>
              <a:custGeom>
                <a:avLst/>
                <a:gdLst>
                  <a:gd name="T0" fmla="*/ 4 w 139"/>
                  <a:gd name="T1" fmla="*/ 0 h 161"/>
                  <a:gd name="T2" fmla="*/ 4 w 139"/>
                  <a:gd name="T3" fmla="*/ 0 h 161"/>
                  <a:gd name="T4" fmla="*/ 139 w 139"/>
                  <a:gd name="T5" fmla="*/ 0 h 161"/>
                  <a:gd name="T6" fmla="*/ 139 w 139"/>
                  <a:gd name="T7" fmla="*/ 0 h 161"/>
                  <a:gd name="T8" fmla="*/ 122 w 139"/>
                  <a:gd name="T9" fmla="*/ 140 h 161"/>
                  <a:gd name="T10" fmla="*/ 122 w 139"/>
                  <a:gd name="T11" fmla="*/ 140 h 161"/>
                  <a:gd name="T12" fmla="*/ 121 w 139"/>
                  <a:gd name="T13" fmla="*/ 144 h 161"/>
                  <a:gd name="T14" fmla="*/ 119 w 139"/>
                  <a:gd name="T15" fmla="*/ 148 h 161"/>
                  <a:gd name="T16" fmla="*/ 114 w 139"/>
                  <a:gd name="T17" fmla="*/ 155 h 161"/>
                  <a:gd name="T18" fmla="*/ 107 w 139"/>
                  <a:gd name="T19" fmla="*/ 159 h 161"/>
                  <a:gd name="T20" fmla="*/ 100 w 139"/>
                  <a:gd name="T21" fmla="*/ 161 h 161"/>
                  <a:gd name="T22" fmla="*/ 100 w 139"/>
                  <a:gd name="T23" fmla="*/ 161 h 161"/>
                  <a:gd name="T24" fmla="*/ 0 w 139"/>
                  <a:gd name="T25" fmla="*/ 115 h 161"/>
                  <a:gd name="T26" fmla="*/ 0 w 139"/>
                  <a:gd name="T27" fmla="*/ 115 h 161"/>
                  <a:gd name="T28" fmla="*/ 4 w 139"/>
                  <a:gd name="T29" fmla="*/ 0 h 161"/>
                  <a:gd name="T30" fmla="*/ 4 w 139"/>
                  <a:gd name="T31" fmla="*/ 0 h 1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39"/>
                  <a:gd name="T49" fmla="*/ 0 h 161"/>
                  <a:gd name="T50" fmla="*/ 139 w 139"/>
                  <a:gd name="T51" fmla="*/ 161 h 16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39" h="161">
                    <a:moveTo>
                      <a:pt x="4" y="0"/>
                    </a:moveTo>
                    <a:lnTo>
                      <a:pt x="4" y="0"/>
                    </a:lnTo>
                    <a:lnTo>
                      <a:pt x="139" y="0"/>
                    </a:lnTo>
                    <a:lnTo>
                      <a:pt x="139" y="0"/>
                    </a:lnTo>
                    <a:lnTo>
                      <a:pt x="122" y="140"/>
                    </a:lnTo>
                    <a:lnTo>
                      <a:pt x="122" y="140"/>
                    </a:lnTo>
                    <a:lnTo>
                      <a:pt x="121" y="144"/>
                    </a:lnTo>
                    <a:lnTo>
                      <a:pt x="119" y="148"/>
                    </a:lnTo>
                    <a:lnTo>
                      <a:pt x="114" y="155"/>
                    </a:lnTo>
                    <a:lnTo>
                      <a:pt x="107" y="159"/>
                    </a:lnTo>
                    <a:lnTo>
                      <a:pt x="100" y="161"/>
                    </a:lnTo>
                    <a:lnTo>
                      <a:pt x="100" y="161"/>
                    </a:lnTo>
                    <a:lnTo>
                      <a:pt x="0" y="115"/>
                    </a:lnTo>
                    <a:lnTo>
                      <a:pt x="0" y="115"/>
                    </a:lnTo>
                    <a:lnTo>
                      <a:pt x="4" y="0"/>
                    </a:lnTo>
                    <a:lnTo>
                      <a:pt x="4"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89" name="Freeform 69">
                <a:extLst>
                  <a:ext uri="{FF2B5EF4-FFF2-40B4-BE49-F238E27FC236}">
                    <a16:creationId xmlns="" xmlns:a16="http://schemas.microsoft.com/office/drawing/2014/main" id="{72A219ED-50D7-4398-8099-B2D8BF7F66E8}"/>
                  </a:ext>
                </a:extLst>
              </p:cNvPr>
              <p:cNvSpPr>
                <a:spLocks noChangeArrowheads="1"/>
              </p:cNvSpPr>
              <p:nvPr/>
            </p:nvSpPr>
            <p:spPr bwMode="auto">
              <a:xfrm>
                <a:off x="1200150" y="152400"/>
                <a:ext cx="214313" cy="255588"/>
              </a:xfrm>
              <a:custGeom>
                <a:avLst/>
                <a:gdLst>
                  <a:gd name="T0" fmla="*/ 4 w 135"/>
                  <a:gd name="T1" fmla="*/ 0 h 161"/>
                  <a:gd name="T2" fmla="*/ 4 w 135"/>
                  <a:gd name="T3" fmla="*/ 0 h 161"/>
                  <a:gd name="T4" fmla="*/ 135 w 135"/>
                  <a:gd name="T5" fmla="*/ 0 h 161"/>
                  <a:gd name="T6" fmla="*/ 135 w 135"/>
                  <a:gd name="T7" fmla="*/ 0 h 161"/>
                  <a:gd name="T8" fmla="*/ 118 w 135"/>
                  <a:gd name="T9" fmla="*/ 140 h 161"/>
                  <a:gd name="T10" fmla="*/ 118 w 135"/>
                  <a:gd name="T11" fmla="*/ 140 h 161"/>
                  <a:gd name="T12" fmla="*/ 117 w 135"/>
                  <a:gd name="T13" fmla="*/ 144 h 161"/>
                  <a:gd name="T14" fmla="*/ 115 w 135"/>
                  <a:gd name="T15" fmla="*/ 148 h 161"/>
                  <a:gd name="T16" fmla="*/ 110 w 135"/>
                  <a:gd name="T17" fmla="*/ 155 h 161"/>
                  <a:gd name="T18" fmla="*/ 103 w 135"/>
                  <a:gd name="T19" fmla="*/ 159 h 161"/>
                  <a:gd name="T20" fmla="*/ 96 w 135"/>
                  <a:gd name="T21" fmla="*/ 161 h 161"/>
                  <a:gd name="T22" fmla="*/ 96 w 135"/>
                  <a:gd name="T23" fmla="*/ 161 h 161"/>
                  <a:gd name="T24" fmla="*/ 0 w 135"/>
                  <a:gd name="T25" fmla="*/ 114 h 161"/>
                  <a:gd name="T26" fmla="*/ 0 w 135"/>
                  <a:gd name="T27" fmla="*/ 114 h 161"/>
                  <a:gd name="T28" fmla="*/ 4 w 135"/>
                  <a:gd name="T29" fmla="*/ 0 h 161"/>
                  <a:gd name="T30" fmla="*/ 4 w 135"/>
                  <a:gd name="T31" fmla="*/ 0 h 1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35"/>
                  <a:gd name="T49" fmla="*/ 0 h 161"/>
                  <a:gd name="T50" fmla="*/ 135 w 135"/>
                  <a:gd name="T51" fmla="*/ 161 h 16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35" h="161">
                    <a:moveTo>
                      <a:pt x="4" y="0"/>
                    </a:moveTo>
                    <a:lnTo>
                      <a:pt x="4" y="0"/>
                    </a:lnTo>
                    <a:lnTo>
                      <a:pt x="135" y="0"/>
                    </a:lnTo>
                    <a:lnTo>
                      <a:pt x="135" y="0"/>
                    </a:lnTo>
                    <a:lnTo>
                      <a:pt x="118" y="140"/>
                    </a:lnTo>
                    <a:lnTo>
                      <a:pt x="118" y="140"/>
                    </a:lnTo>
                    <a:lnTo>
                      <a:pt x="117" y="144"/>
                    </a:lnTo>
                    <a:lnTo>
                      <a:pt x="115" y="148"/>
                    </a:lnTo>
                    <a:lnTo>
                      <a:pt x="110" y="155"/>
                    </a:lnTo>
                    <a:lnTo>
                      <a:pt x="103" y="159"/>
                    </a:lnTo>
                    <a:lnTo>
                      <a:pt x="96" y="161"/>
                    </a:lnTo>
                    <a:lnTo>
                      <a:pt x="96" y="161"/>
                    </a:lnTo>
                    <a:lnTo>
                      <a:pt x="0" y="114"/>
                    </a:lnTo>
                    <a:lnTo>
                      <a:pt x="0" y="114"/>
                    </a:lnTo>
                    <a:lnTo>
                      <a:pt x="4" y="0"/>
                    </a:lnTo>
                    <a:lnTo>
                      <a:pt x="4"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90" name="Freeform 70">
                <a:extLst>
                  <a:ext uri="{FF2B5EF4-FFF2-40B4-BE49-F238E27FC236}">
                    <a16:creationId xmlns="" xmlns:a16="http://schemas.microsoft.com/office/drawing/2014/main" id="{ADEB52DD-E7F5-4B25-8972-EA27F622A30F}"/>
                  </a:ext>
                </a:extLst>
              </p:cNvPr>
              <p:cNvSpPr>
                <a:spLocks noChangeArrowheads="1"/>
              </p:cNvSpPr>
              <p:nvPr/>
            </p:nvSpPr>
            <p:spPr bwMode="auto">
              <a:xfrm>
                <a:off x="1204912" y="152400"/>
                <a:ext cx="209550" cy="255588"/>
              </a:xfrm>
              <a:custGeom>
                <a:avLst/>
                <a:gdLst>
                  <a:gd name="T0" fmla="*/ 5 w 132"/>
                  <a:gd name="T1" fmla="*/ 0 h 161"/>
                  <a:gd name="T2" fmla="*/ 5 w 132"/>
                  <a:gd name="T3" fmla="*/ 0 h 161"/>
                  <a:gd name="T4" fmla="*/ 132 w 132"/>
                  <a:gd name="T5" fmla="*/ 0 h 161"/>
                  <a:gd name="T6" fmla="*/ 132 w 132"/>
                  <a:gd name="T7" fmla="*/ 0 h 161"/>
                  <a:gd name="T8" fmla="*/ 115 w 132"/>
                  <a:gd name="T9" fmla="*/ 140 h 161"/>
                  <a:gd name="T10" fmla="*/ 115 w 132"/>
                  <a:gd name="T11" fmla="*/ 140 h 161"/>
                  <a:gd name="T12" fmla="*/ 114 w 132"/>
                  <a:gd name="T13" fmla="*/ 144 h 161"/>
                  <a:gd name="T14" fmla="*/ 112 w 132"/>
                  <a:gd name="T15" fmla="*/ 148 h 161"/>
                  <a:gd name="T16" fmla="*/ 108 w 132"/>
                  <a:gd name="T17" fmla="*/ 153 h 161"/>
                  <a:gd name="T18" fmla="*/ 101 w 132"/>
                  <a:gd name="T19" fmla="*/ 159 h 161"/>
                  <a:gd name="T20" fmla="*/ 95 w 132"/>
                  <a:gd name="T21" fmla="*/ 161 h 161"/>
                  <a:gd name="T22" fmla="*/ 95 w 132"/>
                  <a:gd name="T23" fmla="*/ 161 h 161"/>
                  <a:gd name="T24" fmla="*/ 0 w 132"/>
                  <a:gd name="T25" fmla="*/ 113 h 161"/>
                  <a:gd name="T26" fmla="*/ 0 w 132"/>
                  <a:gd name="T27" fmla="*/ 113 h 161"/>
                  <a:gd name="T28" fmla="*/ 5 w 132"/>
                  <a:gd name="T29" fmla="*/ 0 h 161"/>
                  <a:gd name="T30" fmla="*/ 5 w 132"/>
                  <a:gd name="T31" fmla="*/ 0 h 1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32"/>
                  <a:gd name="T49" fmla="*/ 0 h 161"/>
                  <a:gd name="T50" fmla="*/ 132 w 132"/>
                  <a:gd name="T51" fmla="*/ 161 h 16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32" h="161">
                    <a:moveTo>
                      <a:pt x="5" y="0"/>
                    </a:moveTo>
                    <a:lnTo>
                      <a:pt x="5" y="0"/>
                    </a:lnTo>
                    <a:lnTo>
                      <a:pt x="132" y="0"/>
                    </a:lnTo>
                    <a:lnTo>
                      <a:pt x="132" y="0"/>
                    </a:lnTo>
                    <a:lnTo>
                      <a:pt x="115" y="140"/>
                    </a:lnTo>
                    <a:lnTo>
                      <a:pt x="115" y="140"/>
                    </a:lnTo>
                    <a:lnTo>
                      <a:pt x="114" y="144"/>
                    </a:lnTo>
                    <a:lnTo>
                      <a:pt x="112" y="148"/>
                    </a:lnTo>
                    <a:lnTo>
                      <a:pt x="108" y="153"/>
                    </a:lnTo>
                    <a:lnTo>
                      <a:pt x="101" y="159"/>
                    </a:lnTo>
                    <a:lnTo>
                      <a:pt x="95" y="161"/>
                    </a:lnTo>
                    <a:lnTo>
                      <a:pt x="95" y="161"/>
                    </a:lnTo>
                    <a:lnTo>
                      <a:pt x="0" y="113"/>
                    </a:lnTo>
                    <a:lnTo>
                      <a:pt x="0" y="113"/>
                    </a:lnTo>
                    <a:lnTo>
                      <a:pt x="5" y="0"/>
                    </a:lnTo>
                    <a:lnTo>
                      <a:pt x="5"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91" name="Freeform 71">
                <a:extLst>
                  <a:ext uri="{FF2B5EF4-FFF2-40B4-BE49-F238E27FC236}">
                    <a16:creationId xmlns="" xmlns:a16="http://schemas.microsoft.com/office/drawing/2014/main" id="{6C23AAD8-8A95-4BDC-A559-0D48964889DC}"/>
                  </a:ext>
                </a:extLst>
              </p:cNvPr>
              <p:cNvSpPr>
                <a:spLocks noChangeArrowheads="1"/>
              </p:cNvSpPr>
              <p:nvPr/>
            </p:nvSpPr>
            <p:spPr bwMode="auto">
              <a:xfrm>
                <a:off x="1211262" y="152400"/>
                <a:ext cx="203200" cy="255588"/>
              </a:xfrm>
              <a:custGeom>
                <a:avLst/>
                <a:gdLst>
                  <a:gd name="T0" fmla="*/ 4 w 128"/>
                  <a:gd name="T1" fmla="*/ 0 h 161"/>
                  <a:gd name="T2" fmla="*/ 4 w 128"/>
                  <a:gd name="T3" fmla="*/ 0 h 161"/>
                  <a:gd name="T4" fmla="*/ 128 w 128"/>
                  <a:gd name="T5" fmla="*/ 0 h 161"/>
                  <a:gd name="T6" fmla="*/ 128 w 128"/>
                  <a:gd name="T7" fmla="*/ 0 h 161"/>
                  <a:gd name="T8" fmla="*/ 111 w 128"/>
                  <a:gd name="T9" fmla="*/ 140 h 161"/>
                  <a:gd name="T10" fmla="*/ 111 w 128"/>
                  <a:gd name="T11" fmla="*/ 140 h 161"/>
                  <a:gd name="T12" fmla="*/ 111 w 128"/>
                  <a:gd name="T13" fmla="*/ 144 h 161"/>
                  <a:gd name="T14" fmla="*/ 108 w 128"/>
                  <a:gd name="T15" fmla="*/ 148 h 161"/>
                  <a:gd name="T16" fmla="*/ 104 w 128"/>
                  <a:gd name="T17" fmla="*/ 153 h 161"/>
                  <a:gd name="T18" fmla="*/ 97 w 128"/>
                  <a:gd name="T19" fmla="*/ 159 h 161"/>
                  <a:gd name="T20" fmla="*/ 91 w 128"/>
                  <a:gd name="T21" fmla="*/ 161 h 161"/>
                  <a:gd name="T22" fmla="*/ 91 w 128"/>
                  <a:gd name="T23" fmla="*/ 161 h 161"/>
                  <a:gd name="T24" fmla="*/ 0 w 128"/>
                  <a:gd name="T25" fmla="*/ 113 h 161"/>
                  <a:gd name="T26" fmla="*/ 0 w 128"/>
                  <a:gd name="T27" fmla="*/ 113 h 161"/>
                  <a:gd name="T28" fmla="*/ 4 w 128"/>
                  <a:gd name="T29" fmla="*/ 0 h 161"/>
                  <a:gd name="T30" fmla="*/ 4 w 128"/>
                  <a:gd name="T31" fmla="*/ 0 h 1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8"/>
                  <a:gd name="T49" fmla="*/ 0 h 161"/>
                  <a:gd name="T50" fmla="*/ 128 w 128"/>
                  <a:gd name="T51" fmla="*/ 161 h 16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8" h="161">
                    <a:moveTo>
                      <a:pt x="4" y="0"/>
                    </a:moveTo>
                    <a:lnTo>
                      <a:pt x="4" y="0"/>
                    </a:lnTo>
                    <a:lnTo>
                      <a:pt x="128" y="0"/>
                    </a:lnTo>
                    <a:lnTo>
                      <a:pt x="128" y="0"/>
                    </a:lnTo>
                    <a:lnTo>
                      <a:pt x="111" y="140"/>
                    </a:lnTo>
                    <a:lnTo>
                      <a:pt x="111" y="140"/>
                    </a:lnTo>
                    <a:lnTo>
                      <a:pt x="111" y="144"/>
                    </a:lnTo>
                    <a:lnTo>
                      <a:pt x="108" y="148"/>
                    </a:lnTo>
                    <a:lnTo>
                      <a:pt x="104" y="153"/>
                    </a:lnTo>
                    <a:lnTo>
                      <a:pt x="97" y="159"/>
                    </a:lnTo>
                    <a:lnTo>
                      <a:pt x="91" y="161"/>
                    </a:lnTo>
                    <a:lnTo>
                      <a:pt x="91" y="161"/>
                    </a:lnTo>
                    <a:lnTo>
                      <a:pt x="0" y="113"/>
                    </a:lnTo>
                    <a:lnTo>
                      <a:pt x="0" y="113"/>
                    </a:lnTo>
                    <a:lnTo>
                      <a:pt x="4" y="0"/>
                    </a:lnTo>
                    <a:lnTo>
                      <a:pt x="4"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92" name="Freeform 72">
                <a:extLst>
                  <a:ext uri="{FF2B5EF4-FFF2-40B4-BE49-F238E27FC236}">
                    <a16:creationId xmlns="" xmlns:a16="http://schemas.microsoft.com/office/drawing/2014/main" id="{0741B69F-553A-4656-9DC0-5745B5F21134}"/>
                  </a:ext>
                </a:extLst>
              </p:cNvPr>
              <p:cNvSpPr>
                <a:spLocks noChangeArrowheads="1"/>
              </p:cNvSpPr>
              <p:nvPr/>
            </p:nvSpPr>
            <p:spPr bwMode="auto">
              <a:xfrm>
                <a:off x="1217612" y="152400"/>
                <a:ext cx="196850" cy="255588"/>
              </a:xfrm>
              <a:custGeom>
                <a:avLst/>
                <a:gdLst>
                  <a:gd name="T0" fmla="*/ 4 w 124"/>
                  <a:gd name="T1" fmla="*/ 0 h 161"/>
                  <a:gd name="T2" fmla="*/ 4 w 124"/>
                  <a:gd name="T3" fmla="*/ 0 h 161"/>
                  <a:gd name="T4" fmla="*/ 124 w 124"/>
                  <a:gd name="T5" fmla="*/ 0 h 161"/>
                  <a:gd name="T6" fmla="*/ 124 w 124"/>
                  <a:gd name="T7" fmla="*/ 0 h 161"/>
                  <a:gd name="T8" fmla="*/ 107 w 124"/>
                  <a:gd name="T9" fmla="*/ 140 h 161"/>
                  <a:gd name="T10" fmla="*/ 107 w 124"/>
                  <a:gd name="T11" fmla="*/ 140 h 161"/>
                  <a:gd name="T12" fmla="*/ 104 w 124"/>
                  <a:gd name="T13" fmla="*/ 148 h 161"/>
                  <a:gd name="T14" fmla="*/ 100 w 124"/>
                  <a:gd name="T15" fmla="*/ 153 h 161"/>
                  <a:gd name="T16" fmla="*/ 93 w 124"/>
                  <a:gd name="T17" fmla="*/ 159 h 161"/>
                  <a:gd name="T18" fmla="*/ 87 w 124"/>
                  <a:gd name="T19" fmla="*/ 161 h 161"/>
                  <a:gd name="T20" fmla="*/ 87 w 124"/>
                  <a:gd name="T21" fmla="*/ 161 h 161"/>
                  <a:gd name="T22" fmla="*/ 0 w 124"/>
                  <a:gd name="T23" fmla="*/ 111 h 161"/>
                  <a:gd name="T24" fmla="*/ 0 w 124"/>
                  <a:gd name="T25" fmla="*/ 111 h 161"/>
                  <a:gd name="T26" fmla="*/ 4 w 124"/>
                  <a:gd name="T27" fmla="*/ 0 h 161"/>
                  <a:gd name="T28" fmla="*/ 4 w 124"/>
                  <a:gd name="T29" fmla="*/ 0 h 16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24"/>
                  <a:gd name="T46" fmla="*/ 0 h 161"/>
                  <a:gd name="T47" fmla="*/ 124 w 124"/>
                  <a:gd name="T48" fmla="*/ 161 h 16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24" h="161">
                    <a:moveTo>
                      <a:pt x="4" y="0"/>
                    </a:moveTo>
                    <a:lnTo>
                      <a:pt x="4" y="0"/>
                    </a:lnTo>
                    <a:lnTo>
                      <a:pt x="124" y="0"/>
                    </a:lnTo>
                    <a:lnTo>
                      <a:pt x="124" y="0"/>
                    </a:lnTo>
                    <a:lnTo>
                      <a:pt x="107" y="140"/>
                    </a:lnTo>
                    <a:lnTo>
                      <a:pt x="107" y="140"/>
                    </a:lnTo>
                    <a:lnTo>
                      <a:pt x="104" y="148"/>
                    </a:lnTo>
                    <a:lnTo>
                      <a:pt x="100" y="153"/>
                    </a:lnTo>
                    <a:lnTo>
                      <a:pt x="93" y="159"/>
                    </a:lnTo>
                    <a:lnTo>
                      <a:pt x="87" y="161"/>
                    </a:lnTo>
                    <a:lnTo>
                      <a:pt x="87" y="161"/>
                    </a:lnTo>
                    <a:lnTo>
                      <a:pt x="0" y="111"/>
                    </a:lnTo>
                    <a:lnTo>
                      <a:pt x="0" y="111"/>
                    </a:lnTo>
                    <a:lnTo>
                      <a:pt x="4" y="0"/>
                    </a:lnTo>
                    <a:lnTo>
                      <a:pt x="4"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93" name="Freeform 73">
                <a:extLst>
                  <a:ext uri="{FF2B5EF4-FFF2-40B4-BE49-F238E27FC236}">
                    <a16:creationId xmlns="" xmlns:a16="http://schemas.microsoft.com/office/drawing/2014/main" id="{55CC8949-F650-4169-AC4D-A3B85558D134}"/>
                  </a:ext>
                </a:extLst>
              </p:cNvPr>
              <p:cNvSpPr>
                <a:spLocks noChangeArrowheads="1"/>
              </p:cNvSpPr>
              <p:nvPr/>
            </p:nvSpPr>
            <p:spPr bwMode="auto">
              <a:xfrm>
                <a:off x="1223962" y="152400"/>
                <a:ext cx="190500" cy="255588"/>
              </a:xfrm>
              <a:custGeom>
                <a:avLst/>
                <a:gdLst>
                  <a:gd name="T0" fmla="*/ 4 w 120"/>
                  <a:gd name="T1" fmla="*/ 0 h 161"/>
                  <a:gd name="T2" fmla="*/ 4 w 120"/>
                  <a:gd name="T3" fmla="*/ 0 h 161"/>
                  <a:gd name="T4" fmla="*/ 120 w 120"/>
                  <a:gd name="T5" fmla="*/ 0 h 161"/>
                  <a:gd name="T6" fmla="*/ 120 w 120"/>
                  <a:gd name="T7" fmla="*/ 0 h 161"/>
                  <a:gd name="T8" fmla="*/ 103 w 120"/>
                  <a:gd name="T9" fmla="*/ 140 h 161"/>
                  <a:gd name="T10" fmla="*/ 103 w 120"/>
                  <a:gd name="T11" fmla="*/ 140 h 161"/>
                  <a:gd name="T12" fmla="*/ 100 w 120"/>
                  <a:gd name="T13" fmla="*/ 148 h 161"/>
                  <a:gd name="T14" fmla="*/ 96 w 120"/>
                  <a:gd name="T15" fmla="*/ 153 h 161"/>
                  <a:gd name="T16" fmla="*/ 89 w 120"/>
                  <a:gd name="T17" fmla="*/ 159 h 161"/>
                  <a:gd name="T18" fmla="*/ 83 w 120"/>
                  <a:gd name="T19" fmla="*/ 161 h 161"/>
                  <a:gd name="T20" fmla="*/ 83 w 120"/>
                  <a:gd name="T21" fmla="*/ 161 h 161"/>
                  <a:gd name="T22" fmla="*/ 0 w 120"/>
                  <a:gd name="T23" fmla="*/ 110 h 161"/>
                  <a:gd name="T24" fmla="*/ 0 w 120"/>
                  <a:gd name="T25" fmla="*/ 110 h 161"/>
                  <a:gd name="T26" fmla="*/ 4 w 120"/>
                  <a:gd name="T27" fmla="*/ 0 h 161"/>
                  <a:gd name="T28" fmla="*/ 4 w 120"/>
                  <a:gd name="T29" fmla="*/ 0 h 16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20"/>
                  <a:gd name="T46" fmla="*/ 0 h 161"/>
                  <a:gd name="T47" fmla="*/ 120 w 120"/>
                  <a:gd name="T48" fmla="*/ 161 h 16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20" h="161">
                    <a:moveTo>
                      <a:pt x="4" y="0"/>
                    </a:moveTo>
                    <a:lnTo>
                      <a:pt x="4" y="0"/>
                    </a:lnTo>
                    <a:lnTo>
                      <a:pt x="120" y="0"/>
                    </a:lnTo>
                    <a:lnTo>
                      <a:pt x="120" y="0"/>
                    </a:lnTo>
                    <a:lnTo>
                      <a:pt x="103" y="140"/>
                    </a:lnTo>
                    <a:lnTo>
                      <a:pt x="103" y="140"/>
                    </a:lnTo>
                    <a:lnTo>
                      <a:pt x="100" y="148"/>
                    </a:lnTo>
                    <a:lnTo>
                      <a:pt x="96" y="153"/>
                    </a:lnTo>
                    <a:lnTo>
                      <a:pt x="89" y="159"/>
                    </a:lnTo>
                    <a:lnTo>
                      <a:pt x="83" y="161"/>
                    </a:lnTo>
                    <a:lnTo>
                      <a:pt x="83" y="161"/>
                    </a:lnTo>
                    <a:lnTo>
                      <a:pt x="0" y="110"/>
                    </a:lnTo>
                    <a:lnTo>
                      <a:pt x="0" y="110"/>
                    </a:lnTo>
                    <a:lnTo>
                      <a:pt x="4" y="0"/>
                    </a:lnTo>
                    <a:lnTo>
                      <a:pt x="4"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94" name="Freeform 74">
                <a:extLst>
                  <a:ext uri="{FF2B5EF4-FFF2-40B4-BE49-F238E27FC236}">
                    <a16:creationId xmlns="" xmlns:a16="http://schemas.microsoft.com/office/drawing/2014/main" id="{7F4BB583-1800-4E8D-A7D4-5E1A67229181}"/>
                  </a:ext>
                </a:extLst>
              </p:cNvPr>
              <p:cNvSpPr>
                <a:spLocks noChangeArrowheads="1"/>
              </p:cNvSpPr>
              <p:nvPr/>
            </p:nvSpPr>
            <p:spPr bwMode="auto">
              <a:xfrm>
                <a:off x="1228725" y="152400"/>
                <a:ext cx="185738" cy="255588"/>
              </a:xfrm>
              <a:custGeom>
                <a:avLst/>
                <a:gdLst>
                  <a:gd name="T0" fmla="*/ 5 w 117"/>
                  <a:gd name="T1" fmla="*/ 0 h 161"/>
                  <a:gd name="T2" fmla="*/ 5 w 117"/>
                  <a:gd name="T3" fmla="*/ 0 h 161"/>
                  <a:gd name="T4" fmla="*/ 117 w 117"/>
                  <a:gd name="T5" fmla="*/ 0 h 161"/>
                  <a:gd name="T6" fmla="*/ 117 w 117"/>
                  <a:gd name="T7" fmla="*/ 0 h 161"/>
                  <a:gd name="T8" fmla="*/ 100 w 117"/>
                  <a:gd name="T9" fmla="*/ 140 h 161"/>
                  <a:gd name="T10" fmla="*/ 100 w 117"/>
                  <a:gd name="T11" fmla="*/ 140 h 161"/>
                  <a:gd name="T12" fmla="*/ 97 w 117"/>
                  <a:gd name="T13" fmla="*/ 148 h 161"/>
                  <a:gd name="T14" fmla="*/ 93 w 117"/>
                  <a:gd name="T15" fmla="*/ 153 h 161"/>
                  <a:gd name="T16" fmla="*/ 86 w 117"/>
                  <a:gd name="T17" fmla="*/ 157 h 161"/>
                  <a:gd name="T18" fmla="*/ 81 w 117"/>
                  <a:gd name="T19" fmla="*/ 161 h 161"/>
                  <a:gd name="T20" fmla="*/ 81 w 117"/>
                  <a:gd name="T21" fmla="*/ 161 h 161"/>
                  <a:gd name="T22" fmla="*/ 0 w 117"/>
                  <a:gd name="T23" fmla="*/ 109 h 161"/>
                  <a:gd name="T24" fmla="*/ 0 w 117"/>
                  <a:gd name="T25" fmla="*/ 109 h 161"/>
                  <a:gd name="T26" fmla="*/ 5 w 117"/>
                  <a:gd name="T27" fmla="*/ 0 h 161"/>
                  <a:gd name="T28" fmla="*/ 5 w 117"/>
                  <a:gd name="T29" fmla="*/ 0 h 16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17"/>
                  <a:gd name="T46" fmla="*/ 0 h 161"/>
                  <a:gd name="T47" fmla="*/ 117 w 117"/>
                  <a:gd name="T48" fmla="*/ 161 h 16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17" h="161">
                    <a:moveTo>
                      <a:pt x="5" y="0"/>
                    </a:moveTo>
                    <a:lnTo>
                      <a:pt x="5" y="0"/>
                    </a:lnTo>
                    <a:lnTo>
                      <a:pt x="117" y="0"/>
                    </a:lnTo>
                    <a:lnTo>
                      <a:pt x="117" y="0"/>
                    </a:lnTo>
                    <a:lnTo>
                      <a:pt x="100" y="140"/>
                    </a:lnTo>
                    <a:lnTo>
                      <a:pt x="100" y="140"/>
                    </a:lnTo>
                    <a:lnTo>
                      <a:pt x="97" y="148"/>
                    </a:lnTo>
                    <a:lnTo>
                      <a:pt x="93" y="153"/>
                    </a:lnTo>
                    <a:lnTo>
                      <a:pt x="86" y="157"/>
                    </a:lnTo>
                    <a:lnTo>
                      <a:pt x="81" y="161"/>
                    </a:lnTo>
                    <a:lnTo>
                      <a:pt x="81" y="161"/>
                    </a:lnTo>
                    <a:lnTo>
                      <a:pt x="0" y="109"/>
                    </a:lnTo>
                    <a:lnTo>
                      <a:pt x="0" y="109"/>
                    </a:lnTo>
                    <a:lnTo>
                      <a:pt x="5" y="0"/>
                    </a:lnTo>
                    <a:lnTo>
                      <a:pt x="5"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95" name="Freeform 75">
                <a:extLst>
                  <a:ext uri="{FF2B5EF4-FFF2-40B4-BE49-F238E27FC236}">
                    <a16:creationId xmlns="" xmlns:a16="http://schemas.microsoft.com/office/drawing/2014/main" id="{BC404A91-760C-47EC-9CBC-3E5FF8345EE9}"/>
                  </a:ext>
                </a:extLst>
              </p:cNvPr>
              <p:cNvSpPr>
                <a:spLocks noChangeArrowheads="1"/>
              </p:cNvSpPr>
              <p:nvPr/>
            </p:nvSpPr>
            <p:spPr bwMode="auto">
              <a:xfrm>
                <a:off x="1235075" y="152400"/>
                <a:ext cx="179388" cy="255588"/>
              </a:xfrm>
              <a:custGeom>
                <a:avLst/>
                <a:gdLst>
                  <a:gd name="T0" fmla="*/ 5 w 113"/>
                  <a:gd name="T1" fmla="*/ 0 h 161"/>
                  <a:gd name="T2" fmla="*/ 5 w 113"/>
                  <a:gd name="T3" fmla="*/ 0 h 161"/>
                  <a:gd name="T4" fmla="*/ 113 w 113"/>
                  <a:gd name="T5" fmla="*/ 0 h 161"/>
                  <a:gd name="T6" fmla="*/ 113 w 113"/>
                  <a:gd name="T7" fmla="*/ 0 h 161"/>
                  <a:gd name="T8" fmla="*/ 96 w 113"/>
                  <a:gd name="T9" fmla="*/ 140 h 161"/>
                  <a:gd name="T10" fmla="*/ 96 w 113"/>
                  <a:gd name="T11" fmla="*/ 140 h 161"/>
                  <a:gd name="T12" fmla="*/ 93 w 113"/>
                  <a:gd name="T13" fmla="*/ 147 h 161"/>
                  <a:gd name="T14" fmla="*/ 89 w 113"/>
                  <a:gd name="T15" fmla="*/ 153 h 161"/>
                  <a:gd name="T16" fmla="*/ 84 w 113"/>
                  <a:gd name="T17" fmla="*/ 157 h 161"/>
                  <a:gd name="T18" fmla="*/ 77 w 113"/>
                  <a:gd name="T19" fmla="*/ 161 h 161"/>
                  <a:gd name="T20" fmla="*/ 77 w 113"/>
                  <a:gd name="T21" fmla="*/ 161 h 161"/>
                  <a:gd name="T22" fmla="*/ 0 w 113"/>
                  <a:gd name="T23" fmla="*/ 107 h 161"/>
                  <a:gd name="T24" fmla="*/ 0 w 113"/>
                  <a:gd name="T25" fmla="*/ 107 h 161"/>
                  <a:gd name="T26" fmla="*/ 5 w 113"/>
                  <a:gd name="T27" fmla="*/ 0 h 161"/>
                  <a:gd name="T28" fmla="*/ 5 w 113"/>
                  <a:gd name="T29" fmla="*/ 0 h 16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13"/>
                  <a:gd name="T46" fmla="*/ 0 h 161"/>
                  <a:gd name="T47" fmla="*/ 113 w 113"/>
                  <a:gd name="T48" fmla="*/ 161 h 16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13" h="161">
                    <a:moveTo>
                      <a:pt x="5" y="0"/>
                    </a:moveTo>
                    <a:lnTo>
                      <a:pt x="5" y="0"/>
                    </a:lnTo>
                    <a:lnTo>
                      <a:pt x="113" y="0"/>
                    </a:lnTo>
                    <a:lnTo>
                      <a:pt x="113" y="0"/>
                    </a:lnTo>
                    <a:lnTo>
                      <a:pt x="96" y="140"/>
                    </a:lnTo>
                    <a:lnTo>
                      <a:pt x="96" y="140"/>
                    </a:lnTo>
                    <a:lnTo>
                      <a:pt x="93" y="147"/>
                    </a:lnTo>
                    <a:lnTo>
                      <a:pt x="89" y="153"/>
                    </a:lnTo>
                    <a:lnTo>
                      <a:pt x="84" y="157"/>
                    </a:lnTo>
                    <a:lnTo>
                      <a:pt x="77" y="161"/>
                    </a:lnTo>
                    <a:lnTo>
                      <a:pt x="77" y="161"/>
                    </a:lnTo>
                    <a:lnTo>
                      <a:pt x="0" y="107"/>
                    </a:lnTo>
                    <a:lnTo>
                      <a:pt x="0" y="107"/>
                    </a:lnTo>
                    <a:lnTo>
                      <a:pt x="5" y="0"/>
                    </a:lnTo>
                    <a:lnTo>
                      <a:pt x="5"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96" name="Freeform 76">
                <a:extLst>
                  <a:ext uri="{FF2B5EF4-FFF2-40B4-BE49-F238E27FC236}">
                    <a16:creationId xmlns="" xmlns:a16="http://schemas.microsoft.com/office/drawing/2014/main" id="{26BA349C-4E1C-47E9-83BD-1BECC85CB682}"/>
                  </a:ext>
                </a:extLst>
              </p:cNvPr>
              <p:cNvSpPr>
                <a:spLocks noChangeArrowheads="1"/>
              </p:cNvSpPr>
              <p:nvPr/>
            </p:nvSpPr>
            <p:spPr bwMode="auto">
              <a:xfrm>
                <a:off x="1241425" y="152400"/>
                <a:ext cx="173038" cy="255588"/>
              </a:xfrm>
              <a:custGeom>
                <a:avLst/>
                <a:gdLst>
                  <a:gd name="T0" fmla="*/ 5 w 109"/>
                  <a:gd name="T1" fmla="*/ 0 h 161"/>
                  <a:gd name="T2" fmla="*/ 5 w 109"/>
                  <a:gd name="T3" fmla="*/ 0 h 161"/>
                  <a:gd name="T4" fmla="*/ 109 w 109"/>
                  <a:gd name="T5" fmla="*/ 0 h 161"/>
                  <a:gd name="T6" fmla="*/ 109 w 109"/>
                  <a:gd name="T7" fmla="*/ 0 h 161"/>
                  <a:gd name="T8" fmla="*/ 92 w 109"/>
                  <a:gd name="T9" fmla="*/ 140 h 161"/>
                  <a:gd name="T10" fmla="*/ 92 w 109"/>
                  <a:gd name="T11" fmla="*/ 140 h 161"/>
                  <a:gd name="T12" fmla="*/ 89 w 109"/>
                  <a:gd name="T13" fmla="*/ 147 h 161"/>
                  <a:gd name="T14" fmla="*/ 85 w 109"/>
                  <a:gd name="T15" fmla="*/ 153 h 161"/>
                  <a:gd name="T16" fmla="*/ 80 w 109"/>
                  <a:gd name="T17" fmla="*/ 157 h 161"/>
                  <a:gd name="T18" fmla="*/ 73 w 109"/>
                  <a:gd name="T19" fmla="*/ 161 h 161"/>
                  <a:gd name="T20" fmla="*/ 73 w 109"/>
                  <a:gd name="T21" fmla="*/ 161 h 161"/>
                  <a:gd name="T22" fmla="*/ 0 w 109"/>
                  <a:gd name="T23" fmla="*/ 106 h 161"/>
                  <a:gd name="T24" fmla="*/ 0 w 109"/>
                  <a:gd name="T25" fmla="*/ 106 h 161"/>
                  <a:gd name="T26" fmla="*/ 5 w 109"/>
                  <a:gd name="T27" fmla="*/ 0 h 161"/>
                  <a:gd name="T28" fmla="*/ 5 w 109"/>
                  <a:gd name="T29" fmla="*/ 0 h 16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9"/>
                  <a:gd name="T46" fmla="*/ 0 h 161"/>
                  <a:gd name="T47" fmla="*/ 109 w 109"/>
                  <a:gd name="T48" fmla="*/ 161 h 16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9" h="161">
                    <a:moveTo>
                      <a:pt x="5" y="0"/>
                    </a:moveTo>
                    <a:lnTo>
                      <a:pt x="5" y="0"/>
                    </a:lnTo>
                    <a:lnTo>
                      <a:pt x="109" y="0"/>
                    </a:lnTo>
                    <a:lnTo>
                      <a:pt x="109" y="0"/>
                    </a:lnTo>
                    <a:lnTo>
                      <a:pt x="92" y="140"/>
                    </a:lnTo>
                    <a:lnTo>
                      <a:pt x="92" y="140"/>
                    </a:lnTo>
                    <a:lnTo>
                      <a:pt x="89" y="147"/>
                    </a:lnTo>
                    <a:lnTo>
                      <a:pt x="85" y="153"/>
                    </a:lnTo>
                    <a:lnTo>
                      <a:pt x="80" y="157"/>
                    </a:lnTo>
                    <a:lnTo>
                      <a:pt x="73" y="161"/>
                    </a:lnTo>
                    <a:lnTo>
                      <a:pt x="73" y="161"/>
                    </a:lnTo>
                    <a:lnTo>
                      <a:pt x="0" y="106"/>
                    </a:lnTo>
                    <a:lnTo>
                      <a:pt x="0" y="106"/>
                    </a:lnTo>
                    <a:lnTo>
                      <a:pt x="5" y="0"/>
                    </a:lnTo>
                    <a:lnTo>
                      <a:pt x="5"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97" name="Freeform 77">
                <a:extLst>
                  <a:ext uri="{FF2B5EF4-FFF2-40B4-BE49-F238E27FC236}">
                    <a16:creationId xmlns="" xmlns:a16="http://schemas.microsoft.com/office/drawing/2014/main" id="{6FB37388-5F5C-49F8-A25C-7564F88BF596}"/>
                  </a:ext>
                </a:extLst>
              </p:cNvPr>
              <p:cNvSpPr>
                <a:spLocks noChangeArrowheads="1"/>
              </p:cNvSpPr>
              <p:nvPr/>
            </p:nvSpPr>
            <p:spPr bwMode="auto">
              <a:xfrm>
                <a:off x="1247775" y="152400"/>
                <a:ext cx="166688" cy="254000"/>
              </a:xfrm>
              <a:custGeom>
                <a:avLst/>
                <a:gdLst>
                  <a:gd name="T0" fmla="*/ 5 w 105"/>
                  <a:gd name="T1" fmla="*/ 0 h 160"/>
                  <a:gd name="T2" fmla="*/ 5 w 105"/>
                  <a:gd name="T3" fmla="*/ 0 h 160"/>
                  <a:gd name="T4" fmla="*/ 105 w 105"/>
                  <a:gd name="T5" fmla="*/ 0 h 160"/>
                  <a:gd name="T6" fmla="*/ 105 w 105"/>
                  <a:gd name="T7" fmla="*/ 0 h 160"/>
                  <a:gd name="T8" fmla="*/ 88 w 105"/>
                  <a:gd name="T9" fmla="*/ 140 h 160"/>
                  <a:gd name="T10" fmla="*/ 88 w 105"/>
                  <a:gd name="T11" fmla="*/ 140 h 160"/>
                  <a:gd name="T12" fmla="*/ 87 w 105"/>
                  <a:gd name="T13" fmla="*/ 147 h 160"/>
                  <a:gd name="T14" fmla="*/ 81 w 105"/>
                  <a:gd name="T15" fmla="*/ 153 h 160"/>
                  <a:gd name="T16" fmla="*/ 76 w 105"/>
                  <a:gd name="T17" fmla="*/ 157 h 160"/>
                  <a:gd name="T18" fmla="*/ 69 w 105"/>
                  <a:gd name="T19" fmla="*/ 160 h 160"/>
                  <a:gd name="T20" fmla="*/ 69 w 105"/>
                  <a:gd name="T21" fmla="*/ 160 h 160"/>
                  <a:gd name="T22" fmla="*/ 0 w 105"/>
                  <a:gd name="T23" fmla="*/ 106 h 160"/>
                  <a:gd name="T24" fmla="*/ 0 w 105"/>
                  <a:gd name="T25" fmla="*/ 106 h 160"/>
                  <a:gd name="T26" fmla="*/ 5 w 105"/>
                  <a:gd name="T27" fmla="*/ 0 h 160"/>
                  <a:gd name="T28" fmla="*/ 5 w 105"/>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5"/>
                  <a:gd name="T46" fmla="*/ 0 h 160"/>
                  <a:gd name="T47" fmla="*/ 105 w 105"/>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5" h="160">
                    <a:moveTo>
                      <a:pt x="5" y="0"/>
                    </a:moveTo>
                    <a:lnTo>
                      <a:pt x="5" y="0"/>
                    </a:lnTo>
                    <a:lnTo>
                      <a:pt x="105" y="0"/>
                    </a:lnTo>
                    <a:lnTo>
                      <a:pt x="105" y="0"/>
                    </a:lnTo>
                    <a:lnTo>
                      <a:pt x="88" y="140"/>
                    </a:lnTo>
                    <a:lnTo>
                      <a:pt x="88" y="140"/>
                    </a:lnTo>
                    <a:lnTo>
                      <a:pt x="87" y="147"/>
                    </a:lnTo>
                    <a:lnTo>
                      <a:pt x="81" y="153"/>
                    </a:lnTo>
                    <a:lnTo>
                      <a:pt x="76" y="157"/>
                    </a:lnTo>
                    <a:lnTo>
                      <a:pt x="69" y="160"/>
                    </a:lnTo>
                    <a:lnTo>
                      <a:pt x="69" y="160"/>
                    </a:lnTo>
                    <a:lnTo>
                      <a:pt x="0" y="106"/>
                    </a:lnTo>
                    <a:lnTo>
                      <a:pt x="0" y="106"/>
                    </a:lnTo>
                    <a:lnTo>
                      <a:pt x="5" y="0"/>
                    </a:lnTo>
                    <a:lnTo>
                      <a:pt x="5"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98" name="Freeform 78">
                <a:extLst>
                  <a:ext uri="{FF2B5EF4-FFF2-40B4-BE49-F238E27FC236}">
                    <a16:creationId xmlns="" xmlns:a16="http://schemas.microsoft.com/office/drawing/2014/main" id="{B6888470-8187-49E4-96A8-48EEC281E6D8}"/>
                  </a:ext>
                </a:extLst>
              </p:cNvPr>
              <p:cNvSpPr>
                <a:spLocks noChangeArrowheads="1"/>
              </p:cNvSpPr>
              <p:nvPr/>
            </p:nvSpPr>
            <p:spPr bwMode="auto">
              <a:xfrm>
                <a:off x="1252537" y="152400"/>
                <a:ext cx="161925" cy="254000"/>
              </a:xfrm>
              <a:custGeom>
                <a:avLst/>
                <a:gdLst>
                  <a:gd name="T0" fmla="*/ 5 w 102"/>
                  <a:gd name="T1" fmla="*/ 0 h 160"/>
                  <a:gd name="T2" fmla="*/ 5 w 102"/>
                  <a:gd name="T3" fmla="*/ 0 h 160"/>
                  <a:gd name="T4" fmla="*/ 102 w 102"/>
                  <a:gd name="T5" fmla="*/ 0 h 160"/>
                  <a:gd name="T6" fmla="*/ 102 w 102"/>
                  <a:gd name="T7" fmla="*/ 0 h 160"/>
                  <a:gd name="T8" fmla="*/ 85 w 102"/>
                  <a:gd name="T9" fmla="*/ 140 h 160"/>
                  <a:gd name="T10" fmla="*/ 85 w 102"/>
                  <a:gd name="T11" fmla="*/ 140 h 160"/>
                  <a:gd name="T12" fmla="*/ 84 w 102"/>
                  <a:gd name="T13" fmla="*/ 147 h 160"/>
                  <a:gd name="T14" fmla="*/ 78 w 102"/>
                  <a:gd name="T15" fmla="*/ 153 h 160"/>
                  <a:gd name="T16" fmla="*/ 73 w 102"/>
                  <a:gd name="T17" fmla="*/ 157 h 160"/>
                  <a:gd name="T18" fmla="*/ 67 w 102"/>
                  <a:gd name="T19" fmla="*/ 160 h 160"/>
                  <a:gd name="T20" fmla="*/ 67 w 102"/>
                  <a:gd name="T21" fmla="*/ 160 h 160"/>
                  <a:gd name="T22" fmla="*/ 0 w 102"/>
                  <a:gd name="T23" fmla="*/ 105 h 160"/>
                  <a:gd name="T24" fmla="*/ 0 w 102"/>
                  <a:gd name="T25" fmla="*/ 105 h 160"/>
                  <a:gd name="T26" fmla="*/ 5 w 102"/>
                  <a:gd name="T27" fmla="*/ 0 h 160"/>
                  <a:gd name="T28" fmla="*/ 5 w 102"/>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2"/>
                  <a:gd name="T46" fmla="*/ 0 h 160"/>
                  <a:gd name="T47" fmla="*/ 102 w 102"/>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2" h="160">
                    <a:moveTo>
                      <a:pt x="5" y="0"/>
                    </a:moveTo>
                    <a:lnTo>
                      <a:pt x="5" y="0"/>
                    </a:lnTo>
                    <a:lnTo>
                      <a:pt x="102" y="0"/>
                    </a:lnTo>
                    <a:lnTo>
                      <a:pt x="102" y="0"/>
                    </a:lnTo>
                    <a:lnTo>
                      <a:pt x="85" y="140"/>
                    </a:lnTo>
                    <a:lnTo>
                      <a:pt x="85" y="140"/>
                    </a:lnTo>
                    <a:lnTo>
                      <a:pt x="84" y="147"/>
                    </a:lnTo>
                    <a:lnTo>
                      <a:pt x="78" y="153"/>
                    </a:lnTo>
                    <a:lnTo>
                      <a:pt x="73" y="157"/>
                    </a:lnTo>
                    <a:lnTo>
                      <a:pt x="67" y="160"/>
                    </a:lnTo>
                    <a:lnTo>
                      <a:pt x="67" y="160"/>
                    </a:lnTo>
                    <a:lnTo>
                      <a:pt x="0" y="105"/>
                    </a:lnTo>
                    <a:lnTo>
                      <a:pt x="0" y="105"/>
                    </a:lnTo>
                    <a:lnTo>
                      <a:pt x="5" y="0"/>
                    </a:lnTo>
                    <a:lnTo>
                      <a:pt x="5"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99" name="Freeform 79">
                <a:extLst>
                  <a:ext uri="{FF2B5EF4-FFF2-40B4-BE49-F238E27FC236}">
                    <a16:creationId xmlns="" xmlns:a16="http://schemas.microsoft.com/office/drawing/2014/main" id="{9BC93721-680B-4B52-BB12-9F9DF6F935CF}"/>
                  </a:ext>
                </a:extLst>
              </p:cNvPr>
              <p:cNvSpPr>
                <a:spLocks noChangeArrowheads="1"/>
              </p:cNvSpPr>
              <p:nvPr/>
            </p:nvSpPr>
            <p:spPr bwMode="auto">
              <a:xfrm>
                <a:off x="1258887" y="152400"/>
                <a:ext cx="155575" cy="254000"/>
              </a:xfrm>
              <a:custGeom>
                <a:avLst/>
                <a:gdLst>
                  <a:gd name="T0" fmla="*/ 5 w 98"/>
                  <a:gd name="T1" fmla="*/ 0 h 160"/>
                  <a:gd name="T2" fmla="*/ 5 w 98"/>
                  <a:gd name="T3" fmla="*/ 0 h 160"/>
                  <a:gd name="T4" fmla="*/ 98 w 98"/>
                  <a:gd name="T5" fmla="*/ 0 h 160"/>
                  <a:gd name="T6" fmla="*/ 98 w 98"/>
                  <a:gd name="T7" fmla="*/ 0 h 160"/>
                  <a:gd name="T8" fmla="*/ 81 w 98"/>
                  <a:gd name="T9" fmla="*/ 140 h 160"/>
                  <a:gd name="T10" fmla="*/ 81 w 98"/>
                  <a:gd name="T11" fmla="*/ 140 h 160"/>
                  <a:gd name="T12" fmla="*/ 80 w 98"/>
                  <a:gd name="T13" fmla="*/ 147 h 160"/>
                  <a:gd name="T14" fmla="*/ 74 w 98"/>
                  <a:gd name="T15" fmla="*/ 152 h 160"/>
                  <a:gd name="T16" fmla="*/ 69 w 98"/>
                  <a:gd name="T17" fmla="*/ 157 h 160"/>
                  <a:gd name="T18" fmla="*/ 63 w 98"/>
                  <a:gd name="T19" fmla="*/ 160 h 160"/>
                  <a:gd name="T20" fmla="*/ 63 w 98"/>
                  <a:gd name="T21" fmla="*/ 160 h 160"/>
                  <a:gd name="T22" fmla="*/ 0 w 98"/>
                  <a:gd name="T23" fmla="*/ 103 h 160"/>
                  <a:gd name="T24" fmla="*/ 0 w 98"/>
                  <a:gd name="T25" fmla="*/ 103 h 160"/>
                  <a:gd name="T26" fmla="*/ 5 w 98"/>
                  <a:gd name="T27" fmla="*/ 0 h 160"/>
                  <a:gd name="T28" fmla="*/ 5 w 98"/>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98"/>
                  <a:gd name="T46" fmla="*/ 0 h 160"/>
                  <a:gd name="T47" fmla="*/ 98 w 98"/>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98" h="160">
                    <a:moveTo>
                      <a:pt x="5" y="0"/>
                    </a:moveTo>
                    <a:lnTo>
                      <a:pt x="5" y="0"/>
                    </a:lnTo>
                    <a:lnTo>
                      <a:pt x="98" y="0"/>
                    </a:lnTo>
                    <a:lnTo>
                      <a:pt x="98" y="0"/>
                    </a:lnTo>
                    <a:lnTo>
                      <a:pt x="81" y="140"/>
                    </a:lnTo>
                    <a:lnTo>
                      <a:pt x="81" y="140"/>
                    </a:lnTo>
                    <a:lnTo>
                      <a:pt x="80" y="147"/>
                    </a:lnTo>
                    <a:lnTo>
                      <a:pt x="74" y="152"/>
                    </a:lnTo>
                    <a:lnTo>
                      <a:pt x="69" y="157"/>
                    </a:lnTo>
                    <a:lnTo>
                      <a:pt x="63" y="160"/>
                    </a:lnTo>
                    <a:lnTo>
                      <a:pt x="63" y="160"/>
                    </a:lnTo>
                    <a:lnTo>
                      <a:pt x="0" y="103"/>
                    </a:lnTo>
                    <a:lnTo>
                      <a:pt x="0" y="103"/>
                    </a:lnTo>
                    <a:lnTo>
                      <a:pt x="5" y="0"/>
                    </a:lnTo>
                    <a:lnTo>
                      <a:pt x="5"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200" name="Freeform 80">
                <a:extLst>
                  <a:ext uri="{FF2B5EF4-FFF2-40B4-BE49-F238E27FC236}">
                    <a16:creationId xmlns="" xmlns:a16="http://schemas.microsoft.com/office/drawing/2014/main" id="{CD32486F-AE5F-422A-9B24-3A874E39D20B}"/>
                  </a:ext>
                </a:extLst>
              </p:cNvPr>
              <p:cNvSpPr>
                <a:spLocks noChangeArrowheads="1"/>
              </p:cNvSpPr>
              <p:nvPr/>
            </p:nvSpPr>
            <p:spPr bwMode="auto">
              <a:xfrm>
                <a:off x="1265237" y="152400"/>
                <a:ext cx="149225" cy="254000"/>
              </a:xfrm>
              <a:custGeom>
                <a:avLst/>
                <a:gdLst>
                  <a:gd name="T0" fmla="*/ 5 w 94"/>
                  <a:gd name="T1" fmla="*/ 0 h 160"/>
                  <a:gd name="T2" fmla="*/ 5 w 94"/>
                  <a:gd name="T3" fmla="*/ 0 h 160"/>
                  <a:gd name="T4" fmla="*/ 94 w 94"/>
                  <a:gd name="T5" fmla="*/ 0 h 160"/>
                  <a:gd name="T6" fmla="*/ 94 w 94"/>
                  <a:gd name="T7" fmla="*/ 0 h 160"/>
                  <a:gd name="T8" fmla="*/ 77 w 94"/>
                  <a:gd name="T9" fmla="*/ 140 h 160"/>
                  <a:gd name="T10" fmla="*/ 77 w 94"/>
                  <a:gd name="T11" fmla="*/ 140 h 160"/>
                  <a:gd name="T12" fmla="*/ 76 w 94"/>
                  <a:gd name="T13" fmla="*/ 147 h 160"/>
                  <a:gd name="T14" fmla="*/ 71 w 94"/>
                  <a:gd name="T15" fmla="*/ 152 h 160"/>
                  <a:gd name="T16" fmla="*/ 66 w 94"/>
                  <a:gd name="T17" fmla="*/ 157 h 160"/>
                  <a:gd name="T18" fmla="*/ 59 w 94"/>
                  <a:gd name="T19" fmla="*/ 160 h 160"/>
                  <a:gd name="T20" fmla="*/ 59 w 94"/>
                  <a:gd name="T21" fmla="*/ 160 h 160"/>
                  <a:gd name="T22" fmla="*/ 0 w 94"/>
                  <a:gd name="T23" fmla="*/ 102 h 160"/>
                  <a:gd name="T24" fmla="*/ 0 w 94"/>
                  <a:gd name="T25" fmla="*/ 102 h 160"/>
                  <a:gd name="T26" fmla="*/ 5 w 94"/>
                  <a:gd name="T27" fmla="*/ 0 h 160"/>
                  <a:gd name="T28" fmla="*/ 5 w 94"/>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94"/>
                  <a:gd name="T46" fmla="*/ 0 h 160"/>
                  <a:gd name="T47" fmla="*/ 94 w 94"/>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94" h="160">
                    <a:moveTo>
                      <a:pt x="5" y="0"/>
                    </a:moveTo>
                    <a:lnTo>
                      <a:pt x="5" y="0"/>
                    </a:lnTo>
                    <a:lnTo>
                      <a:pt x="94" y="0"/>
                    </a:lnTo>
                    <a:lnTo>
                      <a:pt x="94" y="0"/>
                    </a:lnTo>
                    <a:lnTo>
                      <a:pt x="77" y="140"/>
                    </a:lnTo>
                    <a:lnTo>
                      <a:pt x="77" y="140"/>
                    </a:lnTo>
                    <a:lnTo>
                      <a:pt x="76" y="147"/>
                    </a:lnTo>
                    <a:lnTo>
                      <a:pt x="71" y="152"/>
                    </a:lnTo>
                    <a:lnTo>
                      <a:pt x="66" y="157"/>
                    </a:lnTo>
                    <a:lnTo>
                      <a:pt x="59" y="160"/>
                    </a:lnTo>
                    <a:lnTo>
                      <a:pt x="59" y="160"/>
                    </a:lnTo>
                    <a:lnTo>
                      <a:pt x="0" y="102"/>
                    </a:lnTo>
                    <a:lnTo>
                      <a:pt x="0" y="102"/>
                    </a:lnTo>
                    <a:lnTo>
                      <a:pt x="5" y="0"/>
                    </a:lnTo>
                    <a:lnTo>
                      <a:pt x="5"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201" name="Freeform 81">
                <a:extLst>
                  <a:ext uri="{FF2B5EF4-FFF2-40B4-BE49-F238E27FC236}">
                    <a16:creationId xmlns="" xmlns:a16="http://schemas.microsoft.com/office/drawing/2014/main" id="{FB112F10-BB15-4BF8-B564-118C760412AD}"/>
                  </a:ext>
                </a:extLst>
              </p:cNvPr>
              <p:cNvSpPr>
                <a:spLocks noChangeArrowheads="1"/>
              </p:cNvSpPr>
              <p:nvPr/>
            </p:nvSpPr>
            <p:spPr bwMode="auto">
              <a:xfrm>
                <a:off x="1271587" y="152400"/>
                <a:ext cx="142875" cy="254000"/>
              </a:xfrm>
              <a:custGeom>
                <a:avLst/>
                <a:gdLst>
                  <a:gd name="T0" fmla="*/ 5 w 90"/>
                  <a:gd name="T1" fmla="*/ 0 h 160"/>
                  <a:gd name="T2" fmla="*/ 5 w 90"/>
                  <a:gd name="T3" fmla="*/ 0 h 160"/>
                  <a:gd name="T4" fmla="*/ 90 w 90"/>
                  <a:gd name="T5" fmla="*/ 0 h 160"/>
                  <a:gd name="T6" fmla="*/ 90 w 90"/>
                  <a:gd name="T7" fmla="*/ 0 h 160"/>
                  <a:gd name="T8" fmla="*/ 73 w 90"/>
                  <a:gd name="T9" fmla="*/ 140 h 160"/>
                  <a:gd name="T10" fmla="*/ 73 w 90"/>
                  <a:gd name="T11" fmla="*/ 140 h 160"/>
                  <a:gd name="T12" fmla="*/ 72 w 90"/>
                  <a:gd name="T13" fmla="*/ 147 h 160"/>
                  <a:gd name="T14" fmla="*/ 67 w 90"/>
                  <a:gd name="T15" fmla="*/ 152 h 160"/>
                  <a:gd name="T16" fmla="*/ 62 w 90"/>
                  <a:gd name="T17" fmla="*/ 157 h 160"/>
                  <a:gd name="T18" fmla="*/ 55 w 90"/>
                  <a:gd name="T19" fmla="*/ 160 h 160"/>
                  <a:gd name="T20" fmla="*/ 55 w 90"/>
                  <a:gd name="T21" fmla="*/ 160 h 160"/>
                  <a:gd name="T22" fmla="*/ 0 w 90"/>
                  <a:gd name="T23" fmla="*/ 101 h 160"/>
                  <a:gd name="T24" fmla="*/ 0 w 90"/>
                  <a:gd name="T25" fmla="*/ 101 h 160"/>
                  <a:gd name="T26" fmla="*/ 5 w 90"/>
                  <a:gd name="T27" fmla="*/ 0 h 160"/>
                  <a:gd name="T28" fmla="*/ 5 w 90"/>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90"/>
                  <a:gd name="T46" fmla="*/ 0 h 160"/>
                  <a:gd name="T47" fmla="*/ 90 w 90"/>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90" h="160">
                    <a:moveTo>
                      <a:pt x="5" y="0"/>
                    </a:moveTo>
                    <a:lnTo>
                      <a:pt x="5" y="0"/>
                    </a:lnTo>
                    <a:lnTo>
                      <a:pt x="90" y="0"/>
                    </a:lnTo>
                    <a:lnTo>
                      <a:pt x="90" y="0"/>
                    </a:lnTo>
                    <a:lnTo>
                      <a:pt x="73" y="140"/>
                    </a:lnTo>
                    <a:lnTo>
                      <a:pt x="73" y="140"/>
                    </a:lnTo>
                    <a:lnTo>
                      <a:pt x="72" y="147"/>
                    </a:lnTo>
                    <a:lnTo>
                      <a:pt x="67" y="152"/>
                    </a:lnTo>
                    <a:lnTo>
                      <a:pt x="62" y="157"/>
                    </a:lnTo>
                    <a:lnTo>
                      <a:pt x="55" y="160"/>
                    </a:lnTo>
                    <a:lnTo>
                      <a:pt x="55" y="160"/>
                    </a:lnTo>
                    <a:lnTo>
                      <a:pt x="0" y="101"/>
                    </a:lnTo>
                    <a:lnTo>
                      <a:pt x="0" y="101"/>
                    </a:lnTo>
                    <a:lnTo>
                      <a:pt x="5" y="0"/>
                    </a:lnTo>
                    <a:lnTo>
                      <a:pt x="5"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202" name="Freeform 82">
                <a:extLst>
                  <a:ext uri="{FF2B5EF4-FFF2-40B4-BE49-F238E27FC236}">
                    <a16:creationId xmlns="" xmlns:a16="http://schemas.microsoft.com/office/drawing/2014/main" id="{1A858C2F-3E8A-407A-8A99-79505D165218}"/>
                  </a:ext>
                </a:extLst>
              </p:cNvPr>
              <p:cNvSpPr>
                <a:spLocks noChangeArrowheads="1"/>
              </p:cNvSpPr>
              <p:nvPr/>
            </p:nvSpPr>
            <p:spPr bwMode="auto">
              <a:xfrm>
                <a:off x="1274762" y="152400"/>
                <a:ext cx="139700" cy="254000"/>
              </a:xfrm>
              <a:custGeom>
                <a:avLst/>
                <a:gdLst>
                  <a:gd name="T0" fmla="*/ 7 w 88"/>
                  <a:gd name="T1" fmla="*/ 0 h 160"/>
                  <a:gd name="T2" fmla="*/ 7 w 88"/>
                  <a:gd name="T3" fmla="*/ 0 h 160"/>
                  <a:gd name="T4" fmla="*/ 88 w 88"/>
                  <a:gd name="T5" fmla="*/ 0 h 160"/>
                  <a:gd name="T6" fmla="*/ 88 w 88"/>
                  <a:gd name="T7" fmla="*/ 0 h 160"/>
                  <a:gd name="T8" fmla="*/ 71 w 88"/>
                  <a:gd name="T9" fmla="*/ 140 h 160"/>
                  <a:gd name="T10" fmla="*/ 71 w 88"/>
                  <a:gd name="T11" fmla="*/ 140 h 160"/>
                  <a:gd name="T12" fmla="*/ 70 w 88"/>
                  <a:gd name="T13" fmla="*/ 147 h 160"/>
                  <a:gd name="T14" fmla="*/ 65 w 88"/>
                  <a:gd name="T15" fmla="*/ 152 h 160"/>
                  <a:gd name="T16" fmla="*/ 60 w 88"/>
                  <a:gd name="T17" fmla="*/ 157 h 160"/>
                  <a:gd name="T18" fmla="*/ 55 w 88"/>
                  <a:gd name="T19" fmla="*/ 160 h 160"/>
                  <a:gd name="T20" fmla="*/ 55 w 88"/>
                  <a:gd name="T21" fmla="*/ 160 h 160"/>
                  <a:gd name="T22" fmla="*/ 0 w 88"/>
                  <a:gd name="T23" fmla="*/ 99 h 160"/>
                  <a:gd name="T24" fmla="*/ 0 w 88"/>
                  <a:gd name="T25" fmla="*/ 99 h 160"/>
                  <a:gd name="T26" fmla="*/ 7 w 88"/>
                  <a:gd name="T27" fmla="*/ 0 h 160"/>
                  <a:gd name="T28" fmla="*/ 7 w 88"/>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88"/>
                  <a:gd name="T46" fmla="*/ 0 h 160"/>
                  <a:gd name="T47" fmla="*/ 88 w 88"/>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88" h="160">
                    <a:moveTo>
                      <a:pt x="7" y="0"/>
                    </a:moveTo>
                    <a:lnTo>
                      <a:pt x="7" y="0"/>
                    </a:lnTo>
                    <a:lnTo>
                      <a:pt x="88" y="0"/>
                    </a:lnTo>
                    <a:lnTo>
                      <a:pt x="88" y="0"/>
                    </a:lnTo>
                    <a:lnTo>
                      <a:pt x="71" y="140"/>
                    </a:lnTo>
                    <a:lnTo>
                      <a:pt x="71" y="140"/>
                    </a:lnTo>
                    <a:lnTo>
                      <a:pt x="70" y="147"/>
                    </a:lnTo>
                    <a:lnTo>
                      <a:pt x="65" y="152"/>
                    </a:lnTo>
                    <a:lnTo>
                      <a:pt x="60" y="157"/>
                    </a:lnTo>
                    <a:lnTo>
                      <a:pt x="55" y="160"/>
                    </a:lnTo>
                    <a:lnTo>
                      <a:pt x="55" y="160"/>
                    </a:lnTo>
                    <a:lnTo>
                      <a:pt x="0" y="99"/>
                    </a:lnTo>
                    <a:lnTo>
                      <a:pt x="0" y="99"/>
                    </a:lnTo>
                    <a:lnTo>
                      <a:pt x="7" y="0"/>
                    </a:lnTo>
                    <a:lnTo>
                      <a:pt x="7"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203" name="Freeform 83">
                <a:extLst>
                  <a:ext uri="{FF2B5EF4-FFF2-40B4-BE49-F238E27FC236}">
                    <a16:creationId xmlns="" xmlns:a16="http://schemas.microsoft.com/office/drawing/2014/main" id="{030C8EFE-C823-4543-9E84-9D364D27D312}"/>
                  </a:ext>
                </a:extLst>
              </p:cNvPr>
              <p:cNvSpPr>
                <a:spLocks noChangeArrowheads="1"/>
              </p:cNvSpPr>
              <p:nvPr/>
            </p:nvSpPr>
            <p:spPr bwMode="auto">
              <a:xfrm>
                <a:off x="1282700" y="152400"/>
                <a:ext cx="131763" cy="254000"/>
              </a:xfrm>
              <a:custGeom>
                <a:avLst/>
                <a:gdLst>
                  <a:gd name="T0" fmla="*/ 6 w 83"/>
                  <a:gd name="T1" fmla="*/ 0 h 160"/>
                  <a:gd name="T2" fmla="*/ 6 w 83"/>
                  <a:gd name="T3" fmla="*/ 0 h 160"/>
                  <a:gd name="T4" fmla="*/ 83 w 83"/>
                  <a:gd name="T5" fmla="*/ 0 h 160"/>
                  <a:gd name="T6" fmla="*/ 83 w 83"/>
                  <a:gd name="T7" fmla="*/ 0 h 160"/>
                  <a:gd name="T8" fmla="*/ 66 w 83"/>
                  <a:gd name="T9" fmla="*/ 140 h 160"/>
                  <a:gd name="T10" fmla="*/ 66 w 83"/>
                  <a:gd name="T11" fmla="*/ 140 h 160"/>
                  <a:gd name="T12" fmla="*/ 65 w 83"/>
                  <a:gd name="T13" fmla="*/ 147 h 160"/>
                  <a:gd name="T14" fmla="*/ 60 w 83"/>
                  <a:gd name="T15" fmla="*/ 152 h 160"/>
                  <a:gd name="T16" fmla="*/ 55 w 83"/>
                  <a:gd name="T17" fmla="*/ 156 h 160"/>
                  <a:gd name="T18" fmla="*/ 50 w 83"/>
                  <a:gd name="T19" fmla="*/ 160 h 160"/>
                  <a:gd name="T20" fmla="*/ 50 w 83"/>
                  <a:gd name="T21" fmla="*/ 160 h 160"/>
                  <a:gd name="T22" fmla="*/ 0 w 83"/>
                  <a:gd name="T23" fmla="*/ 99 h 160"/>
                  <a:gd name="T24" fmla="*/ 0 w 83"/>
                  <a:gd name="T25" fmla="*/ 99 h 160"/>
                  <a:gd name="T26" fmla="*/ 6 w 83"/>
                  <a:gd name="T27" fmla="*/ 0 h 160"/>
                  <a:gd name="T28" fmla="*/ 6 w 83"/>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83"/>
                  <a:gd name="T46" fmla="*/ 0 h 160"/>
                  <a:gd name="T47" fmla="*/ 83 w 83"/>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83" h="160">
                    <a:moveTo>
                      <a:pt x="6" y="0"/>
                    </a:moveTo>
                    <a:lnTo>
                      <a:pt x="6" y="0"/>
                    </a:lnTo>
                    <a:lnTo>
                      <a:pt x="83" y="0"/>
                    </a:lnTo>
                    <a:lnTo>
                      <a:pt x="83" y="0"/>
                    </a:lnTo>
                    <a:lnTo>
                      <a:pt x="66" y="140"/>
                    </a:lnTo>
                    <a:lnTo>
                      <a:pt x="66" y="140"/>
                    </a:lnTo>
                    <a:lnTo>
                      <a:pt x="65" y="147"/>
                    </a:lnTo>
                    <a:lnTo>
                      <a:pt x="60" y="152"/>
                    </a:lnTo>
                    <a:lnTo>
                      <a:pt x="55" y="156"/>
                    </a:lnTo>
                    <a:lnTo>
                      <a:pt x="50" y="160"/>
                    </a:lnTo>
                    <a:lnTo>
                      <a:pt x="50" y="160"/>
                    </a:lnTo>
                    <a:lnTo>
                      <a:pt x="0" y="99"/>
                    </a:lnTo>
                    <a:lnTo>
                      <a:pt x="0" y="99"/>
                    </a:lnTo>
                    <a:lnTo>
                      <a:pt x="6" y="0"/>
                    </a:lnTo>
                    <a:lnTo>
                      <a:pt x="6"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204" name="Freeform 84">
                <a:extLst>
                  <a:ext uri="{FF2B5EF4-FFF2-40B4-BE49-F238E27FC236}">
                    <a16:creationId xmlns="" xmlns:a16="http://schemas.microsoft.com/office/drawing/2014/main" id="{8DA02500-0260-47ED-B53F-568EBEED5A58}"/>
                  </a:ext>
                </a:extLst>
              </p:cNvPr>
              <p:cNvSpPr>
                <a:spLocks noChangeArrowheads="1"/>
              </p:cNvSpPr>
              <p:nvPr/>
            </p:nvSpPr>
            <p:spPr bwMode="auto">
              <a:xfrm>
                <a:off x="1289050" y="152400"/>
                <a:ext cx="125413" cy="254000"/>
              </a:xfrm>
              <a:custGeom>
                <a:avLst/>
                <a:gdLst>
                  <a:gd name="T0" fmla="*/ 5 w 79"/>
                  <a:gd name="T1" fmla="*/ 0 h 160"/>
                  <a:gd name="T2" fmla="*/ 5 w 79"/>
                  <a:gd name="T3" fmla="*/ 0 h 160"/>
                  <a:gd name="T4" fmla="*/ 79 w 79"/>
                  <a:gd name="T5" fmla="*/ 0 h 160"/>
                  <a:gd name="T6" fmla="*/ 79 w 79"/>
                  <a:gd name="T7" fmla="*/ 0 h 160"/>
                  <a:gd name="T8" fmla="*/ 62 w 79"/>
                  <a:gd name="T9" fmla="*/ 140 h 160"/>
                  <a:gd name="T10" fmla="*/ 62 w 79"/>
                  <a:gd name="T11" fmla="*/ 140 h 160"/>
                  <a:gd name="T12" fmla="*/ 61 w 79"/>
                  <a:gd name="T13" fmla="*/ 147 h 160"/>
                  <a:gd name="T14" fmla="*/ 56 w 79"/>
                  <a:gd name="T15" fmla="*/ 152 h 160"/>
                  <a:gd name="T16" fmla="*/ 51 w 79"/>
                  <a:gd name="T17" fmla="*/ 156 h 160"/>
                  <a:gd name="T18" fmla="*/ 46 w 79"/>
                  <a:gd name="T19" fmla="*/ 160 h 160"/>
                  <a:gd name="T20" fmla="*/ 46 w 79"/>
                  <a:gd name="T21" fmla="*/ 160 h 160"/>
                  <a:gd name="T22" fmla="*/ 0 w 79"/>
                  <a:gd name="T23" fmla="*/ 98 h 160"/>
                  <a:gd name="T24" fmla="*/ 0 w 79"/>
                  <a:gd name="T25" fmla="*/ 98 h 160"/>
                  <a:gd name="T26" fmla="*/ 5 w 79"/>
                  <a:gd name="T27" fmla="*/ 0 h 160"/>
                  <a:gd name="T28" fmla="*/ 5 w 79"/>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9"/>
                  <a:gd name="T46" fmla="*/ 0 h 160"/>
                  <a:gd name="T47" fmla="*/ 79 w 79"/>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9" h="160">
                    <a:moveTo>
                      <a:pt x="5" y="0"/>
                    </a:moveTo>
                    <a:lnTo>
                      <a:pt x="5" y="0"/>
                    </a:lnTo>
                    <a:lnTo>
                      <a:pt x="79" y="0"/>
                    </a:lnTo>
                    <a:lnTo>
                      <a:pt x="79" y="0"/>
                    </a:lnTo>
                    <a:lnTo>
                      <a:pt x="62" y="140"/>
                    </a:lnTo>
                    <a:lnTo>
                      <a:pt x="62" y="140"/>
                    </a:lnTo>
                    <a:lnTo>
                      <a:pt x="61" y="147"/>
                    </a:lnTo>
                    <a:lnTo>
                      <a:pt x="56" y="152"/>
                    </a:lnTo>
                    <a:lnTo>
                      <a:pt x="51" y="156"/>
                    </a:lnTo>
                    <a:lnTo>
                      <a:pt x="46" y="160"/>
                    </a:lnTo>
                    <a:lnTo>
                      <a:pt x="46" y="160"/>
                    </a:lnTo>
                    <a:lnTo>
                      <a:pt x="0" y="98"/>
                    </a:lnTo>
                    <a:lnTo>
                      <a:pt x="0" y="98"/>
                    </a:lnTo>
                    <a:lnTo>
                      <a:pt x="5" y="0"/>
                    </a:lnTo>
                    <a:lnTo>
                      <a:pt x="5"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205" name="Freeform 85">
                <a:extLst>
                  <a:ext uri="{FF2B5EF4-FFF2-40B4-BE49-F238E27FC236}">
                    <a16:creationId xmlns="" xmlns:a16="http://schemas.microsoft.com/office/drawing/2014/main" id="{BD28B11A-5F0F-44AF-B5E5-E55BD2DAFC40}"/>
                  </a:ext>
                </a:extLst>
              </p:cNvPr>
              <p:cNvSpPr>
                <a:spLocks noChangeArrowheads="1"/>
              </p:cNvSpPr>
              <p:nvPr/>
            </p:nvSpPr>
            <p:spPr bwMode="auto">
              <a:xfrm>
                <a:off x="1295400" y="152400"/>
                <a:ext cx="119063" cy="254000"/>
              </a:xfrm>
              <a:custGeom>
                <a:avLst/>
                <a:gdLst>
                  <a:gd name="T0" fmla="*/ 5 w 75"/>
                  <a:gd name="T1" fmla="*/ 0 h 160"/>
                  <a:gd name="T2" fmla="*/ 5 w 75"/>
                  <a:gd name="T3" fmla="*/ 0 h 160"/>
                  <a:gd name="T4" fmla="*/ 75 w 75"/>
                  <a:gd name="T5" fmla="*/ 0 h 160"/>
                  <a:gd name="T6" fmla="*/ 75 w 75"/>
                  <a:gd name="T7" fmla="*/ 0 h 160"/>
                  <a:gd name="T8" fmla="*/ 58 w 75"/>
                  <a:gd name="T9" fmla="*/ 140 h 160"/>
                  <a:gd name="T10" fmla="*/ 58 w 75"/>
                  <a:gd name="T11" fmla="*/ 140 h 160"/>
                  <a:gd name="T12" fmla="*/ 57 w 75"/>
                  <a:gd name="T13" fmla="*/ 147 h 160"/>
                  <a:gd name="T14" fmla="*/ 52 w 75"/>
                  <a:gd name="T15" fmla="*/ 152 h 160"/>
                  <a:gd name="T16" fmla="*/ 48 w 75"/>
                  <a:gd name="T17" fmla="*/ 156 h 160"/>
                  <a:gd name="T18" fmla="*/ 43 w 75"/>
                  <a:gd name="T19" fmla="*/ 160 h 160"/>
                  <a:gd name="T20" fmla="*/ 43 w 75"/>
                  <a:gd name="T21" fmla="*/ 160 h 160"/>
                  <a:gd name="T22" fmla="*/ 0 w 75"/>
                  <a:gd name="T23" fmla="*/ 96 h 160"/>
                  <a:gd name="T24" fmla="*/ 0 w 75"/>
                  <a:gd name="T25" fmla="*/ 96 h 160"/>
                  <a:gd name="T26" fmla="*/ 5 w 75"/>
                  <a:gd name="T27" fmla="*/ 0 h 160"/>
                  <a:gd name="T28" fmla="*/ 5 w 75"/>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5"/>
                  <a:gd name="T46" fmla="*/ 0 h 160"/>
                  <a:gd name="T47" fmla="*/ 75 w 75"/>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5" h="160">
                    <a:moveTo>
                      <a:pt x="5" y="0"/>
                    </a:moveTo>
                    <a:lnTo>
                      <a:pt x="5" y="0"/>
                    </a:lnTo>
                    <a:lnTo>
                      <a:pt x="75" y="0"/>
                    </a:lnTo>
                    <a:lnTo>
                      <a:pt x="75" y="0"/>
                    </a:lnTo>
                    <a:lnTo>
                      <a:pt x="58" y="140"/>
                    </a:lnTo>
                    <a:lnTo>
                      <a:pt x="58" y="140"/>
                    </a:lnTo>
                    <a:lnTo>
                      <a:pt x="57" y="147"/>
                    </a:lnTo>
                    <a:lnTo>
                      <a:pt x="52" y="152"/>
                    </a:lnTo>
                    <a:lnTo>
                      <a:pt x="48" y="156"/>
                    </a:lnTo>
                    <a:lnTo>
                      <a:pt x="43" y="160"/>
                    </a:lnTo>
                    <a:lnTo>
                      <a:pt x="43" y="160"/>
                    </a:lnTo>
                    <a:lnTo>
                      <a:pt x="0" y="96"/>
                    </a:lnTo>
                    <a:lnTo>
                      <a:pt x="0" y="96"/>
                    </a:lnTo>
                    <a:lnTo>
                      <a:pt x="5" y="0"/>
                    </a:lnTo>
                    <a:lnTo>
                      <a:pt x="5"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206" name="Freeform 86">
                <a:extLst>
                  <a:ext uri="{FF2B5EF4-FFF2-40B4-BE49-F238E27FC236}">
                    <a16:creationId xmlns="" xmlns:a16="http://schemas.microsoft.com/office/drawing/2014/main" id="{56E37CCA-F62D-4042-8834-394C7BC884A5}"/>
                  </a:ext>
                </a:extLst>
              </p:cNvPr>
              <p:cNvSpPr>
                <a:spLocks noChangeArrowheads="1"/>
              </p:cNvSpPr>
              <p:nvPr/>
            </p:nvSpPr>
            <p:spPr bwMode="auto">
              <a:xfrm>
                <a:off x="1301750" y="152400"/>
                <a:ext cx="112713" cy="254000"/>
              </a:xfrm>
              <a:custGeom>
                <a:avLst/>
                <a:gdLst>
                  <a:gd name="T0" fmla="*/ 5 w 71"/>
                  <a:gd name="T1" fmla="*/ 0 h 160"/>
                  <a:gd name="T2" fmla="*/ 5 w 71"/>
                  <a:gd name="T3" fmla="*/ 0 h 160"/>
                  <a:gd name="T4" fmla="*/ 71 w 71"/>
                  <a:gd name="T5" fmla="*/ 0 h 160"/>
                  <a:gd name="T6" fmla="*/ 71 w 71"/>
                  <a:gd name="T7" fmla="*/ 0 h 160"/>
                  <a:gd name="T8" fmla="*/ 54 w 71"/>
                  <a:gd name="T9" fmla="*/ 140 h 160"/>
                  <a:gd name="T10" fmla="*/ 54 w 71"/>
                  <a:gd name="T11" fmla="*/ 140 h 160"/>
                  <a:gd name="T12" fmla="*/ 53 w 71"/>
                  <a:gd name="T13" fmla="*/ 147 h 160"/>
                  <a:gd name="T14" fmla="*/ 48 w 71"/>
                  <a:gd name="T15" fmla="*/ 152 h 160"/>
                  <a:gd name="T16" fmla="*/ 44 w 71"/>
                  <a:gd name="T17" fmla="*/ 156 h 160"/>
                  <a:gd name="T18" fmla="*/ 39 w 71"/>
                  <a:gd name="T19" fmla="*/ 160 h 160"/>
                  <a:gd name="T20" fmla="*/ 39 w 71"/>
                  <a:gd name="T21" fmla="*/ 160 h 160"/>
                  <a:gd name="T22" fmla="*/ 0 w 71"/>
                  <a:gd name="T23" fmla="*/ 95 h 160"/>
                  <a:gd name="T24" fmla="*/ 0 w 71"/>
                  <a:gd name="T25" fmla="*/ 95 h 160"/>
                  <a:gd name="T26" fmla="*/ 5 w 71"/>
                  <a:gd name="T27" fmla="*/ 0 h 160"/>
                  <a:gd name="T28" fmla="*/ 5 w 71"/>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1"/>
                  <a:gd name="T46" fmla="*/ 0 h 160"/>
                  <a:gd name="T47" fmla="*/ 71 w 71"/>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1" h="160">
                    <a:moveTo>
                      <a:pt x="5" y="0"/>
                    </a:moveTo>
                    <a:lnTo>
                      <a:pt x="5" y="0"/>
                    </a:lnTo>
                    <a:lnTo>
                      <a:pt x="71" y="0"/>
                    </a:lnTo>
                    <a:lnTo>
                      <a:pt x="71" y="0"/>
                    </a:lnTo>
                    <a:lnTo>
                      <a:pt x="54" y="140"/>
                    </a:lnTo>
                    <a:lnTo>
                      <a:pt x="54" y="140"/>
                    </a:lnTo>
                    <a:lnTo>
                      <a:pt x="53" y="147"/>
                    </a:lnTo>
                    <a:lnTo>
                      <a:pt x="48" y="152"/>
                    </a:lnTo>
                    <a:lnTo>
                      <a:pt x="44" y="156"/>
                    </a:lnTo>
                    <a:lnTo>
                      <a:pt x="39" y="160"/>
                    </a:lnTo>
                    <a:lnTo>
                      <a:pt x="39" y="160"/>
                    </a:lnTo>
                    <a:lnTo>
                      <a:pt x="0" y="95"/>
                    </a:lnTo>
                    <a:lnTo>
                      <a:pt x="0" y="95"/>
                    </a:lnTo>
                    <a:lnTo>
                      <a:pt x="5" y="0"/>
                    </a:lnTo>
                    <a:lnTo>
                      <a:pt x="5"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207" name="Freeform 87">
                <a:extLst>
                  <a:ext uri="{FF2B5EF4-FFF2-40B4-BE49-F238E27FC236}">
                    <a16:creationId xmlns="" xmlns:a16="http://schemas.microsoft.com/office/drawing/2014/main" id="{76C4792D-1721-474F-AB01-D41485BF229E}"/>
                  </a:ext>
                </a:extLst>
              </p:cNvPr>
              <p:cNvSpPr>
                <a:spLocks noChangeArrowheads="1"/>
              </p:cNvSpPr>
              <p:nvPr/>
            </p:nvSpPr>
            <p:spPr bwMode="auto">
              <a:xfrm>
                <a:off x="1304925" y="152400"/>
                <a:ext cx="109538" cy="252413"/>
              </a:xfrm>
              <a:custGeom>
                <a:avLst/>
                <a:gdLst>
                  <a:gd name="T0" fmla="*/ 7 w 69"/>
                  <a:gd name="T1" fmla="*/ 0 h 159"/>
                  <a:gd name="T2" fmla="*/ 7 w 69"/>
                  <a:gd name="T3" fmla="*/ 0 h 159"/>
                  <a:gd name="T4" fmla="*/ 69 w 69"/>
                  <a:gd name="T5" fmla="*/ 0 h 159"/>
                  <a:gd name="T6" fmla="*/ 69 w 69"/>
                  <a:gd name="T7" fmla="*/ 0 h 159"/>
                  <a:gd name="T8" fmla="*/ 52 w 69"/>
                  <a:gd name="T9" fmla="*/ 140 h 159"/>
                  <a:gd name="T10" fmla="*/ 52 w 69"/>
                  <a:gd name="T11" fmla="*/ 140 h 159"/>
                  <a:gd name="T12" fmla="*/ 51 w 69"/>
                  <a:gd name="T13" fmla="*/ 147 h 159"/>
                  <a:gd name="T14" fmla="*/ 46 w 69"/>
                  <a:gd name="T15" fmla="*/ 152 h 159"/>
                  <a:gd name="T16" fmla="*/ 42 w 69"/>
                  <a:gd name="T17" fmla="*/ 156 h 159"/>
                  <a:gd name="T18" fmla="*/ 37 w 69"/>
                  <a:gd name="T19" fmla="*/ 159 h 159"/>
                  <a:gd name="T20" fmla="*/ 37 w 69"/>
                  <a:gd name="T21" fmla="*/ 159 h 159"/>
                  <a:gd name="T22" fmla="*/ 0 w 69"/>
                  <a:gd name="T23" fmla="*/ 94 h 159"/>
                  <a:gd name="T24" fmla="*/ 0 w 69"/>
                  <a:gd name="T25" fmla="*/ 94 h 159"/>
                  <a:gd name="T26" fmla="*/ 7 w 69"/>
                  <a:gd name="T27" fmla="*/ 0 h 159"/>
                  <a:gd name="T28" fmla="*/ 7 w 69"/>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
                  <a:gd name="T46" fmla="*/ 0 h 159"/>
                  <a:gd name="T47" fmla="*/ 69 w 69"/>
                  <a:gd name="T48" fmla="*/ 159 h 1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 h="159">
                    <a:moveTo>
                      <a:pt x="7" y="0"/>
                    </a:moveTo>
                    <a:lnTo>
                      <a:pt x="7" y="0"/>
                    </a:lnTo>
                    <a:lnTo>
                      <a:pt x="69" y="0"/>
                    </a:lnTo>
                    <a:lnTo>
                      <a:pt x="69" y="0"/>
                    </a:lnTo>
                    <a:lnTo>
                      <a:pt x="52" y="140"/>
                    </a:lnTo>
                    <a:lnTo>
                      <a:pt x="52" y="140"/>
                    </a:lnTo>
                    <a:lnTo>
                      <a:pt x="51" y="147"/>
                    </a:lnTo>
                    <a:lnTo>
                      <a:pt x="46" y="152"/>
                    </a:lnTo>
                    <a:lnTo>
                      <a:pt x="42" y="156"/>
                    </a:lnTo>
                    <a:lnTo>
                      <a:pt x="37" y="159"/>
                    </a:lnTo>
                    <a:lnTo>
                      <a:pt x="37" y="159"/>
                    </a:lnTo>
                    <a:lnTo>
                      <a:pt x="0" y="94"/>
                    </a:lnTo>
                    <a:lnTo>
                      <a:pt x="0" y="94"/>
                    </a:lnTo>
                    <a:lnTo>
                      <a:pt x="7" y="0"/>
                    </a:lnTo>
                    <a:lnTo>
                      <a:pt x="7"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208" name="Freeform 88">
                <a:extLst>
                  <a:ext uri="{FF2B5EF4-FFF2-40B4-BE49-F238E27FC236}">
                    <a16:creationId xmlns="" xmlns:a16="http://schemas.microsoft.com/office/drawing/2014/main" id="{F3A04D65-93F6-48AE-9AB4-52BE08293783}"/>
                  </a:ext>
                </a:extLst>
              </p:cNvPr>
              <p:cNvSpPr>
                <a:spLocks noChangeArrowheads="1"/>
              </p:cNvSpPr>
              <p:nvPr/>
            </p:nvSpPr>
            <p:spPr bwMode="auto">
              <a:xfrm>
                <a:off x="1311275" y="152400"/>
                <a:ext cx="103188" cy="252413"/>
              </a:xfrm>
              <a:custGeom>
                <a:avLst/>
                <a:gdLst>
                  <a:gd name="T0" fmla="*/ 7 w 65"/>
                  <a:gd name="T1" fmla="*/ 0 h 159"/>
                  <a:gd name="T2" fmla="*/ 7 w 65"/>
                  <a:gd name="T3" fmla="*/ 0 h 159"/>
                  <a:gd name="T4" fmla="*/ 65 w 65"/>
                  <a:gd name="T5" fmla="*/ 0 h 159"/>
                  <a:gd name="T6" fmla="*/ 65 w 65"/>
                  <a:gd name="T7" fmla="*/ 0 h 159"/>
                  <a:gd name="T8" fmla="*/ 48 w 65"/>
                  <a:gd name="T9" fmla="*/ 140 h 159"/>
                  <a:gd name="T10" fmla="*/ 48 w 65"/>
                  <a:gd name="T11" fmla="*/ 140 h 159"/>
                  <a:gd name="T12" fmla="*/ 47 w 65"/>
                  <a:gd name="T13" fmla="*/ 147 h 159"/>
                  <a:gd name="T14" fmla="*/ 42 w 65"/>
                  <a:gd name="T15" fmla="*/ 152 h 159"/>
                  <a:gd name="T16" fmla="*/ 38 w 65"/>
                  <a:gd name="T17" fmla="*/ 156 h 159"/>
                  <a:gd name="T18" fmla="*/ 33 w 65"/>
                  <a:gd name="T19" fmla="*/ 159 h 159"/>
                  <a:gd name="T20" fmla="*/ 33 w 65"/>
                  <a:gd name="T21" fmla="*/ 159 h 159"/>
                  <a:gd name="T22" fmla="*/ 0 w 65"/>
                  <a:gd name="T23" fmla="*/ 92 h 159"/>
                  <a:gd name="T24" fmla="*/ 0 w 65"/>
                  <a:gd name="T25" fmla="*/ 92 h 159"/>
                  <a:gd name="T26" fmla="*/ 7 w 65"/>
                  <a:gd name="T27" fmla="*/ 0 h 159"/>
                  <a:gd name="T28" fmla="*/ 7 w 65"/>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5"/>
                  <a:gd name="T46" fmla="*/ 0 h 159"/>
                  <a:gd name="T47" fmla="*/ 65 w 65"/>
                  <a:gd name="T48" fmla="*/ 159 h 1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5" h="159">
                    <a:moveTo>
                      <a:pt x="7" y="0"/>
                    </a:moveTo>
                    <a:lnTo>
                      <a:pt x="7" y="0"/>
                    </a:lnTo>
                    <a:lnTo>
                      <a:pt x="65" y="0"/>
                    </a:lnTo>
                    <a:lnTo>
                      <a:pt x="65" y="0"/>
                    </a:lnTo>
                    <a:lnTo>
                      <a:pt x="48" y="140"/>
                    </a:lnTo>
                    <a:lnTo>
                      <a:pt x="48" y="140"/>
                    </a:lnTo>
                    <a:lnTo>
                      <a:pt x="47" y="147"/>
                    </a:lnTo>
                    <a:lnTo>
                      <a:pt x="42" y="152"/>
                    </a:lnTo>
                    <a:lnTo>
                      <a:pt x="38" y="156"/>
                    </a:lnTo>
                    <a:lnTo>
                      <a:pt x="33" y="159"/>
                    </a:lnTo>
                    <a:lnTo>
                      <a:pt x="33" y="159"/>
                    </a:lnTo>
                    <a:lnTo>
                      <a:pt x="0" y="92"/>
                    </a:lnTo>
                    <a:lnTo>
                      <a:pt x="0" y="92"/>
                    </a:lnTo>
                    <a:lnTo>
                      <a:pt x="7" y="0"/>
                    </a:lnTo>
                    <a:lnTo>
                      <a:pt x="7"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209" name="Freeform 89">
                <a:extLst>
                  <a:ext uri="{FF2B5EF4-FFF2-40B4-BE49-F238E27FC236}">
                    <a16:creationId xmlns="" xmlns:a16="http://schemas.microsoft.com/office/drawing/2014/main" id="{4C269B62-1E24-4850-BA8A-BC95D54CAFA2}"/>
                  </a:ext>
                </a:extLst>
              </p:cNvPr>
              <p:cNvSpPr>
                <a:spLocks noChangeArrowheads="1"/>
              </p:cNvSpPr>
              <p:nvPr/>
            </p:nvSpPr>
            <p:spPr bwMode="auto">
              <a:xfrm>
                <a:off x="1319212" y="152400"/>
                <a:ext cx="95250" cy="252413"/>
              </a:xfrm>
              <a:custGeom>
                <a:avLst/>
                <a:gdLst>
                  <a:gd name="T0" fmla="*/ 6 w 60"/>
                  <a:gd name="T1" fmla="*/ 0 h 159"/>
                  <a:gd name="T2" fmla="*/ 6 w 60"/>
                  <a:gd name="T3" fmla="*/ 0 h 159"/>
                  <a:gd name="T4" fmla="*/ 60 w 60"/>
                  <a:gd name="T5" fmla="*/ 0 h 159"/>
                  <a:gd name="T6" fmla="*/ 60 w 60"/>
                  <a:gd name="T7" fmla="*/ 0 h 159"/>
                  <a:gd name="T8" fmla="*/ 43 w 60"/>
                  <a:gd name="T9" fmla="*/ 140 h 159"/>
                  <a:gd name="T10" fmla="*/ 43 w 60"/>
                  <a:gd name="T11" fmla="*/ 140 h 159"/>
                  <a:gd name="T12" fmla="*/ 42 w 60"/>
                  <a:gd name="T13" fmla="*/ 147 h 159"/>
                  <a:gd name="T14" fmla="*/ 39 w 60"/>
                  <a:gd name="T15" fmla="*/ 151 h 159"/>
                  <a:gd name="T16" fmla="*/ 33 w 60"/>
                  <a:gd name="T17" fmla="*/ 156 h 159"/>
                  <a:gd name="T18" fmla="*/ 29 w 60"/>
                  <a:gd name="T19" fmla="*/ 159 h 159"/>
                  <a:gd name="T20" fmla="*/ 29 w 60"/>
                  <a:gd name="T21" fmla="*/ 159 h 159"/>
                  <a:gd name="T22" fmla="*/ 0 w 60"/>
                  <a:gd name="T23" fmla="*/ 91 h 159"/>
                  <a:gd name="T24" fmla="*/ 0 w 60"/>
                  <a:gd name="T25" fmla="*/ 91 h 159"/>
                  <a:gd name="T26" fmla="*/ 6 w 60"/>
                  <a:gd name="T27" fmla="*/ 0 h 159"/>
                  <a:gd name="T28" fmla="*/ 6 w 60"/>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0"/>
                  <a:gd name="T46" fmla="*/ 0 h 159"/>
                  <a:gd name="T47" fmla="*/ 60 w 60"/>
                  <a:gd name="T48" fmla="*/ 159 h 1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0" h="159">
                    <a:moveTo>
                      <a:pt x="6" y="0"/>
                    </a:moveTo>
                    <a:lnTo>
                      <a:pt x="6" y="0"/>
                    </a:lnTo>
                    <a:lnTo>
                      <a:pt x="60" y="0"/>
                    </a:lnTo>
                    <a:lnTo>
                      <a:pt x="60" y="0"/>
                    </a:lnTo>
                    <a:lnTo>
                      <a:pt x="43" y="140"/>
                    </a:lnTo>
                    <a:lnTo>
                      <a:pt x="43" y="140"/>
                    </a:lnTo>
                    <a:lnTo>
                      <a:pt x="42" y="147"/>
                    </a:lnTo>
                    <a:lnTo>
                      <a:pt x="39" y="151"/>
                    </a:lnTo>
                    <a:lnTo>
                      <a:pt x="33" y="156"/>
                    </a:lnTo>
                    <a:lnTo>
                      <a:pt x="29" y="159"/>
                    </a:lnTo>
                    <a:lnTo>
                      <a:pt x="29" y="159"/>
                    </a:lnTo>
                    <a:lnTo>
                      <a:pt x="0" y="91"/>
                    </a:lnTo>
                    <a:lnTo>
                      <a:pt x="0" y="91"/>
                    </a:lnTo>
                    <a:lnTo>
                      <a:pt x="6" y="0"/>
                    </a:lnTo>
                    <a:lnTo>
                      <a:pt x="6"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210" name="Freeform 90">
                <a:extLst>
                  <a:ext uri="{FF2B5EF4-FFF2-40B4-BE49-F238E27FC236}">
                    <a16:creationId xmlns="" xmlns:a16="http://schemas.microsoft.com/office/drawing/2014/main" id="{4D320DAC-4CA0-46F3-86D2-F97E8F3F3954}"/>
                  </a:ext>
                </a:extLst>
              </p:cNvPr>
              <p:cNvSpPr>
                <a:spLocks noChangeArrowheads="1"/>
              </p:cNvSpPr>
              <p:nvPr/>
            </p:nvSpPr>
            <p:spPr bwMode="auto">
              <a:xfrm>
                <a:off x="1325562" y="152400"/>
                <a:ext cx="88900" cy="252413"/>
              </a:xfrm>
              <a:custGeom>
                <a:avLst/>
                <a:gdLst>
                  <a:gd name="T0" fmla="*/ 6 w 56"/>
                  <a:gd name="T1" fmla="*/ 0 h 159"/>
                  <a:gd name="T2" fmla="*/ 6 w 56"/>
                  <a:gd name="T3" fmla="*/ 0 h 159"/>
                  <a:gd name="T4" fmla="*/ 56 w 56"/>
                  <a:gd name="T5" fmla="*/ 0 h 159"/>
                  <a:gd name="T6" fmla="*/ 56 w 56"/>
                  <a:gd name="T7" fmla="*/ 0 h 159"/>
                  <a:gd name="T8" fmla="*/ 39 w 56"/>
                  <a:gd name="T9" fmla="*/ 140 h 159"/>
                  <a:gd name="T10" fmla="*/ 39 w 56"/>
                  <a:gd name="T11" fmla="*/ 140 h 159"/>
                  <a:gd name="T12" fmla="*/ 38 w 56"/>
                  <a:gd name="T13" fmla="*/ 147 h 159"/>
                  <a:gd name="T14" fmla="*/ 35 w 56"/>
                  <a:gd name="T15" fmla="*/ 151 h 159"/>
                  <a:gd name="T16" fmla="*/ 29 w 56"/>
                  <a:gd name="T17" fmla="*/ 156 h 159"/>
                  <a:gd name="T18" fmla="*/ 25 w 56"/>
                  <a:gd name="T19" fmla="*/ 159 h 159"/>
                  <a:gd name="T20" fmla="*/ 25 w 56"/>
                  <a:gd name="T21" fmla="*/ 159 h 159"/>
                  <a:gd name="T22" fmla="*/ 0 w 56"/>
                  <a:gd name="T23" fmla="*/ 91 h 159"/>
                  <a:gd name="T24" fmla="*/ 0 w 56"/>
                  <a:gd name="T25" fmla="*/ 91 h 159"/>
                  <a:gd name="T26" fmla="*/ 6 w 56"/>
                  <a:gd name="T27" fmla="*/ 0 h 159"/>
                  <a:gd name="T28" fmla="*/ 6 w 56"/>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6"/>
                  <a:gd name="T46" fmla="*/ 0 h 159"/>
                  <a:gd name="T47" fmla="*/ 56 w 56"/>
                  <a:gd name="T48" fmla="*/ 159 h 1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6" h="159">
                    <a:moveTo>
                      <a:pt x="6" y="0"/>
                    </a:moveTo>
                    <a:lnTo>
                      <a:pt x="6" y="0"/>
                    </a:lnTo>
                    <a:lnTo>
                      <a:pt x="56" y="0"/>
                    </a:lnTo>
                    <a:lnTo>
                      <a:pt x="56" y="0"/>
                    </a:lnTo>
                    <a:lnTo>
                      <a:pt x="39" y="140"/>
                    </a:lnTo>
                    <a:lnTo>
                      <a:pt x="39" y="140"/>
                    </a:lnTo>
                    <a:lnTo>
                      <a:pt x="38" y="147"/>
                    </a:lnTo>
                    <a:lnTo>
                      <a:pt x="35" y="151"/>
                    </a:lnTo>
                    <a:lnTo>
                      <a:pt x="29" y="156"/>
                    </a:lnTo>
                    <a:lnTo>
                      <a:pt x="25" y="159"/>
                    </a:lnTo>
                    <a:lnTo>
                      <a:pt x="25" y="159"/>
                    </a:lnTo>
                    <a:lnTo>
                      <a:pt x="0" y="91"/>
                    </a:lnTo>
                    <a:lnTo>
                      <a:pt x="0" y="91"/>
                    </a:lnTo>
                    <a:lnTo>
                      <a:pt x="6" y="0"/>
                    </a:lnTo>
                    <a:lnTo>
                      <a:pt x="6"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211" name="Freeform 91">
                <a:extLst>
                  <a:ext uri="{FF2B5EF4-FFF2-40B4-BE49-F238E27FC236}">
                    <a16:creationId xmlns="" xmlns:a16="http://schemas.microsoft.com/office/drawing/2014/main" id="{3248675C-6206-42CD-9F71-CC316746E3E0}"/>
                  </a:ext>
                </a:extLst>
              </p:cNvPr>
              <p:cNvSpPr>
                <a:spLocks noChangeArrowheads="1"/>
              </p:cNvSpPr>
              <p:nvPr/>
            </p:nvSpPr>
            <p:spPr bwMode="auto">
              <a:xfrm>
                <a:off x="1328737" y="152400"/>
                <a:ext cx="85725" cy="252413"/>
              </a:xfrm>
              <a:custGeom>
                <a:avLst/>
                <a:gdLst>
                  <a:gd name="T0" fmla="*/ 7 w 54"/>
                  <a:gd name="T1" fmla="*/ 0 h 159"/>
                  <a:gd name="T2" fmla="*/ 7 w 54"/>
                  <a:gd name="T3" fmla="*/ 0 h 159"/>
                  <a:gd name="T4" fmla="*/ 54 w 54"/>
                  <a:gd name="T5" fmla="*/ 0 h 159"/>
                  <a:gd name="T6" fmla="*/ 54 w 54"/>
                  <a:gd name="T7" fmla="*/ 0 h 159"/>
                  <a:gd name="T8" fmla="*/ 37 w 54"/>
                  <a:gd name="T9" fmla="*/ 140 h 159"/>
                  <a:gd name="T10" fmla="*/ 37 w 54"/>
                  <a:gd name="T11" fmla="*/ 140 h 159"/>
                  <a:gd name="T12" fmla="*/ 36 w 54"/>
                  <a:gd name="T13" fmla="*/ 145 h 159"/>
                  <a:gd name="T14" fmla="*/ 33 w 54"/>
                  <a:gd name="T15" fmla="*/ 151 h 159"/>
                  <a:gd name="T16" fmla="*/ 29 w 54"/>
                  <a:gd name="T17" fmla="*/ 155 h 159"/>
                  <a:gd name="T18" fmla="*/ 23 w 54"/>
                  <a:gd name="T19" fmla="*/ 159 h 159"/>
                  <a:gd name="T20" fmla="*/ 23 w 54"/>
                  <a:gd name="T21" fmla="*/ 159 h 159"/>
                  <a:gd name="T22" fmla="*/ 0 w 54"/>
                  <a:gd name="T23" fmla="*/ 90 h 159"/>
                  <a:gd name="T24" fmla="*/ 0 w 54"/>
                  <a:gd name="T25" fmla="*/ 90 h 159"/>
                  <a:gd name="T26" fmla="*/ 7 w 54"/>
                  <a:gd name="T27" fmla="*/ 0 h 159"/>
                  <a:gd name="T28" fmla="*/ 7 w 54"/>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4"/>
                  <a:gd name="T46" fmla="*/ 0 h 159"/>
                  <a:gd name="T47" fmla="*/ 54 w 54"/>
                  <a:gd name="T48" fmla="*/ 159 h 1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4" h="159">
                    <a:moveTo>
                      <a:pt x="7" y="0"/>
                    </a:moveTo>
                    <a:lnTo>
                      <a:pt x="7" y="0"/>
                    </a:lnTo>
                    <a:lnTo>
                      <a:pt x="54" y="0"/>
                    </a:lnTo>
                    <a:lnTo>
                      <a:pt x="54" y="0"/>
                    </a:lnTo>
                    <a:lnTo>
                      <a:pt x="37" y="140"/>
                    </a:lnTo>
                    <a:lnTo>
                      <a:pt x="37" y="140"/>
                    </a:lnTo>
                    <a:lnTo>
                      <a:pt x="36" y="145"/>
                    </a:lnTo>
                    <a:lnTo>
                      <a:pt x="33" y="151"/>
                    </a:lnTo>
                    <a:lnTo>
                      <a:pt x="29" y="155"/>
                    </a:lnTo>
                    <a:lnTo>
                      <a:pt x="23" y="159"/>
                    </a:lnTo>
                    <a:lnTo>
                      <a:pt x="23" y="159"/>
                    </a:lnTo>
                    <a:lnTo>
                      <a:pt x="0" y="90"/>
                    </a:lnTo>
                    <a:lnTo>
                      <a:pt x="0" y="90"/>
                    </a:lnTo>
                    <a:lnTo>
                      <a:pt x="7" y="0"/>
                    </a:lnTo>
                    <a:lnTo>
                      <a:pt x="7"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212" name="Freeform 92">
                <a:extLst>
                  <a:ext uri="{FF2B5EF4-FFF2-40B4-BE49-F238E27FC236}">
                    <a16:creationId xmlns="" xmlns:a16="http://schemas.microsoft.com/office/drawing/2014/main" id="{13562EE3-3C68-463F-B554-F0182E3B021B}"/>
                  </a:ext>
                </a:extLst>
              </p:cNvPr>
              <p:cNvSpPr>
                <a:spLocks noChangeArrowheads="1"/>
              </p:cNvSpPr>
              <p:nvPr/>
            </p:nvSpPr>
            <p:spPr bwMode="auto">
              <a:xfrm>
                <a:off x="1335087" y="152400"/>
                <a:ext cx="79375" cy="252413"/>
              </a:xfrm>
              <a:custGeom>
                <a:avLst/>
                <a:gdLst>
                  <a:gd name="T0" fmla="*/ 7 w 50"/>
                  <a:gd name="T1" fmla="*/ 0 h 159"/>
                  <a:gd name="T2" fmla="*/ 7 w 50"/>
                  <a:gd name="T3" fmla="*/ 0 h 159"/>
                  <a:gd name="T4" fmla="*/ 50 w 50"/>
                  <a:gd name="T5" fmla="*/ 0 h 159"/>
                  <a:gd name="T6" fmla="*/ 50 w 50"/>
                  <a:gd name="T7" fmla="*/ 0 h 159"/>
                  <a:gd name="T8" fmla="*/ 33 w 50"/>
                  <a:gd name="T9" fmla="*/ 140 h 159"/>
                  <a:gd name="T10" fmla="*/ 33 w 50"/>
                  <a:gd name="T11" fmla="*/ 140 h 159"/>
                  <a:gd name="T12" fmla="*/ 32 w 50"/>
                  <a:gd name="T13" fmla="*/ 145 h 159"/>
                  <a:gd name="T14" fmla="*/ 29 w 50"/>
                  <a:gd name="T15" fmla="*/ 151 h 159"/>
                  <a:gd name="T16" fmla="*/ 25 w 50"/>
                  <a:gd name="T17" fmla="*/ 155 h 159"/>
                  <a:gd name="T18" fmla="*/ 19 w 50"/>
                  <a:gd name="T19" fmla="*/ 159 h 159"/>
                  <a:gd name="T20" fmla="*/ 19 w 50"/>
                  <a:gd name="T21" fmla="*/ 159 h 159"/>
                  <a:gd name="T22" fmla="*/ 0 w 50"/>
                  <a:gd name="T23" fmla="*/ 88 h 159"/>
                  <a:gd name="T24" fmla="*/ 0 w 50"/>
                  <a:gd name="T25" fmla="*/ 88 h 159"/>
                  <a:gd name="T26" fmla="*/ 7 w 50"/>
                  <a:gd name="T27" fmla="*/ 0 h 159"/>
                  <a:gd name="T28" fmla="*/ 7 w 50"/>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0"/>
                  <a:gd name="T46" fmla="*/ 0 h 159"/>
                  <a:gd name="T47" fmla="*/ 50 w 50"/>
                  <a:gd name="T48" fmla="*/ 159 h 1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0" h="159">
                    <a:moveTo>
                      <a:pt x="7" y="0"/>
                    </a:moveTo>
                    <a:lnTo>
                      <a:pt x="7" y="0"/>
                    </a:lnTo>
                    <a:lnTo>
                      <a:pt x="50" y="0"/>
                    </a:lnTo>
                    <a:lnTo>
                      <a:pt x="50" y="0"/>
                    </a:lnTo>
                    <a:lnTo>
                      <a:pt x="33" y="140"/>
                    </a:lnTo>
                    <a:lnTo>
                      <a:pt x="33" y="140"/>
                    </a:lnTo>
                    <a:lnTo>
                      <a:pt x="32" y="145"/>
                    </a:lnTo>
                    <a:lnTo>
                      <a:pt x="29" y="151"/>
                    </a:lnTo>
                    <a:lnTo>
                      <a:pt x="25" y="155"/>
                    </a:lnTo>
                    <a:lnTo>
                      <a:pt x="19" y="159"/>
                    </a:lnTo>
                    <a:lnTo>
                      <a:pt x="19" y="159"/>
                    </a:lnTo>
                    <a:lnTo>
                      <a:pt x="0" y="88"/>
                    </a:lnTo>
                    <a:lnTo>
                      <a:pt x="0" y="88"/>
                    </a:lnTo>
                    <a:lnTo>
                      <a:pt x="7" y="0"/>
                    </a:lnTo>
                    <a:lnTo>
                      <a:pt x="7"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213" name="Freeform 93">
                <a:extLst>
                  <a:ext uri="{FF2B5EF4-FFF2-40B4-BE49-F238E27FC236}">
                    <a16:creationId xmlns="" xmlns:a16="http://schemas.microsoft.com/office/drawing/2014/main" id="{674586E9-E027-4F2A-B147-A1E5CA64038B}"/>
                  </a:ext>
                </a:extLst>
              </p:cNvPr>
              <p:cNvSpPr>
                <a:spLocks noChangeArrowheads="1"/>
              </p:cNvSpPr>
              <p:nvPr/>
            </p:nvSpPr>
            <p:spPr bwMode="auto">
              <a:xfrm>
                <a:off x="1341437" y="152400"/>
                <a:ext cx="73025" cy="252413"/>
              </a:xfrm>
              <a:custGeom>
                <a:avLst/>
                <a:gdLst>
                  <a:gd name="T0" fmla="*/ 7 w 46"/>
                  <a:gd name="T1" fmla="*/ 0 h 159"/>
                  <a:gd name="T2" fmla="*/ 7 w 46"/>
                  <a:gd name="T3" fmla="*/ 0 h 159"/>
                  <a:gd name="T4" fmla="*/ 46 w 46"/>
                  <a:gd name="T5" fmla="*/ 0 h 159"/>
                  <a:gd name="T6" fmla="*/ 46 w 46"/>
                  <a:gd name="T7" fmla="*/ 0 h 159"/>
                  <a:gd name="T8" fmla="*/ 29 w 46"/>
                  <a:gd name="T9" fmla="*/ 140 h 159"/>
                  <a:gd name="T10" fmla="*/ 29 w 46"/>
                  <a:gd name="T11" fmla="*/ 140 h 159"/>
                  <a:gd name="T12" fmla="*/ 28 w 46"/>
                  <a:gd name="T13" fmla="*/ 145 h 159"/>
                  <a:gd name="T14" fmla="*/ 25 w 46"/>
                  <a:gd name="T15" fmla="*/ 151 h 159"/>
                  <a:gd name="T16" fmla="*/ 21 w 46"/>
                  <a:gd name="T17" fmla="*/ 155 h 159"/>
                  <a:gd name="T18" fmla="*/ 17 w 46"/>
                  <a:gd name="T19" fmla="*/ 159 h 159"/>
                  <a:gd name="T20" fmla="*/ 17 w 46"/>
                  <a:gd name="T21" fmla="*/ 159 h 159"/>
                  <a:gd name="T22" fmla="*/ 0 w 46"/>
                  <a:gd name="T23" fmla="*/ 87 h 159"/>
                  <a:gd name="T24" fmla="*/ 0 w 46"/>
                  <a:gd name="T25" fmla="*/ 87 h 159"/>
                  <a:gd name="T26" fmla="*/ 7 w 46"/>
                  <a:gd name="T27" fmla="*/ 0 h 159"/>
                  <a:gd name="T28" fmla="*/ 7 w 46"/>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6"/>
                  <a:gd name="T46" fmla="*/ 0 h 159"/>
                  <a:gd name="T47" fmla="*/ 46 w 46"/>
                  <a:gd name="T48" fmla="*/ 159 h 1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6" h="159">
                    <a:moveTo>
                      <a:pt x="7" y="0"/>
                    </a:moveTo>
                    <a:lnTo>
                      <a:pt x="7" y="0"/>
                    </a:lnTo>
                    <a:lnTo>
                      <a:pt x="46" y="0"/>
                    </a:lnTo>
                    <a:lnTo>
                      <a:pt x="46" y="0"/>
                    </a:lnTo>
                    <a:lnTo>
                      <a:pt x="29" y="140"/>
                    </a:lnTo>
                    <a:lnTo>
                      <a:pt x="29" y="140"/>
                    </a:lnTo>
                    <a:lnTo>
                      <a:pt x="28" y="145"/>
                    </a:lnTo>
                    <a:lnTo>
                      <a:pt x="25" y="151"/>
                    </a:lnTo>
                    <a:lnTo>
                      <a:pt x="21" y="155"/>
                    </a:lnTo>
                    <a:lnTo>
                      <a:pt x="17" y="159"/>
                    </a:lnTo>
                    <a:lnTo>
                      <a:pt x="17" y="159"/>
                    </a:lnTo>
                    <a:lnTo>
                      <a:pt x="0" y="87"/>
                    </a:lnTo>
                    <a:lnTo>
                      <a:pt x="0" y="87"/>
                    </a:lnTo>
                    <a:lnTo>
                      <a:pt x="7" y="0"/>
                    </a:lnTo>
                    <a:lnTo>
                      <a:pt x="7"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214" name="Freeform 94">
                <a:extLst>
                  <a:ext uri="{FF2B5EF4-FFF2-40B4-BE49-F238E27FC236}">
                    <a16:creationId xmlns="" xmlns:a16="http://schemas.microsoft.com/office/drawing/2014/main" id="{347ED458-A232-41E9-9AB7-E680FE512A61}"/>
                  </a:ext>
                </a:extLst>
              </p:cNvPr>
              <p:cNvSpPr>
                <a:spLocks noChangeArrowheads="1"/>
              </p:cNvSpPr>
              <p:nvPr/>
            </p:nvSpPr>
            <p:spPr bwMode="auto">
              <a:xfrm>
                <a:off x="1349375" y="152400"/>
                <a:ext cx="65088" cy="252413"/>
              </a:xfrm>
              <a:custGeom>
                <a:avLst/>
                <a:gdLst>
                  <a:gd name="T0" fmla="*/ 6 w 41"/>
                  <a:gd name="T1" fmla="*/ 0 h 159"/>
                  <a:gd name="T2" fmla="*/ 6 w 41"/>
                  <a:gd name="T3" fmla="*/ 0 h 159"/>
                  <a:gd name="T4" fmla="*/ 41 w 41"/>
                  <a:gd name="T5" fmla="*/ 0 h 159"/>
                  <a:gd name="T6" fmla="*/ 41 w 41"/>
                  <a:gd name="T7" fmla="*/ 0 h 159"/>
                  <a:gd name="T8" fmla="*/ 24 w 41"/>
                  <a:gd name="T9" fmla="*/ 140 h 159"/>
                  <a:gd name="T10" fmla="*/ 24 w 41"/>
                  <a:gd name="T11" fmla="*/ 140 h 159"/>
                  <a:gd name="T12" fmla="*/ 23 w 41"/>
                  <a:gd name="T13" fmla="*/ 145 h 159"/>
                  <a:gd name="T14" fmla="*/ 20 w 41"/>
                  <a:gd name="T15" fmla="*/ 151 h 159"/>
                  <a:gd name="T16" fmla="*/ 16 w 41"/>
                  <a:gd name="T17" fmla="*/ 155 h 159"/>
                  <a:gd name="T18" fmla="*/ 12 w 41"/>
                  <a:gd name="T19" fmla="*/ 159 h 159"/>
                  <a:gd name="T20" fmla="*/ 12 w 41"/>
                  <a:gd name="T21" fmla="*/ 159 h 159"/>
                  <a:gd name="T22" fmla="*/ 0 w 41"/>
                  <a:gd name="T23" fmla="*/ 86 h 159"/>
                  <a:gd name="T24" fmla="*/ 0 w 41"/>
                  <a:gd name="T25" fmla="*/ 86 h 159"/>
                  <a:gd name="T26" fmla="*/ 6 w 41"/>
                  <a:gd name="T27" fmla="*/ 0 h 159"/>
                  <a:gd name="T28" fmla="*/ 6 w 41"/>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1"/>
                  <a:gd name="T46" fmla="*/ 0 h 159"/>
                  <a:gd name="T47" fmla="*/ 41 w 41"/>
                  <a:gd name="T48" fmla="*/ 159 h 1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1" h="159">
                    <a:moveTo>
                      <a:pt x="6" y="0"/>
                    </a:moveTo>
                    <a:lnTo>
                      <a:pt x="6" y="0"/>
                    </a:lnTo>
                    <a:lnTo>
                      <a:pt x="41" y="0"/>
                    </a:lnTo>
                    <a:lnTo>
                      <a:pt x="41" y="0"/>
                    </a:lnTo>
                    <a:lnTo>
                      <a:pt x="24" y="140"/>
                    </a:lnTo>
                    <a:lnTo>
                      <a:pt x="24" y="140"/>
                    </a:lnTo>
                    <a:lnTo>
                      <a:pt x="23" y="145"/>
                    </a:lnTo>
                    <a:lnTo>
                      <a:pt x="20" y="151"/>
                    </a:lnTo>
                    <a:lnTo>
                      <a:pt x="16" y="155"/>
                    </a:lnTo>
                    <a:lnTo>
                      <a:pt x="12" y="159"/>
                    </a:lnTo>
                    <a:lnTo>
                      <a:pt x="12" y="159"/>
                    </a:lnTo>
                    <a:lnTo>
                      <a:pt x="0" y="86"/>
                    </a:lnTo>
                    <a:lnTo>
                      <a:pt x="0" y="86"/>
                    </a:lnTo>
                    <a:lnTo>
                      <a:pt x="6" y="0"/>
                    </a:lnTo>
                    <a:lnTo>
                      <a:pt x="6"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215" name="Freeform 95">
                <a:extLst>
                  <a:ext uri="{FF2B5EF4-FFF2-40B4-BE49-F238E27FC236}">
                    <a16:creationId xmlns="" xmlns:a16="http://schemas.microsoft.com/office/drawing/2014/main" id="{939BFA5E-D917-433D-8C67-A2387D44A6FD}"/>
                  </a:ext>
                </a:extLst>
              </p:cNvPr>
              <p:cNvSpPr>
                <a:spLocks noChangeArrowheads="1"/>
              </p:cNvSpPr>
              <p:nvPr/>
            </p:nvSpPr>
            <p:spPr bwMode="auto">
              <a:xfrm>
                <a:off x="1352550" y="152400"/>
                <a:ext cx="61913" cy="252413"/>
              </a:xfrm>
              <a:custGeom>
                <a:avLst/>
                <a:gdLst>
                  <a:gd name="T0" fmla="*/ 8 w 39"/>
                  <a:gd name="T1" fmla="*/ 0 h 159"/>
                  <a:gd name="T2" fmla="*/ 8 w 39"/>
                  <a:gd name="T3" fmla="*/ 0 h 159"/>
                  <a:gd name="T4" fmla="*/ 39 w 39"/>
                  <a:gd name="T5" fmla="*/ 0 h 159"/>
                  <a:gd name="T6" fmla="*/ 39 w 39"/>
                  <a:gd name="T7" fmla="*/ 0 h 159"/>
                  <a:gd name="T8" fmla="*/ 22 w 39"/>
                  <a:gd name="T9" fmla="*/ 140 h 159"/>
                  <a:gd name="T10" fmla="*/ 22 w 39"/>
                  <a:gd name="T11" fmla="*/ 140 h 159"/>
                  <a:gd name="T12" fmla="*/ 21 w 39"/>
                  <a:gd name="T13" fmla="*/ 145 h 159"/>
                  <a:gd name="T14" fmla="*/ 18 w 39"/>
                  <a:gd name="T15" fmla="*/ 151 h 159"/>
                  <a:gd name="T16" fmla="*/ 14 w 39"/>
                  <a:gd name="T17" fmla="*/ 155 h 159"/>
                  <a:gd name="T18" fmla="*/ 10 w 39"/>
                  <a:gd name="T19" fmla="*/ 159 h 159"/>
                  <a:gd name="T20" fmla="*/ 10 w 39"/>
                  <a:gd name="T21" fmla="*/ 159 h 159"/>
                  <a:gd name="T22" fmla="*/ 0 w 39"/>
                  <a:gd name="T23" fmla="*/ 84 h 159"/>
                  <a:gd name="T24" fmla="*/ 0 w 39"/>
                  <a:gd name="T25" fmla="*/ 84 h 159"/>
                  <a:gd name="T26" fmla="*/ 8 w 39"/>
                  <a:gd name="T27" fmla="*/ 0 h 159"/>
                  <a:gd name="T28" fmla="*/ 8 w 39"/>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9"/>
                  <a:gd name="T46" fmla="*/ 0 h 159"/>
                  <a:gd name="T47" fmla="*/ 39 w 39"/>
                  <a:gd name="T48" fmla="*/ 159 h 1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9" h="159">
                    <a:moveTo>
                      <a:pt x="8" y="0"/>
                    </a:moveTo>
                    <a:lnTo>
                      <a:pt x="8" y="0"/>
                    </a:lnTo>
                    <a:lnTo>
                      <a:pt x="39" y="0"/>
                    </a:lnTo>
                    <a:lnTo>
                      <a:pt x="39" y="0"/>
                    </a:lnTo>
                    <a:lnTo>
                      <a:pt x="22" y="140"/>
                    </a:lnTo>
                    <a:lnTo>
                      <a:pt x="22" y="140"/>
                    </a:lnTo>
                    <a:lnTo>
                      <a:pt x="21" y="145"/>
                    </a:lnTo>
                    <a:lnTo>
                      <a:pt x="18" y="151"/>
                    </a:lnTo>
                    <a:lnTo>
                      <a:pt x="14" y="155"/>
                    </a:lnTo>
                    <a:lnTo>
                      <a:pt x="10" y="159"/>
                    </a:lnTo>
                    <a:lnTo>
                      <a:pt x="10" y="159"/>
                    </a:lnTo>
                    <a:lnTo>
                      <a:pt x="0" y="84"/>
                    </a:lnTo>
                    <a:lnTo>
                      <a:pt x="0" y="84"/>
                    </a:lnTo>
                    <a:lnTo>
                      <a:pt x="8" y="0"/>
                    </a:lnTo>
                    <a:lnTo>
                      <a:pt x="8"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216" name="Freeform 96">
                <a:extLst>
                  <a:ext uri="{FF2B5EF4-FFF2-40B4-BE49-F238E27FC236}">
                    <a16:creationId xmlns="" xmlns:a16="http://schemas.microsoft.com/office/drawing/2014/main" id="{90E3FD0F-89FE-48E4-ADE0-B1F051EC33FF}"/>
                  </a:ext>
                </a:extLst>
              </p:cNvPr>
              <p:cNvSpPr>
                <a:spLocks noChangeArrowheads="1"/>
              </p:cNvSpPr>
              <p:nvPr/>
            </p:nvSpPr>
            <p:spPr bwMode="auto">
              <a:xfrm>
                <a:off x="1358900" y="152400"/>
                <a:ext cx="55563" cy="252413"/>
              </a:xfrm>
              <a:custGeom>
                <a:avLst/>
                <a:gdLst>
                  <a:gd name="T0" fmla="*/ 8 w 35"/>
                  <a:gd name="T1" fmla="*/ 0 h 159"/>
                  <a:gd name="T2" fmla="*/ 8 w 35"/>
                  <a:gd name="T3" fmla="*/ 0 h 159"/>
                  <a:gd name="T4" fmla="*/ 35 w 35"/>
                  <a:gd name="T5" fmla="*/ 0 h 159"/>
                  <a:gd name="T6" fmla="*/ 35 w 35"/>
                  <a:gd name="T7" fmla="*/ 0 h 159"/>
                  <a:gd name="T8" fmla="*/ 18 w 35"/>
                  <a:gd name="T9" fmla="*/ 140 h 159"/>
                  <a:gd name="T10" fmla="*/ 18 w 35"/>
                  <a:gd name="T11" fmla="*/ 140 h 159"/>
                  <a:gd name="T12" fmla="*/ 17 w 35"/>
                  <a:gd name="T13" fmla="*/ 145 h 159"/>
                  <a:gd name="T14" fmla="*/ 14 w 35"/>
                  <a:gd name="T15" fmla="*/ 151 h 159"/>
                  <a:gd name="T16" fmla="*/ 11 w 35"/>
                  <a:gd name="T17" fmla="*/ 155 h 159"/>
                  <a:gd name="T18" fmla="*/ 7 w 35"/>
                  <a:gd name="T19" fmla="*/ 159 h 159"/>
                  <a:gd name="T20" fmla="*/ 7 w 35"/>
                  <a:gd name="T21" fmla="*/ 159 h 159"/>
                  <a:gd name="T22" fmla="*/ 0 w 35"/>
                  <a:gd name="T23" fmla="*/ 84 h 159"/>
                  <a:gd name="T24" fmla="*/ 0 w 35"/>
                  <a:gd name="T25" fmla="*/ 84 h 159"/>
                  <a:gd name="T26" fmla="*/ 8 w 35"/>
                  <a:gd name="T27" fmla="*/ 0 h 159"/>
                  <a:gd name="T28" fmla="*/ 8 w 35"/>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5"/>
                  <a:gd name="T46" fmla="*/ 0 h 159"/>
                  <a:gd name="T47" fmla="*/ 35 w 35"/>
                  <a:gd name="T48" fmla="*/ 159 h 1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5" h="159">
                    <a:moveTo>
                      <a:pt x="8" y="0"/>
                    </a:moveTo>
                    <a:lnTo>
                      <a:pt x="8" y="0"/>
                    </a:lnTo>
                    <a:lnTo>
                      <a:pt x="35" y="0"/>
                    </a:lnTo>
                    <a:lnTo>
                      <a:pt x="35" y="0"/>
                    </a:lnTo>
                    <a:lnTo>
                      <a:pt x="18" y="140"/>
                    </a:lnTo>
                    <a:lnTo>
                      <a:pt x="18" y="140"/>
                    </a:lnTo>
                    <a:lnTo>
                      <a:pt x="17" y="145"/>
                    </a:lnTo>
                    <a:lnTo>
                      <a:pt x="14" y="151"/>
                    </a:lnTo>
                    <a:lnTo>
                      <a:pt x="11" y="155"/>
                    </a:lnTo>
                    <a:lnTo>
                      <a:pt x="7" y="159"/>
                    </a:lnTo>
                    <a:lnTo>
                      <a:pt x="7" y="159"/>
                    </a:lnTo>
                    <a:lnTo>
                      <a:pt x="0" y="84"/>
                    </a:lnTo>
                    <a:lnTo>
                      <a:pt x="0" y="84"/>
                    </a:lnTo>
                    <a:lnTo>
                      <a:pt x="8" y="0"/>
                    </a:lnTo>
                    <a:lnTo>
                      <a:pt x="8"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217" name="Freeform 97">
                <a:extLst>
                  <a:ext uri="{FF2B5EF4-FFF2-40B4-BE49-F238E27FC236}">
                    <a16:creationId xmlns="" xmlns:a16="http://schemas.microsoft.com/office/drawing/2014/main" id="{B56BD7FD-ECA1-4CEA-BCAE-8E9881869318}"/>
                  </a:ext>
                </a:extLst>
              </p:cNvPr>
              <p:cNvSpPr>
                <a:spLocks noChangeArrowheads="1"/>
              </p:cNvSpPr>
              <p:nvPr/>
            </p:nvSpPr>
            <p:spPr bwMode="auto">
              <a:xfrm>
                <a:off x="1365250" y="152400"/>
                <a:ext cx="49213" cy="249238"/>
              </a:xfrm>
              <a:custGeom>
                <a:avLst/>
                <a:gdLst>
                  <a:gd name="T0" fmla="*/ 7 w 31"/>
                  <a:gd name="T1" fmla="*/ 0 h 157"/>
                  <a:gd name="T2" fmla="*/ 7 w 31"/>
                  <a:gd name="T3" fmla="*/ 0 h 157"/>
                  <a:gd name="T4" fmla="*/ 31 w 31"/>
                  <a:gd name="T5" fmla="*/ 0 h 157"/>
                  <a:gd name="T6" fmla="*/ 31 w 31"/>
                  <a:gd name="T7" fmla="*/ 0 h 157"/>
                  <a:gd name="T8" fmla="*/ 14 w 31"/>
                  <a:gd name="T9" fmla="*/ 140 h 157"/>
                  <a:gd name="T10" fmla="*/ 14 w 31"/>
                  <a:gd name="T11" fmla="*/ 140 h 157"/>
                  <a:gd name="T12" fmla="*/ 13 w 31"/>
                  <a:gd name="T13" fmla="*/ 145 h 157"/>
                  <a:gd name="T14" fmla="*/ 10 w 31"/>
                  <a:gd name="T15" fmla="*/ 151 h 157"/>
                  <a:gd name="T16" fmla="*/ 7 w 31"/>
                  <a:gd name="T17" fmla="*/ 155 h 157"/>
                  <a:gd name="T18" fmla="*/ 3 w 31"/>
                  <a:gd name="T19" fmla="*/ 157 h 157"/>
                  <a:gd name="T20" fmla="*/ 3 w 31"/>
                  <a:gd name="T21" fmla="*/ 157 h 157"/>
                  <a:gd name="T22" fmla="*/ 0 w 31"/>
                  <a:gd name="T23" fmla="*/ 83 h 157"/>
                  <a:gd name="T24" fmla="*/ 0 w 31"/>
                  <a:gd name="T25" fmla="*/ 83 h 157"/>
                  <a:gd name="T26" fmla="*/ 7 w 31"/>
                  <a:gd name="T27" fmla="*/ 0 h 157"/>
                  <a:gd name="T28" fmla="*/ 7 w 31"/>
                  <a:gd name="T29" fmla="*/ 0 h 15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1"/>
                  <a:gd name="T46" fmla="*/ 0 h 157"/>
                  <a:gd name="T47" fmla="*/ 31 w 31"/>
                  <a:gd name="T48" fmla="*/ 157 h 15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1" h="157">
                    <a:moveTo>
                      <a:pt x="7" y="0"/>
                    </a:moveTo>
                    <a:lnTo>
                      <a:pt x="7" y="0"/>
                    </a:lnTo>
                    <a:lnTo>
                      <a:pt x="31" y="0"/>
                    </a:lnTo>
                    <a:lnTo>
                      <a:pt x="31" y="0"/>
                    </a:lnTo>
                    <a:lnTo>
                      <a:pt x="14" y="140"/>
                    </a:lnTo>
                    <a:lnTo>
                      <a:pt x="14" y="140"/>
                    </a:lnTo>
                    <a:lnTo>
                      <a:pt x="13" y="145"/>
                    </a:lnTo>
                    <a:lnTo>
                      <a:pt x="10" y="151"/>
                    </a:lnTo>
                    <a:lnTo>
                      <a:pt x="7" y="155"/>
                    </a:lnTo>
                    <a:lnTo>
                      <a:pt x="3" y="157"/>
                    </a:lnTo>
                    <a:lnTo>
                      <a:pt x="3" y="157"/>
                    </a:lnTo>
                    <a:lnTo>
                      <a:pt x="0" y="83"/>
                    </a:lnTo>
                    <a:lnTo>
                      <a:pt x="0" y="83"/>
                    </a:lnTo>
                    <a:lnTo>
                      <a:pt x="7" y="0"/>
                    </a:lnTo>
                    <a:lnTo>
                      <a:pt x="7"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218" name="Freeform 98">
                <a:extLst>
                  <a:ext uri="{FF2B5EF4-FFF2-40B4-BE49-F238E27FC236}">
                    <a16:creationId xmlns="" xmlns:a16="http://schemas.microsoft.com/office/drawing/2014/main" id="{3CCBEEA7-B3EE-4024-A9B9-E1B93696352E}"/>
                  </a:ext>
                </a:extLst>
              </p:cNvPr>
              <p:cNvSpPr>
                <a:spLocks noChangeArrowheads="1"/>
              </p:cNvSpPr>
              <p:nvPr/>
            </p:nvSpPr>
            <p:spPr bwMode="auto">
              <a:xfrm>
                <a:off x="1370012" y="152400"/>
                <a:ext cx="44450" cy="249238"/>
              </a:xfrm>
              <a:custGeom>
                <a:avLst/>
                <a:gdLst>
                  <a:gd name="T0" fmla="*/ 8 w 28"/>
                  <a:gd name="T1" fmla="*/ 0 h 157"/>
                  <a:gd name="T2" fmla="*/ 8 w 28"/>
                  <a:gd name="T3" fmla="*/ 0 h 157"/>
                  <a:gd name="T4" fmla="*/ 28 w 28"/>
                  <a:gd name="T5" fmla="*/ 0 h 157"/>
                  <a:gd name="T6" fmla="*/ 28 w 28"/>
                  <a:gd name="T7" fmla="*/ 0 h 157"/>
                  <a:gd name="T8" fmla="*/ 11 w 28"/>
                  <a:gd name="T9" fmla="*/ 140 h 157"/>
                  <a:gd name="T10" fmla="*/ 11 w 28"/>
                  <a:gd name="T11" fmla="*/ 140 h 157"/>
                  <a:gd name="T12" fmla="*/ 10 w 28"/>
                  <a:gd name="T13" fmla="*/ 145 h 157"/>
                  <a:gd name="T14" fmla="*/ 7 w 28"/>
                  <a:gd name="T15" fmla="*/ 151 h 157"/>
                  <a:gd name="T16" fmla="*/ 4 w 28"/>
                  <a:gd name="T17" fmla="*/ 155 h 157"/>
                  <a:gd name="T18" fmla="*/ 0 w 28"/>
                  <a:gd name="T19" fmla="*/ 157 h 157"/>
                  <a:gd name="T20" fmla="*/ 0 w 28"/>
                  <a:gd name="T21" fmla="*/ 157 h 157"/>
                  <a:gd name="T22" fmla="*/ 1 w 28"/>
                  <a:gd name="T23" fmla="*/ 82 h 157"/>
                  <a:gd name="T24" fmla="*/ 1 w 28"/>
                  <a:gd name="T25" fmla="*/ 82 h 157"/>
                  <a:gd name="T26" fmla="*/ 8 w 28"/>
                  <a:gd name="T27" fmla="*/ 0 h 157"/>
                  <a:gd name="T28" fmla="*/ 8 w 28"/>
                  <a:gd name="T29" fmla="*/ 0 h 15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8"/>
                  <a:gd name="T46" fmla="*/ 0 h 157"/>
                  <a:gd name="T47" fmla="*/ 28 w 28"/>
                  <a:gd name="T48" fmla="*/ 157 h 15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8" h="157">
                    <a:moveTo>
                      <a:pt x="8" y="0"/>
                    </a:moveTo>
                    <a:lnTo>
                      <a:pt x="8" y="0"/>
                    </a:lnTo>
                    <a:lnTo>
                      <a:pt x="28" y="0"/>
                    </a:lnTo>
                    <a:lnTo>
                      <a:pt x="28" y="0"/>
                    </a:lnTo>
                    <a:lnTo>
                      <a:pt x="11" y="140"/>
                    </a:lnTo>
                    <a:lnTo>
                      <a:pt x="11" y="140"/>
                    </a:lnTo>
                    <a:lnTo>
                      <a:pt x="10" y="145"/>
                    </a:lnTo>
                    <a:lnTo>
                      <a:pt x="7" y="151"/>
                    </a:lnTo>
                    <a:lnTo>
                      <a:pt x="4" y="155"/>
                    </a:lnTo>
                    <a:lnTo>
                      <a:pt x="0" y="157"/>
                    </a:lnTo>
                    <a:lnTo>
                      <a:pt x="0" y="157"/>
                    </a:lnTo>
                    <a:lnTo>
                      <a:pt x="1" y="82"/>
                    </a:lnTo>
                    <a:lnTo>
                      <a:pt x="1" y="82"/>
                    </a:lnTo>
                    <a:lnTo>
                      <a:pt x="8" y="0"/>
                    </a:lnTo>
                    <a:lnTo>
                      <a:pt x="8"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219" name="Freeform 99">
                <a:extLst>
                  <a:ext uri="{FF2B5EF4-FFF2-40B4-BE49-F238E27FC236}">
                    <a16:creationId xmlns="" xmlns:a16="http://schemas.microsoft.com/office/drawing/2014/main" id="{45DE1996-9988-4AD2-B248-A9C6012A5D0A}"/>
                  </a:ext>
                </a:extLst>
              </p:cNvPr>
              <p:cNvSpPr>
                <a:spLocks noChangeArrowheads="1"/>
              </p:cNvSpPr>
              <p:nvPr/>
            </p:nvSpPr>
            <p:spPr bwMode="auto">
              <a:xfrm>
                <a:off x="1370012" y="152400"/>
                <a:ext cx="44450" cy="249238"/>
              </a:xfrm>
              <a:custGeom>
                <a:avLst/>
                <a:gdLst>
                  <a:gd name="T0" fmla="*/ 12 w 28"/>
                  <a:gd name="T1" fmla="*/ 0 h 157"/>
                  <a:gd name="T2" fmla="*/ 12 w 28"/>
                  <a:gd name="T3" fmla="*/ 0 h 157"/>
                  <a:gd name="T4" fmla="*/ 28 w 28"/>
                  <a:gd name="T5" fmla="*/ 0 h 157"/>
                  <a:gd name="T6" fmla="*/ 28 w 28"/>
                  <a:gd name="T7" fmla="*/ 0 h 157"/>
                  <a:gd name="T8" fmla="*/ 11 w 28"/>
                  <a:gd name="T9" fmla="*/ 140 h 157"/>
                  <a:gd name="T10" fmla="*/ 11 w 28"/>
                  <a:gd name="T11" fmla="*/ 140 h 157"/>
                  <a:gd name="T12" fmla="*/ 10 w 28"/>
                  <a:gd name="T13" fmla="*/ 145 h 157"/>
                  <a:gd name="T14" fmla="*/ 8 w 28"/>
                  <a:gd name="T15" fmla="*/ 149 h 157"/>
                  <a:gd name="T16" fmla="*/ 4 w 28"/>
                  <a:gd name="T17" fmla="*/ 155 h 157"/>
                  <a:gd name="T18" fmla="*/ 0 w 28"/>
                  <a:gd name="T19" fmla="*/ 157 h 157"/>
                  <a:gd name="T20" fmla="*/ 0 w 28"/>
                  <a:gd name="T21" fmla="*/ 157 h 157"/>
                  <a:gd name="T22" fmla="*/ 5 w 28"/>
                  <a:gd name="T23" fmla="*/ 80 h 157"/>
                  <a:gd name="T24" fmla="*/ 5 w 28"/>
                  <a:gd name="T25" fmla="*/ 80 h 157"/>
                  <a:gd name="T26" fmla="*/ 12 w 28"/>
                  <a:gd name="T27" fmla="*/ 0 h 157"/>
                  <a:gd name="T28" fmla="*/ 12 w 28"/>
                  <a:gd name="T29" fmla="*/ 0 h 15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8"/>
                  <a:gd name="T46" fmla="*/ 0 h 157"/>
                  <a:gd name="T47" fmla="*/ 28 w 28"/>
                  <a:gd name="T48" fmla="*/ 157 h 15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8" h="157">
                    <a:moveTo>
                      <a:pt x="12" y="0"/>
                    </a:moveTo>
                    <a:lnTo>
                      <a:pt x="12" y="0"/>
                    </a:lnTo>
                    <a:lnTo>
                      <a:pt x="28" y="0"/>
                    </a:lnTo>
                    <a:lnTo>
                      <a:pt x="28" y="0"/>
                    </a:lnTo>
                    <a:lnTo>
                      <a:pt x="11" y="140"/>
                    </a:lnTo>
                    <a:lnTo>
                      <a:pt x="11" y="140"/>
                    </a:lnTo>
                    <a:lnTo>
                      <a:pt x="10" y="145"/>
                    </a:lnTo>
                    <a:lnTo>
                      <a:pt x="8" y="149"/>
                    </a:lnTo>
                    <a:lnTo>
                      <a:pt x="4" y="155"/>
                    </a:lnTo>
                    <a:lnTo>
                      <a:pt x="0" y="157"/>
                    </a:lnTo>
                    <a:lnTo>
                      <a:pt x="0" y="157"/>
                    </a:lnTo>
                    <a:lnTo>
                      <a:pt x="5" y="80"/>
                    </a:lnTo>
                    <a:lnTo>
                      <a:pt x="5" y="80"/>
                    </a:lnTo>
                    <a:lnTo>
                      <a:pt x="12" y="0"/>
                    </a:lnTo>
                    <a:lnTo>
                      <a:pt x="12"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220" name="Freeform 100">
                <a:extLst>
                  <a:ext uri="{FF2B5EF4-FFF2-40B4-BE49-F238E27FC236}">
                    <a16:creationId xmlns="" xmlns:a16="http://schemas.microsoft.com/office/drawing/2014/main" id="{54286744-7842-46ED-994F-2D41D98DD46A}"/>
                  </a:ext>
                </a:extLst>
              </p:cNvPr>
              <p:cNvSpPr>
                <a:spLocks noChangeArrowheads="1"/>
              </p:cNvSpPr>
              <p:nvPr/>
            </p:nvSpPr>
            <p:spPr bwMode="auto">
              <a:xfrm>
                <a:off x="1371600" y="152400"/>
                <a:ext cx="42863" cy="249238"/>
              </a:xfrm>
              <a:custGeom>
                <a:avLst/>
                <a:gdLst>
                  <a:gd name="T0" fmla="*/ 15 w 27"/>
                  <a:gd name="T1" fmla="*/ 0 h 157"/>
                  <a:gd name="T2" fmla="*/ 27 w 27"/>
                  <a:gd name="T3" fmla="*/ 0 h 157"/>
                  <a:gd name="T4" fmla="*/ 10 w 27"/>
                  <a:gd name="T5" fmla="*/ 140 h 157"/>
                  <a:gd name="T6" fmla="*/ 10 w 27"/>
                  <a:gd name="T7" fmla="*/ 140 h 157"/>
                  <a:gd name="T8" fmla="*/ 9 w 27"/>
                  <a:gd name="T9" fmla="*/ 145 h 157"/>
                  <a:gd name="T10" fmla="*/ 7 w 27"/>
                  <a:gd name="T11" fmla="*/ 149 h 157"/>
                  <a:gd name="T12" fmla="*/ 3 w 27"/>
                  <a:gd name="T13" fmla="*/ 153 h 157"/>
                  <a:gd name="T14" fmla="*/ 0 w 27"/>
                  <a:gd name="T15" fmla="*/ 157 h 157"/>
                  <a:gd name="T16" fmla="*/ 15 w 27"/>
                  <a:gd name="T17" fmla="*/ 0 h 1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
                  <a:gd name="T28" fmla="*/ 0 h 157"/>
                  <a:gd name="T29" fmla="*/ 27 w 27"/>
                  <a:gd name="T30" fmla="*/ 157 h 1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 h="157">
                    <a:moveTo>
                      <a:pt x="15" y="0"/>
                    </a:moveTo>
                    <a:lnTo>
                      <a:pt x="27" y="0"/>
                    </a:lnTo>
                    <a:lnTo>
                      <a:pt x="10" y="140"/>
                    </a:lnTo>
                    <a:lnTo>
                      <a:pt x="10" y="140"/>
                    </a:lnTo>
                    <a:lnTo>
                      <a:pt x="9" y="145"/>
                    </a:lnTo>
                    <a:lnTo>
                      <a:pt x="7" y="149"/>
                    </a:lnTo>
                    <a:lnTo>
                      <a:pt x="3" y="153"/>
                    </a:lnTo>
                    <a:lnTo>
                      <a:pt x="0" y="157"/>
                    </a:lnTo>
                    <a:lnTo>
                      <a:pt x="15"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221" name="Freeform 108">
                <a:extLst>
                  <a:ext uri="{FF2B5EF4-FFF2-40B4-BE49-F238E27FC236}">
                    <a16:creationId xmlns="" xmlns:a16="http://schemas.microsoft.com/office/drawing/2014/main" id="{9B66370A-E8AA-4BC2-95EA-EEDA983BDE67}"/>
                  </a:ext>
                </a:extLst>
              </p:cNvPr>
              <p:cNvSpPr>
                <a:spLocks noChangeArrowheads="1"/>
              </p:cNvSpPr>
              <p:nvPr/>
            </p:nvSpPr>
            <p:spPr bwMode="auto">
              <a:xfrm>
                <a:off x="544512" y="0"/>
                <a:ext cx="47625" cy="55563"/>
              </a:xfrm>
              <a:custGeom>
                <a:avLst/>
                <a:gdLst>
                  <a:gd name="T0" fmla="*/ 30 w 30"/>
                  <a:gd name="T1" fmla="*/ 2 h 35"/>
                  <a:gd name="T2" fmla="*/ 30 w 30"/>
                  <a:gd name="T3" fmla="*/ 2 h 35"/>
                  <a:gd name="T4" fmla="*/ 27 w 30"/>
                  <a:gd name="T5" fmla="*/ 14 h 35"/>
                  <a:gd name="T6" fmla="*/ 23 w 30"/>
                  <a:gd name="T7" fmla="*/ 30 h 35"/>
                  <a:gd name="T8" fmla="*/ 23 w 30"/>
                  <a:gd name="T9" fmla="*/ 30 h 35"/>
                  <a:gd name="T10" fmla="*/ 20 w 30"/>
                  <a:gd name="T11" fmla="*/ 34 h 35"/>
                  <a:gd name="T12" fmla="*/ 19 w 30"/>
                  <a:gd name="T13" fmla="*/ 35 h 35"/>
                  <a:gd name="T14" fmla="*/ 16 w 30"/>
                  <a:gd name="T15" fmla="*/ 34 h 35"/>
                  <a:gd name="T16" fmla="*/ 14 w 30"/>
                  <a:gd name="T17" fmla="*/ 31 h 35"/>
                  <a:gd name="T18" fmla="*/ 11 w 30"/>
                  <a:gd name="T19" fmla="*/ 26 h 35"/>
                  <a:gd name="T20" fmla="*/ 0 w 30"/>
                  <a:gd name="T21" fmla="*/ 7 h 35"/>
                  <a:gd name="T22" fmla="*/ 0 w 30"/>
                  <a:gd name="T23" fmla="*/ 7 h 35"/>
                  <a:gd name="T24" fmla="*/ 3 w 30"/>
                  <a:gd name="T25" fmla="*/ 6 h 35"/>
                  <a:gd name="T26" fmla="*/ 8 w 30"/>
                  <a:gd name="T27" fmla="*/ 2 h 35"/>
                  <a:gd name="T28" fmla="*/ 12 w 30"/>
                  <a:gd name="T29" fmla="*/ 0 h 35"/>
                  <a:gd name="T30" fmla="*/ 18 w 30"/>
                  <a:gd name="T31" fmla="*/ 0 h 35"/>
                  <a:gd name="T32" fmla="*/ 23 w 30"/>
                  <a:gd name="T33" fmla="*/ 0 h 35"/>
                  <a:gd name="T34" fmla="*/ 30 w 30"/>
                  <a:gd name="T35" fmla="*/ 2 h 35"/>
                  <a:gd name="T36" fmla="*/ 30 w 30"/>
                  <a:gd name="T37" fmla="*/ 2 h 3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0"/>
                  <a:gd name="T58" fmla="*/ 0 h 35"/>
                  <a:gd name="T59" fmla="*/ 30 w 30"/>
                  <a:gd name="T60" fmla="*/ 35 h 3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0" h="35">
                    <a:moveTo>
                      <a:pt x="30" y="2"/>
                    </a:moveTo>
                    <a:lnTo>
                      <a:pt x="30" y="2"/>
                    </a:lnTo>
                    <a:lnTo>
                      <a:pt x="27" y="14"/>
                    </a:lnTo>
                    <a:lnTo>
                      <a:pt x="23" y="30"/>
                    </a:lnTo>
                    <a:lnTo>
                      <a:pt x="23" y="30"/>
                    </a:lnTo>
                    <a:lnTo>
                      <a:pt x="20" y="34"/>
                    </a:lnTo>
                    <a:lnTo>
                      <a:pt x="19" y="35"/>
                    </a:lnTo>
                    <a:lnTo>
                      <a:pt x="16" y="34"/>
                    </a:lnTo>
                    <a:lnTo>
                      <a:pt x="14" y="31"/>
                    </a:lnTo>
                    <a:lnTo>
                      <a:pt x="11" y="26"/>
                    </a:lnTo>
                    <a:lnTo>
                      <a:pt x="0" y="7"/>
                    </a:lnTo>
                    <a:lnTo>
                      <a:pt x="0" y="7"/>
                    </a:lnTo>
                    <a:lnTo>
                      <a:pt x="3" y="6"/>
                    </a:lnTo>
                    <a:lnTo>
                      <a:pt x="8" y="2"/>
                    </a:lnTo>
                    <a:lnTo>
                      <a:pt x="12" y="0"/>
                    </a:lnTo>
                    <a:lnTo>
                      <a:pt x="18" y="0"/>
                    </a:lnTo>
                    <a:lnTo>
                      <a:pt x="23" y="0"/>
                    </a:lnTo>
                    <a:lnTo>
                      <a:pt x="30" y="2"/>
                    </a:lnTo>
                    <a:lnTo>
                      <a:pt x="30" y="2"/>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grpSp>
        <p:grpSp>
          <p:nvGrpSpPr>
            <p:cNvPr id="20" name="组合 209">
              <a:extLst>
                <a:ext uri="{FF2B5EF4-FFF2-40B4-BE49-F238E27FC236}">
                  <a16:creationId xmlns="" xmlns:a16="http://schemas.microsoft.com/office/drawing/2014/main" id="{49008E54-7A21-4019-AB55-BDD671F58D14}"/>
                </a:ext>
              </a:extLst>
            </p:cNvPr>
            <p:cNvGrpSpPr>
              <a:grpSpLocks/>
            </p:cNvGrpSpPr>
            <p:nvPr/>
          </p:nvGrpSpPr>
          <p:grpSpPr bwMode="auto">
            <a:xfrm>
              <a:off x="4266982" y="2701574"/>
              <a:ext cx="133186" cy="402846"/>
              <a:chOff x="0" y="0"/>
              <a:chExt cx="203200" cy="601663"/>
            </a:xfrm>
            <a:grpFill/>
          </p:grpSpPr>
          <p:sp>
            <p:nvSpPr>
              <p:cNvPr id="121" name="Freeform 105">
                <a:extLst>
                  <a:ext uri="{FF2B5EF4-FFF2-40B4-BE49-F238E27FC236}">
                    <a16:creationId xmlns="" xmlns:a16="http://schemas.microsoft.com/office/drawing/2014/main" id="{F3FBF020-3834-4152-95D8-98E47A26DD4A}"/>
                  </a:ext>
                </a:extLst>
              </p:cNvPr>
              <p:cNvSpPr>
                <a:spLocks noChangeArrowheads="1"/>
              </p:cNvSpPr>
              <p:nvPr/>
            </p:nvSpPr>
            <p:spPr bwMode="auto">
              <a:xfrm>
                <a:off x="26987" y="84138"/>
                <a:ext cx="176213" cy="517525"/>
              </a:xfrm>
              <a:custGeom>
                <a:avLst/>
                <a:gdLst>
                  <a:gd name="T0" fmla="*/ 35 w 111"/>
                  <a:gd name="T1" fmla="*/ 266 h 326"/>
                  <a:gd name="T2" fmla="*/ 66 w 111"/>
                  <a:gd name="T3" fmla="*/ 326 h 326"/>
                  <a:gd name="T4" fmla="*/ 94 w 111"/>
                  <a:gd name="T5" fmla="*/ 322 h 326"/>
                  <a:gd name="T6" fmla="*/ 111 w 111"/>
                  <a:gd name="T7" fmla="*/ 256 h 326"/>
                  <a:gd name="T8" fmla="*/ 76 w 111"/>
                  <a:gd name="T9" fmla="*/ 0 h 326"/>
                  <a:gd name="T10" fmla="*/ 0 w 111"/>
                  <a:gd name="T11" fmla="*/ 11 h 326"/>
                  <a:gd name="T12" fmla="*/ 35 w 111"/>
                  <a:gd name="T13" fmla="*/ 266 h 326"/>
                  <a:gd name="T14" fmla="*/ 0 60000 65536"/>
                  <a:gd name="T15" fmla="*/ 0 60000 65536"/>
                  <a:gd name="T16" fmla="*/ 0 60000 65536"/>
                  <a:gd name="T17" fmla="*/ 0 60000 65536"/>
                  <a:gd name="T18" fmla="*/ 0 60000 65536"/>
                  <a:gd name="T19" fmla="*/ 0 60000 65536"/>
                  <a:gd name="T20" fmla="*/ 0 60000 65536"/>
                  <a:gd name="T21" fmla="*/ 0 w 111"/>
                  <a:gd name="T22" fmla="*/ 0 h 326"/>
                  <a:gd name="T23" fmla="*/ 111 w 111"/>
                  <a:gd name="T24" fmla="*/ 326 h 3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 h="326">
                    <a:moveTo>
                      <a:pt x="35" y="266"/>
                    </a:moveTo>
                    <a:lnTo>
                      <a:pt x="66" y="326"/>
                    </a:lnTo>
                    <a:lnTo>
                      <a:pt x="94" y="322"/>
                    </a:lnTo>
                    <a:lnTo>
                      <a:pt x="111" y="256"/>
                    </a:lnTo>
                    <a:lnTo>
                      <a:pt x="76" y="0"/>
                    </a:lnTo>
                    <a:lnTo>
                      <a:pt x="0" y="11"/>
                    </a:lnTo>
                    <a:lnTo>
                      <a:pt x="35" y="266"/>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22" name="Freeform 106">
                <a:extLst>
                  <a:ext uri="{FF2B5EF4-FFF2-40B4-BE49-F238E27FC236}">
                    <a16:creationId xmlns="" xmlns:a16="http://schemas.microsoft.com/office/drawing/2014/main" id="{76934FFC-845A-45A1-A515-CDE241B41DF2}"/>
                  </a:ext>
                </a:extLst>
              </p:cNvPr>
              <p:cNvSpPr>
                <a:spLocks noChangeArrowheads="1"/>
              </p:cNvSpPr>
              <p:nvPr/>
            </p:nvSpPr>
            <p:spPr bwMode="auto">
              <a:xfrm>
                <a:off x="20637" y="0"/>
                <a:ext cx="127000" cy="146050"/>
              </a:xfrm>
              <a:custGeom>
                <a:avLst/>
                <a:gdLst>
                  <a:gd name="T0" fmla="*/ 4 w 80"/>
                  <a:gd name="T1" fmla="*/ 59 h 92"/>
                  <a:gd name="T2" fmla="*/ 4 w 80"/>
                  <a:gd name="T3" fmla="*/ 59 h 92"/>
                  <a:gd name="T4" fmla="*/ 5 w 80"/>
                  <a:gd name="T5" fmla="*/ 66 h 92"/>
                  <a:gd name="T6" fmla="*/ 9 w 80"/>
                  <a:gd name="T7" fmla="*/ 73 h 92"/>
                  <a:gd name="T8" fmla="*/ 13 w 80"/>
                  <a:gd name="T9" fmla="*/ 80 h 92"/>
                  <a:gd name="T10" fmla="*/ 19 w 80"/>
                  <a:gd name="T11" fmla="*/ 84 h 92"/>
                  <a:gd name="T12" fmla="*/ 24 w 80"/>
                  <a:gd name="T13" fmla="*/ 88 h 92"/>
                  <a:gd name="T14" fmla="*/ 31 w 80"/>
                  <a:gd name="T15" fmla="*/ 91 h 92"/>
                  <a:gd name="T16" fmla="*/ 39 w 80"/>
                  <a:gd name="T17" fmla="*/ 92 h 92"/>
                  <a:gd name="T18" fmla="*/ 46 w 80"/>
                  <a:gd name="T19" fmla="*/ 92 h 92"/>
                  <a:gd name="T20" fmla="*/ 47 w 80"/>
                  <a:gd name="T21" fmla="*/ 92 h 92"/>
                  <a:gd name="T22" fmla="*/ 47 w 80"/>
                  <a:gd name="T23" fmla="*/ 92 h 92"/>
                  <a:gd name="T24" fmla="*/ 55 w 80"/>
                  <a:gd name="T25" fmla="*/ 89 h 92"/>
                  <a:gd name="T26" fmla="*/ 62 w 80"/>
                  <a:gd name="T27" fmla="*/ 87 h 92"/>
                  <a:gd name="T28" fmla="*/ 67 w 80"/>
                  <a:gd name="T29" fmla="*/ 82 h 92"/>
                  <a:gd name="T30" fmla="*/ 71 w 80"/>
                  <a:gd name="T31" fmla="*/ 77 h 92"/>
                  <a:gd name="T32" fmla="*/ 75 w 80"/>
                  <a:gd name="T33" fmla="*/ 70 h 92"/>
                  <a:gd name="T34" fmla="*/ 78 w 80"/>
                  <a:gd name="T35" fmla="*/ 64 h 92"/>
                  <a:gd name="T36" fmla="*/ 80 w 80"/>
                  <a:gd name="T37" fmla="*/ 57 h 92"/>
                  <a:gd name="T38" fmla="*/ 80 w 80"/>
                  <a:gd name="T39" fmla="*/ 49 h 92"/>
                  <a:gd name="T40" fmla="*/ 75 w 80"/>
                  <a:gd name="T41" fmla="*/ 15 h 92"/>
                  <a:gd name="T42" fmla="*/ 75 w 80"/>
                  <a:gd name="T43" fmla="*/ 15 h 92"/>
                  <a:gd name="T44" fmla="*/ 73 w 80"/>
                  <a:gd name="T45" fmla="*/ 8 h 92"/>
                  <a:gd name="T46" fmla="*/ 70 w 80"/>
                  <a:gd name="T47" fmla="*/ 4 h 92"/>
                  <a:gd name="T48" fmla="*/ 66 w 80"/>
                  <a:gd name="T49" fmla="*/ 1 h 92"/>
                  <a:gd name="T50" fmla="*/ 62 w 80"/>
                  <a:gd name="T51" fmla="*/ 0 h 92"/>
                  <a:gd name="T52" fmla="*/ 50 w 80"/>
                  <a:gd name="T53" fmla="*/ 1 h 92"/>
                  <a:gd name="T54" fmla="*/ 35 w 80"/>
                  <a:gd name="T55" fmla="*/ 3 h 92"/>
                  <a:gd name="T56" fmla="*/ 35 w 80"/>
                  <a:gd name="T57" fmla="*/ 3 h 92"/>
                  <a:gd name="T58" fmla="*/ 35 w 80"/>
                  <a:gd name="T59" fmla="*/ 3 h 92"/>
                  <a:gd name="T60" fmla="*/ 20 w 80"/>
                  <a:gd name="T61" fmla="*/ 5 h 92"/>
                  <a:gd name="T62" fmla="*/ 8 w 80"/>
                  <a:gd name="T63" fmla="*/ 7 h 92"/>
                  <a:gd name="T64" fmla="*/ 4 w 80"/>
                  <a:gd name="T65" fmla="*/ 9 h 92"/>
                  <a:gd name="T66" fmla="*/ 1 w 80"/>
                  <a:gd name="T67" fmla="*/ 13 h 92"/>
                  <a:gd name="T68" fmla="*/ 0 w 80"/>
                  <a:gd name="T69" fmla="*/ 17 h 92"/>
                  <a:gd name="T70" fmla="*/ 0 w 80"/>
                  <a:gd name="T71" fmla="*/ 24 h 92"/>
                  <a:gd name="T72" fmla="*/ 4 w 80"/>
                  <a:gd name="T73" fmla="*/ 59 h 9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80"/>
                  <a:gd name="T112" fmla="*/ 0 h 92"/>
                  <a:gd name="T113" fmla="*/ 80 w 80"/>
                  <a:gd name="T114" fmla="*/ 92 h 9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80" h="92">
                    <a:moveTo>
                      <a:pt x="4" y="59"/>
                    </a:moveTo>
                    <a:lnTo>
                      <a:pt x="4" y="59"/>
                    </a:lnTo>
                    <a:lnTo>
                      <a:pt x="5" y="66"/>
                    </a:lnTo>
                    <a:lnTo>
                      <a:pt x="9" y="73"/>
                    </a:lnTo>
                    <a:lnTo>
                      <a:pt x="13" y="80"/>
                    </a:lnTo>
                    <a:lnTo>
                      <a:pt x="19" y="84"/>
                    </a:lnTo>
                    <a:lnTo>
                      <a:pt x="24" y="88"/>
                    </a:lnTo>
                    <a:lnTo>
                      <a:pt x="31" y="91"/>
                    </a:lnTo>
                    <a:lnTo>
                      <a:pt x="39" y="92"/>
                    </a:lnTo>
                    <a:lnTo>
                      <a:pt x="46" y="92"/>
                    </a:lnTo>
                    <a:lnTo>
                      <a:pt x="47" y="92"/>
                    </a:lnTo>
                    <a:lnTo>
                      <a:pt x="47" y="92"/>
                    </a:lnTo>
                    <a:lnTo>
                      <a:pt x="55" y="89"/>
                    </a:lnTo>
                    <a:lnTo>
                      <a:pt x="62" y="87"/>
                    </a:lnTo>
                    <a:lnTo>
                      <a:pt x="67" y="82"/>
                    </a:lnTo>
                    <a:lnTo>
                      <a:pt x="71" y="77"/>
                    </a:lnTo>
                    <a:lnTo>
                      <a:pt x="75" y="70"/>
                    </a:lnTo>
                    <a:lnTo>
                      <a:pt x="78" y="64"/>
                    </a:lnTo>
                    <a:lnTo>
                      <a:pt x="80" y="57"/>
                    </a:lnTo>
                    <a:lnTo>
                      <a:pt x="80" y="49"/>
                    </a:lnTo>
                    <a:lnTo>
                      <a:pt x="75" y="15"/>
                    </a:lnTo>
                    <a:lnTo>
                      <a:pt x="75" y="15"/>
                    </a:lnTo>
                    <a:lnTo>
                      <a:pt x="73" y="8"/>
                    </a:lnTo>
                    <a:lnTo>
                      <a:pt x="70" y="4"/>
                    </a:lnTo>
                    <a:lnTo>
                      <a:pt x="66" y="1"/>
                    </a:lnTo>
                    <a:lnTo>
                      <a:pt x="62" y="0"/>
                    </a:lnTo>
                    <a:lnTo>
                      <a:pt x="50" y="1"/>
                    </a:lnTo>
                    <a:lnTo>
                      <a:pt x="35" y="3"/>
                    </a:lnTo>
                    <a:lnTo>
                      <a:pt x="35" y="3"/>
                    </a:lnTo>
                    <a:lnTo>
                      <a:pt x="35" y="3"/>
                    </a:lnTo>
                    <a:lnTo>
                      <a:pt x="20" y="5"/>
                    </a:lnTo>
                    <a:lnTo>
                      <a:pt x="8" y="7"/>
                    </a:lnTo>
                    <a:lnTo>
                      <a:pt x="4" y="9"/>
                    </a:lnTo>
                    <a:lnTo>
                      <a:pt x="1" y="13"/>
                    </a:lnTo>
                    <a:lnTo>
                      <a:pt x="0" y="17"/>
                    </a:lnTo>
                    <a:lnTo>
                      <a:pt x="0" y="24"/>
                    </a:lnTo>
                    <a:lnTo>
                      <a:pt x="4" y="59"/>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23" name="Freeform 107">
                <a:extLst>
                  <a:ext uri="{FF2B5EF4-FFF2-40B4-BE49-F238E27FC236}">
                    <a16:creationId xmlns="" xmlns:a16="http://schemas.microsoft.com/office/drawing/2014/main" id="{9604071E-5239-4DF7-874A-4B1B51F4EDC4}"/>
                  </a:ext>
                </a:extLst>
              </p:cNvPr>
              <p:cNvSpPr>
                <a:spLocks noChangeArrowheads="1"/>
              </p:cNvSpPr>
              <p:nvPr/>
            </p:nvSpPr>
            <p:spPr bwMode="auto">
              <a:xfrm>
                <a:off x="15875" y="49213"/>
                <a:ext cx="150813" cy="144463"/>
              </a:xfrm>
              <a:custGeom>
                <a:avLst/>
                <a:gdLst>
                  <a:gd name="T0" fmla="*/ 11 w 95"/>
                  <a:gd name="T1" fmla="*/ 91 h 91"/>
                  <a:gd name="T2" fmla="*/ 95 w 95"/>
                  <a:gd name="T3" fmla="*/ 80 h 91"/>
                  <a:gd name="T4" fmla="*/ 84 w 95"/>
                  <a:gd name="T5" fmla="*/ 0 h 91"/>
                  <a:gd name="T6" fmla="*/ 0 w 95"/>
                  <a:gd name="T7" fmla="*/ 11 h 91"/>
                  <a:gd name="T8" fmla="*/ 11 w 95"/>
                  <a:gd name="T9" fmla="*/ 91 h 91"/>
                  <a:gd name="T10" fmla="*/ 0 60000 65536"/>
                  <a:gd name="T11" fmla="*/ 0 60000 65536"/>
                  <a:gd name="T12" fmla="*/ 0 60000 65536"/>
                  <a:gd name="T13" fmla="*/ 0 60000 65536"/>
                  <a:gd name="T14" fmla="*/ 0 60000 65536"/>
                  <a:gd name="T15" fmla="*/ 0 w 95"/>
                  <a:gd name="T16" fmla="*/ 0 h 91"/>
                  <a:gd name="T17" fmla="*/ 95 w 95"/>
                  <a:gd name="T18" fmla="*/ 91 h 91"/>
                </a:gdLst>
                <a:ahLst/>
                <a:cxnLst>
                  <a:cxn ang="T10">
                    <a:pos x="T0" y="T1"/>
                  </a:cxn>
                  <a:cxn ang="T11">
                    <a:pos x="T2" y="T3"/>
                  </a:cxn>
                  <a:cxn ang="T12">
                    <a:pos x="T4" y="T5"/>
                  </a:cxn>
                  <a:cxn ang="T13">
                    <a:pos x="T6" y="T7"/>
                  </a:cxn>
                  <a:cxn ang="T14">
                    <a:pos x="T8" y="T9"/>
                  </a:cxn>
                </a:cxnLst>
                <a:rect l="T15" t="T16" r="T17" b="T18"/>
                <a:pathLst>
                  <a:path w="95" h="91">
                    <a:moveTo>
                      <a:pt x="11" y="91"/>
                    </a:moveTo>
                    <a:lnTo>
                      <a:pt x="95" y="80"/>
                    </a:lnTo>
                    <a:lnTo>
                      <a:pt x="84" y="0"/>
                    </a:lnTo>
                    <a:lnTo>
                      <a:pt x="0" y="11"/>
                    </a:lnTo>
                    <a:lnTo>
                      <a:pt x="11" y="91"/>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24" name="Freeform 109">
                <a:extLst>
                  <a:ext uri="{FF2B5EF4-FFF2-40B4-BE49-F238E27FC236}">
                    <a16:creationId xmlns="" xmlns:a16="http://schemas.microsoft.com/office/drawing/2014/main" id="{5EAE0BD8-74E8-4A8A-A673-B30B13CDFC1F}"/>
                  </a:ext>
                </a:extLst>
              </p:cNvPr>
              <p:cNvSpPr>
                <a:spLocks noChangeArrowheads="1"/>
              </p:cNvSpPr>
              <p:nvPr/>
            </p:nvSpPr>
            <p:spPr bwMode="auto">
              <a:xfrm>
                <a:off x="0" y="90488"/>
                <a:ext cx="44450" cy="260350"/>
              </a:xfrm>
              <a:custGeom>
                <a:avLst/>
                <a:gdLst>
                  <a:gd name="T0" fmla="*/ 21 w 28"/>
                  <a:gd name="T1" fmla="*/ 0 h 164"/>
                  <a:gd name="T2" fmla="*/ 21 w 28"/>
                  <a:gd name="T3" fmla="*/ 0 h 164"/>
                  <a:gd name="T4" fmla="*/ 11 w 28"/>
                  <a:gd name="T5" fmla="*/ 7 h 164"/>
                  <a:gd name="T6" fmla="*/ 5 w 28"/>
                  <a:gd name="T7" fmla="*/ 13 h 164"/>
                  <a:gd name="T8" fmla="*/ 2 w 28"/>
                  <a:gd name="T9" fmla="*/ 17 h 164"/>
                  <a:gd name="T10" fmla="*/ 0 w 28"/>
                  <a:gd name="T11" fmla="*/ 20 h 164"/>
                  <a:gd name="T12" fmla="*/ 0 w 28"/>
                  <a:gd name="T13" fmla="*/ 20 h 164"/>
                  <a:gd name="T14" fmla="*/ 3 w 28"/>
                  <a:gd name="T15" fmla="*/ 44 h 164"/>
                  <a:gd name="T16" fmla="*/ 9 w 28"/>
                  <a:gd name="T17" fmla="*/ 90 h 164"/>
                  <a:gd name="T18" fmla="*/ 18 w 28"/>
                  <a:gd name="T19" fmla="*/ 154 h 164"/>
                  <a:gd name="T20" fmla="*/ 18 w 28"/>
                  <a:gd name="T21" fmla="*/ 154 h 164"/>
                  <a:gd name="T22" fmla="*/ 17 w 28"/>
                  <a:gd name="T23" fmla="*/ 155 h 164"/>
                  <a:gd name="T24" fmla="*/ 18 w 28"/>
                  <a:gd name="T25" fmla="*/ 160 h 164"/>
                  <a:gd name="T26" fmla="*/ 19 w 28"/>
                  <a:gd name="T27" fmla="*/ 161 h 164"/>
                  <a:gd name="T28" fmla="*/ 21 w 28"/>
                  <a:gd name="T29" fmla="*/ 162 h 164"/>
                  <a:gd name="T30" fmla="*/ 23 w 28"/>
                  <a:gd name="T31" fmla="*/ 164 h 164"/>
                  <a:gd name="T32" fmla="*/ 28 w 28"/>
                  <a:gd name="T33" fmla="*/ 164 h 164"/>
                  <a:gd name="T34" fmla="*/ 13 w 28"/>
                  <a:gd name="T35" fmla="*/ 58 h 164"/>
                  <a:gd name="T36" fmla="*/ 19 w 28"/>
                  <a:gd name="T37" fmla="*/ 44 h 164"/>
                  <a:gd name="T38" fmla="*/ 21 w 28"/>
                  <a:gd name="T39" fmla="*/ 0 h 164"/>
                  <a:gd name="T40" fmla="*/ 21 w 28"/>
                  <a:gd name="T41" fmla="*/ 0 h 1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8"/>
                  <a:gd name="T64" fmla="*/ 0 h 164"/>
                  <a:gd name="T65" fmla="*/ 28 w 28"/>
                  <a:gd name="T66" fmla="*/ 164 h 1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8" h="164">
                    <a:moveTo>
                      <a:pt x="21" y="0"/>
                    </a:moveTo>
                    <a:lnTo>
                      <a:pt x="21" y="0"/>
                    </a:lnTo>
                    <a:lnTo>
                      <a:pt x="11" y="7"/>
                    </a:lnTo>
                    <a:lnTo>
                      <a:pt x="5" y="13"/>
                    </a:lnTo>
                    <a:lnTo>
                      <a:pt x="2" y="17"/>
                    </a:lnTo>
                    <a:lnTo>
                      <a:pt x="0" y="20"/>
                    </a:lnTo>
                    <a:lnTo>
                      <a:pt x="0" y="20"/>
                    </a:lnTo>
                    <a:lnTo>
                      <a:pt x="3" y="44"/>
                    </a:lnTo>
                    <a:lnTo>
                      <a:pt x="9" y="90"/>
                    </a:lnTo>
                    <a:lnTo>
                      <a:pt x="18" y="154"/>
                    </a:lnTo>
                    <a:lnTo>
                      <a:pt x="18" y="154"/>
                    </a:lnTo>
                    <a:lnTo>
                      <a:pt x="17" y="155"/>
                    </a:lnTo>
                    <a:lnTo>
                      <a:pt x="18" y="160"/>
                    </a:lnTo>
                    <a:lnTo>
                      <a:pt x="19" y="161"/>
                    </a:lnTo>
                    <a:lnTo>
                      <a:pt x="21" y="162"/>
                    </a:lnTo>
                    <a:lnTo>
                      <a:pt x="23" y="164"/>
                    </a:lnTo>
                    <a:lnTo>
                      <a:pt x="28" y="164"/>
                    </a:lnTo>
                    <a:lnTo>
                      <a:pt x="13" y="58"/>
                    </a:lnTo>
                    <a:lnTo>
                      <a:pt x="19" y="44"/>
                    </a:lnTo>
                    <a:lnTo>
                      <a:pt x="21" y="0"/>
                    </a:lnTo>
                    <a:lnTo>
                      <a:pt x="21"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grpSp>
        <p:grpSp>
          <p:nvGrpSpPr>
            <p:cNvPr id="21" name="组合 207">
              <a:extLst>
                <a:ext uri="{FF2B5EF4-FFF2-40B4-BE49-F238E27FC236}">
                  <a16:creationId xmlns="" xmlns:a16="http://schemas.microsoft.com/office/drawing/2014/main" id="{81124AF0-1C7A-42DA-B873-3E6EF5032AA1}"/>
                </a:ext>
              </a:extLst>
            </p:cNvPr>
            <p:cNvGrpSpPr>
              <a:grpSpLocks/>
            </p:cNvGrpSpPr>
            <p:nvPr/>
          </p:nvGrpSpPr>
          <p:grpSpPr bwMode="auto">
            <a:xfrm>
              <a:off x="4570815" y="2705825"/>
              <a:ext cx="522347" cy="410289"/>
              <a:chOff x="0" y="0"/>
              <a:chExt cx="796925" cy="612776"/>
            </a:xfrm>
            <a:grpFill/>
          </p:grpSpPr>
          <p:sp>
            <p:nvSpPr>
              <p:cNvPr id="115" name="Freeform 110">
                <a:extLst>
                  <a:ext uri="{FF2B5EF4-FFF2-40B4-BE49-F238E27FC236}">
                    <a16:creationId xmlns="" xmlns:a16="http://schemas.microsoft.com/office/drawing/2014/main" id="{14EAE716-3FD0-47C3-9B42-524B25EC5BB4}"/>
                  </a:ext>
                </a:extLst>
              </p:cNvPr>
              <p:cNvSpPr>
                <a:spLocks noChangeArrowheads="1"/>
              </p:cNvSpPr>
              <p:nvPr/>
            </p:nvSpPr>
            <p:spPr bwMode="auto">
              <a:xfrm>
                <a:off x="20637" y="0"/>
                <a:ext cx="776288" cy="347663"/>
              </a:xfrm>
              <a:custGeom>
                <a:avLst/>
                <a:gdLst>
                  <a:gd name="T0" fmla="*/ 247 w 489"/>
                  <a:gd name="T1" fmla="*/ 219 h 219"/>
                  <a:gd name="T2" fmla="*/ 489 w 489"/>
                  <a:gd name="T3" fmla="*/ 110 h 219"/>
                  <a:gd name="T4" fmla="*/ 240 w 489"/>
                  <a:gd name="T5" fmla="*/ 0 h 219"/>
                  <a:gd name="T6" fmla="*/ 0 w 489"/>
                  <a:gd name="T7" fmla="*/ 107 h 219"/>
                  <a:gd name="T8" fmla="*/ 247 w 489"/>
                  <a:gd name="T9" fmla="*/ 219 h 219"/>
                  <a:gd name="T10" fmla="*/ 0 60000 65536"/>
                  <a:gd name="T11" fmla="*/ 0 60000 65536"/>
                  <a:gd name="T12" fmla="*/ 0 60000 65536"/>
                  <a:gd name="T13" fmla="*/ 0 60000 65536"/>
                  <a:gd name="T14" fmla="*/ 0 60000 65536"/>
                  <a:gd name="T15" fmla="*/ 0 w 489"/>
                  <a:gd name="T16" fmla="*/ 0 h 219"/>
                  <a:gd name="T17" fmla="*/ 489 w 489"/>
                  <a:gd name="T18" fmla="*/ 219 h 219"/>
                </a:gdLst>
                <a:ahLst/>
                <a:cxnLst>
                  <a:cxn ang="T10">
                    <a:pos x="T0" y="T1"/>
                  </a:cxn>
                  <a:cxn ang="T11">
                    <a:pos x="T2" y="T3"/>
                  </a:cxn>
                  <a:cxn ang="T12">
                    <a:pos x="T4" y="T5"/>
                  </a:cxn>
                  <a:cxn ang="T13">
                    <a:pos x="T6" y="T7"/>
                  </a:cxn>
                  <a:cxn ang="T14">
                    <a:pos x="T8" y="T9"/>
                  </a:cxn>
                </a:cxnLst>
                <a:rect l="T15" t="T16" r="T17" b="T18"/>
                <a:pathLst>
                  <a:path w="489" h="219">
                    <a:moveTo>
                      <a:pt x="247" y="219"/>
                    </a:moveTo>
                    <a:lnTo>
                      <a:pt x="489" y="110"/>
                    </a:lnTo>
                    <a:lnTo>
                      <a:pt x="240" y="0"/>
                    </a:lnTo>
                    <a:lnTo>
                      <a:pt x="0" y="107"/>
                    </a:lnTo>
                    <a:lnTo>
                      <a:pt x="247" y="219"/>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16" name="Rectangle 111">
                <a:extLst>
                  <a:ext uri="{FF2B5EF4-FFF2-40B4-BE49-F238E27FC236}">
                    <a16:creationId xmlns="" xmlns:a16="http://schemas.microsoft.com/office/drawing/2014/main" id="{11ED22EE-D64F-442F-B427-A10B2B2F5AB8}"/>
                  </a:ext>
                </a:extLst>
              </p:cNvPr>
              <p:cNvSpPr>
                <a:spLocks noChangeArrowheads="1"/>
              </p:cNvSpPr>
              <p:nvPr/>
            </p:nvSpPr>
            <p:spPr bwMode="auto">
              <a:xfrm>
                <a:off x="30162" y="163513"/>
                <a:ext cx="22225" cy="255588"/>
              </a:xfrm>
              <a:prstGeom prst="rect">
                <a:avLst/>
              </a:pr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17" name="Freeform 112">
                <a:extLst>
                  <a:ext uri="{FF2B5EF4-FFF2-40B4-BE49-F238E27FC236}">
                    <a16:creationId xmlns="" xmlns:a16="http://schemas.microsoft.com/office/drawing/2014/main" id="{BC140DBD-9016-4515-A798-34C3F3BA1899}"/>
                  </a:ext>
                </a:extLst>
              </p:cNvPr>
              <p:cNvSpPr>
                <a:spLocks noChangeArrowheads="1"/>
              </p:cNvSpPr>
              <p:nvPr/>
            </p:nvSpPr>
            <p:spPr bwMode="auto">
              <a:xfrm>
                <a:off x="3175" y="388938"/>
                <a:ext cx="76200" cy="77788"/>
              </a:xfrm>
              <a:custGeom>
                <a:avLst/>
                <a:gdLst>
                  <a:gd name="T0" fmla="*/ 0 w 48"/>
                  <a:gd name="T1" fmla="*/ 24 h 49"/>
                  <a:gd name="T2" fmla="*/ 0 w 48"/>
                  <a:gd name="T3" fmla="*/ 24 h 49"/>
                  <a:gd name="T4" fmla="*/ 0 w 48"/>
                  <a:gd name="T5" fmla="*/ 20 h 49"/>
                  <a:gd name="T6" fmla="*/ 2 w 48"/>
                  <a:gd name="T7" fmla="*/ 15 h 49"/>
                  <a:gd name="T8" fmla="*/ 4 w 48"/>
                  <a:gd name="T9" fmla="*/ 11 h 49"/>
                  <a:gd name="T10" fmla="*/ 7 w 48"/>
                  <a:gd name="T11" fmla="*/ 8 h 49"/>
                  <a:gd name="T12" fmla="*/ 11 w 48"/>
                  <a:gd name="T13" fmla="*/ 4 h 49"/>
                  <a:gd name="T14" fmla="*/ 15 w 48"/>
                  <a:gd name="T15" fmla="*/ 3 h 49"/>
                  <a:gd name="T16" fmla="*/ 19 w 48"/>
                  <a:gd name="T17" fmla="*/ 1 h 49"/>
                  <a:gd name="T18" fmla="*/ 25 w 48"/>
                  <a:gd name="T19" fmla="*/ 0 h 49"/>
                  <a:gd name="T20" fmla="*/ 25 w 48"/>
                  <a:gd name="T21" fmla="*/ 0 h 49"/>
                  <a:gd name="T22" fmla="*/ 29 w 48"/>
                  <a:gd name="T23" fmla="*/ 1 h 49"/>
                  <a:gd name="T24" fmla="*/ 34 w 48"/>
                  <a:gd name="T25" fmla="*/ 3 h 49"/>
                  <a:gd name="T26" fmla="*/ 38 w 48"/>
                  <a:gd name="T27" fmla="*/ 4 h 49"/>
                  <a:gd name="T28" fmla="*/ 41 w 48"/>
                  <a:gd name="T29" fmla="*/ 8 h 49"/>
                  <a:gd name="T30" fmla="*/ 44 w 48"/>
                  <a:gd name="T31" fmla="*/ 11 h 49"/>
                  <a:gd name="T32" fmla="*/ 46 w 48"/>
                  <a:gd name="T33" fmla="*/ 15 h 49"/>
                  <a:gd name="T34" fmla="*/ 48 w 48"/>
                  <a:gd name="T35" fmla="*/ 20 h 49"/>
                  <a:gd name="T36" fmla="*/ 48 w 48"/>
                  <a:gd name="T37" fmla="*/ 24 h 49"/>
                  <a:gd name="T38" fmla="*/ 48 w 48"/>
                  <a:gd name="T39" fmla="*/ 24 h 49"/>
                  <a:gd name="T40" fmla="*/ 48 w 48"/>
                  <a:gd name="T41" fmla="*/ 30 h 49"/>
                  <a:gd name="T42" fmla="*/ 46 w 48"/>
                  <a:gd name="T43" fmla="*/ 34 h 49"/>
                  <a:gd name="T44" fmla="*/ 44 w 48"/>
                  <a:gd name="T45" fmla="*/ 38 h 49"/>
                  <a:gd name="T46" fmla="*/ 41 w 48"/>
                  <a:gd name="T47" fmla="*/ 42 h 49"/>
                  <a:gd name="T48" fmla="*/ 38 w 48"/>
                  <a:gd name="T49" fmla="*/ 45 h 49"/>
                  <a:gd name="T50" fmla="*/ 34 w 48"/>
                  <a:gd name="T51" fmla="*/ 47 h 49"/>
                  <a:gd name="T52" fmla="*/ 29 w 48"/>
                  <a:gd name="T53" fmla="*/ 49 h 49"/>
                  <a:gd name="T54" fmla="*/ 25 w 48"/>
                  <a:gd name="T55" fmla="*/ 49 h 49"/>
                  <a:gd name="T56" fmla="*/ 25 w 48"/>
                  <a:gd name="T57" fmla="*/ 49 h 49"/>
                  <a:gd name="T58" fmla="*/ 19 w 48"/>
                  <a:gd name="T59" fmla="*/ 49 h 49"/>
                  <a:gd name="T60" fmla="*/ 15 w 48"/>
                  <a:gd name="T61" fmla="*/ 47 h 49"/>
                  <a:gd name="T62" fmla="*/ 11 w 48"/>
                  <a:gd name="T63" fmla="*/ 45 h 49"/>
                  <a:gd name="T64" fmla="*/ 7 w 48"/>
                  <a:gd name="T65" fmla="*/ 42 h 49"/>
                  <a:gd name="T66" fmla="*/ 4 w 48"/>
                  <a:gd name="T67" fmla="*/ 38 h 49"/>
                  <a:gd name="T68" fmla="*/ 2 w 48"/>
                  <a:gd name="T69" fmla="*/ 34 h 49"/>
                  <a:gd name="T70" fmla="*/ 0 w 48"/>
                  <a:gd name="T71" fmla="*/ 30 h 49"/>
                  <a:gd name="T72" fmla="*/ 0 w 48"/>
                  <a:gd name="T73" fmla="*/ 24 h 49"/>
                  <a:gd name="T74" fmla="*/ 0 w 48"/>
                  <a:gd name="T75" fmla="*/ 24 h 4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8"/>
                  <a:gd name="T115" fmla="*/ 0 h 49"/>
                  <a:gd name="T116" fmla="*/ 48 w 48"/>
                  <a:gd name="T117" fmla="*/ 49 h 49"/>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8" h="49">
                    <a:moveTo>
                      <a:pt x="0" y="24"/>
                    </a:moveTo>
                    <a:lnTo>
                      <a:pt x="0" y="24"/>
                    </a:lnTo>
                    <a:lnTo>
                      <a:pt x="0" y="20"/>
                    </a:lnTo>
                    <a:lnTo>
                      <a:pt x="2" y="15"/>
                    </a:lnTo>
                    <a:lnTo>
                      <a:pt x="4" y="11"/>
                    </a:lnTo>
                    <a:lnTo>
                      <a:pt x="7" y="8"/>
                    </a:lnTo>
                    <a:lnTo>
                      <a:pt x="11" y="4"/>
                    </a:lnTo>
                    <a:lnTo>
                      <a:pt x="15" y="3"/>
                    </a:lnTo>
                    <a:lnTo>
                      <a:pt x="19" y="1"/>
                    </a:lnTo>
                    <a:lnTo>
                      <a:pt x="25" y="0"/>
                    </a:lnTo>
                    <a:lnTo>
                      <a:pt x="25" y="0"/>
                    </a:lnTo>
                    <a:lnTo>
                      <a:pt x="29" y="1"/>
                    </a:lnTo>
                    <a:lnTo>
                      <a:pt x="34" y="3"/>
                    </a:lnTo>
                    <a:lnTo>
                      <a:pt x="38" y="4"/>
                    </a:lnTo>
                    <a:lnTo>
                      <a:pt x="41" y="8"/>
                    </a:lnTo>
                    <a:lnTo>
                      <a:pt x="44" y="11"/>
                    </a:lnTo>
                    <a:lnTo>
                      <a:pt x="46" y="15"/>
                    </a:lnTo>
                    <a:lnTo>
                      <a:pt x="48" y="20"/>
                    </a:lnTo>
                    <a:lnTo>
                      <a:pt x="48" y="24"/>
                    </a:lnTo>
                    <a:lnTo>
                      <a:pt x="48" y="24"/>
                    </a:lnTo>
                    <a:lnTo>
                      <a:pt x="48" y="30"/>
                    </a:lnTo>
                    <a:lnTo>
                      <a:pt x="46" y="34"/>
                    </a:lnTo>
                    <a:lnTo>
                      <a:pt x="44" y="38"/>
                    </a:lnTo>
                    <a:lnTo>
                      <a:pt x="41" y="42"/>
                    </a:lnTo>
                    <a:lnTo>
                      <a:pt x="38" y="45"/>
                    </a:lnTo>
                    <a:lnTo>
                      <a:pt x="34" y="47"/>
                    </a:lnTo>
                    <a:lnTo>
                      <a:pt x="29" y="49"/>
                    </a:lnTo>
                    <a:lnTo>
                      <a:pt x="25" y="49"/>
                    </a:lnTo>
                    <a:lnTo>
                      <a:pt x="25" y="49"/>
                    </a:lnTo>
                    <a:lnTo>
                      <a:pt x="19" y="49"/>
                    </a:lnTo>
                    <a:lnTo>
                      <a:pt x="15" y="47"/>
                    </a:lnTo>
                    <a:lnTo>
                      <a:pt x="11" y="45"/>
                    </a:lnTo>
                    <a:lnTo>
                      <a:pt x="7" y="42"/>
                    </a:lnTo>
                    <a:lnTo>
                      <a:pt x="4" y="38"/>
                    </a:lnTo>
                    <a:lnTo>
                      <a:pt x="2" y="34"/>
                    </a:lnTo>
                    <a:lnTo>
                      <a:pt x="0" y="30"/>
                    </a:lnTo>
                    <a:lnTo>
                      <a:pt x="0" y="24"/>
                    </a:lnTo>
                    <a:lnTo>
                      <a:pt x="0" y="24"/>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18" name="Freeform 113">
                <a:extLst>
                  <a:ext uri="{FF2B5EF4-FFF2-40B4-BE49-F238E27FC236}">
                    <a16:creationId xmlns="" xmlns:a16="http://schemas.microsoft.com/office/drawing/2014/main" id="{800313C4-6B3B-4DC1-95A2-B027C68597F4}"/>
                  </a:ext>
                </a:extLst>
              </p:cNvPr>
              <p:cNvSpPr>
                <a:spLocks noChangeArrowheads="1"/>
              </p:cNvSpPr>
              <p:nvPr/>
            </p:nvSpPr>
            <p:spPr bwMode="auto">
              <a:xfrm>
                <a:off x="33337" y="431800"/>
                <a:ext cx="46038" cy="169863"/>
              </a:xfrm>
              <a:custGeom>
                <a:avLst/>
                <a:gdLst>
                  <a:gd name="T0" fmla="*/ 17 w 29"/>
                  <a:gd name="T1" fmla="*/ 5 h 107"/>
                  <a:gd name="T2" fmla="*/ 17 w 29"/>
                  <a:gd name="T3" fmla="*/ 5 h 107"/>
                  <a:gd name="T4" fmla="*/ 19 w 29"/>
                  <a:gd name="T5" fmla="*/ 12 h 107"/>
                  <a:gd name="T6" fmla="*/ 22 w 29"/>
                  <a:gd name="T7" fmla="*/ 22 h 107"/>
                  <a:gd name="T8" fmla="*/ 25 w 29"/>
                  <a:gd name="T9" fmla="*/ 33 h 107"/>
                  <a:gd name="T10" fmla="*/ 27 w 29"/>
                  <a:gd name="T11" fmla="*/ 47 h 107"/>
                  <a:gd name="T12" fmla="*/ 29 w 29"/>
                  <a:gd name="T13" fmla="*/ 65 h 107"/>
                  <a:gd name="T14" fmla="*/ 29 w 29"/>
                  <a:gd name="T15" fmla="*/ 84 h 107"/>
                  <a:gd name="T16" fmla="*/ 27 w 29"/>
                  <a:gd name="T17" fmla="*/ 107 h 107"/>
                  <a:gd name="T18" fmla="*/ 0 w 29"/>
                  <a:gd name="T19" fmla="*/ 107 h 107"/>
                  <a:gd name="T20" fmla="*/ 0 w 29"/>
                  <a:gd name="T21" fmla="*/ 0 h 107"/>
                  <a:gd name="T22" fmla="*/ 0 w 29"/>
                  <a:gd name="T23" fmla="*/ 0 h 107"/>
                  <a:gd name="T24" fmla="*/ 8 w 29"/>
                  <a:gd name="T25" fmla="*/ 4 h 107"/>
                  <a:gd name="T26" fmla="*/ 14 w 29"/>
                  <a:gd name="T27" fmla="*/ 5 h 107"/>
                  <a:gd name="T28" fmla="*/ 15 w 29"/>
                  <a:gd name="T29" fmla="*/ 5 h 107"/>
                  <a:gd name="T30" fmla="*/ 17 w 29"/>
                  <a:gd name="T31" fmla="*/ 5 h 107"/>
                  <a:gd name="T32" fmla="*/ 17 w 29"/>
                  <a:gd name="T33" fmla="*/ 5 h 10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9"/>
                  <a:gd name="T52" fmla="*/ 0 h 107"/>
                  <a:gd name="T53" fmla="*/ 29 w 29"/>
                  <a:gd name="T54" fmla="*/ 107 h 10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9" h="107">
                    <a:moveTo>
                      <a:pt x="17" y="5"/>
                    </a:moveTo>
                    <a:lnTo>
                      <a:pt x="17" y="5"/>
                    </a:lnTo>
                    <a:lnTo>
                      <a:pt x="19" y="12"/>
                    </a:lnTo>
                    <a:lnTo>
                      <a:pt x="22" y="22"/>
                    </a:lnTo>
                    <a:lnTo>
                      <a:pt x="25" y="33"/>
                    </a:lnTo>
                    <a:lnTo>
                      <a:pt x="27" y="47"/>
                    </a:lnTo>
                    <a:lnTo>
                      <a:pt x="29" y="65"/>
                    </a:lnTo>
                    <a:lnTo>
                      <a:pt x="29" y="84"/>
                    </a:lnTo>
                    <a:lnTo>
                      <a:pt x="27" y="107"/>
                    </a:lnTo>
                    <a:lnTo>
                      <a:pt x="0" y="107"/>
                    </a:lnTo>
                    <a:lnTo>
                      <a:pt x="0" y="0"/>
                    </a:lnTo>
                    <a:lnTo>
                      <a:pt x="0" y="0"/>
                    </a:lnTo>
                    <a:lnTo>
                      <a:pt x="8" y="4"/>
                    </a:lnTo>
                    <a:lnTo>
                      <a:pt x="14" y="5"/>
                    </a:lnTo>
                    <a:lnTo>
                      <a:pt x="15" y="5"/>
                    </a:lnTo>
                    <a:lnTo>
                      <a:pt x="17" y="5"/>
                    </a:lnTo>
                    <a:lnTo>
                      <a:pt x="17" y="5"/>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19" name="Freeform 114">
                <a:extLst>
                  <a:ext uri="{FF2B5EF4-FFF2-40B4-BE49-F238E27FC236}">
                    <a16:creationId xmlns="" xmlns:a16="http://schemas.microsoft.com/office/drawing/2014/main" id="{90B08BD6-41CF-4EF3-9B99-040948C96FC6}"/>
                  </a:ext>
                </a:extLst>
              </p:cNvPr>
              <p:cNvSpPr>
                <a:spLocks noChangeArrowheads="1"/>
              </p:cNvSpPr>
              <p:nvPr/>
            </p:nvSpPr>
            <p:spPr bwMode="auto">
              <a:xfrm>
                <a:off x="0" y="431800"/>
                <a:ext cx="46038" cy="169863"/>
              </a:xfrm>
              <a:custGeom>
                <a:avLst/>
                <a:gdLst>
                  <a:gd name="T0" fmla="*/ 13 w 29"/>
                  <a:gd name="T1" fmla="*/ 5 h 107"/>
                  <a:gd name="T2" fmla="*/ 13 w 29"/>
                  <a:gd name="T3" fmla="*/ 5 h 107"/>
                  <a:gd name="T4" fmla="*/ 10 w 29"/>
                  <a:gd name="T5" fmla="*/ 12 h 107"/>
                  <a:gd name="T6" fmla="*/ 4 w 29"/>
                  <a:gd name="T7" fmla="*/ 33 h 107"/>
                  <a:gd name="T8" fmla="*/ 2 w 29"/>
                  <a:gd name="T9" fmla="*/ 47 h 107"/>
                  <a:gd name="T10" fmla="*/ 0 w 29"/>
                  <a:gd name="T11" fmla="*/ 65 h 107"/>
                  <a:gd name="T12" fmla="*/ 0 w 29"/>
                  <a:gd name="T13" fmla="*/ 84 h 107"/>
                  <a:gd name="T14" fmla="*/ 1 w 29"/>
                  <a:gd name="T15" fmla="*/ 107 h 107"/>
                  <a:gd name="T16" fmla="*/ 29 w 29"/>
                  <a:gd name="T17" fmla="*/ 107 h 107"/>
                  <a:gd name="T18" fmla="*/ 29 w 29"/>
                  <a:gd name="T19" fmla="*/ 0 h 107"/>
                  <a:gd name="T20" fmla="*/ 29 w 29"/>
                  <a:gd name="T21" fmla="*/ 0 h 107"/>
                  <a:gd name="T22" fmla="*/ 21 w 29"/>
                  <a:gd name="T23" fmla="*/ 4 h 107"/>
                  <a:gd name="T24" fmla="*/ 16 w 29"/>
                  <a:gd name="T25" fmla="*/ 5 h 107"/>
                  <a:gd name="T26" fmla="*/ 13 w 29"/>
                  <a:gd name="T27" fmla="*/ 5 h 107"/>
                  <a:gd name="T28" fmla="*/ 13 w 29"/>
                  <a:gd name="T29" fmla="*/ 5 h 107"/>
                  <a:gd name="T30" fmla="*/ 13 w 29"/>
                  <a:gd name="T31" fmla="*/ 5 h 10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9"/>
                  <a:gd name="T49" fmla="*/ 0 h 107"/>
                  <a:gd name="T50" fmla="*/ 29 w 29"/>
                  <a:gd name="T51" fmla="*/ 107 h 10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9" h="107">
                    <a:moveTo>
                      <a:pt x="13" y="5"/>
                    </a:moveTo>
                    <a:lnTo>
                      <a:pt x="13" y="5"/>
                    </a:lnTo>
                    <a:lnTo>
                      <a:pt x="10" y="12"/>
                    </a:lnTo>
                    <a:lnTo>
                      <a:pt x="4" y="33"/>
                    </a:lnTo>
                    <a:lnTo>
                      <a:pt x="2" y="47"/>
                    </a:lnTo>
                    <a:lnTo>
                      <a:pt x="0" y="65"/>
                    </a:lnTo>
                    <a:lnTo>
                      <a:pt x="0" y="84"/>
                    </a:lnTo>
                    <a:lnTo>
                      <a:pt x="1" y="107"/>
                    </a:lnTo>
                    <a:lnTo>
                      <a:pt x="29" y="107"/>
                    </a:lnTo>
                    <a:lnTo>
                      <a:pt x="29" y="0"/>
                    </a:lnTo>
                    <a:lnTo>
                      <a:pt x="29" y="0"/>
                    </a:lnTo>
                    <a:lnTo>
                      <a:pt x="21" y="4"/>
                    </a:lnTo>
                    <a:lnTo>
                      <a:pt x="16" y="5"/>
                    </a:lnTo>
                    <a:lnTo>
                      <a:pt x="13" y="5"/>
                    </a:lnTo>
                    <a:lnTo>
                      <a:pt x="13" y="5"/>
                    </a:lnTo>
                    <a:lnTo>
                      <a:pt x="13" y="5"/>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20" name="Freeform 115">
                <a:extLst>
                  <a:ext uri="{FF2B5EF4-FFF2-40B4-BE49-F238E27FC236}">
                    <a16:creationId xmlns="" xmlns:a16="http://schemas.microsoft.com/office/drawing/2014/main" id="{0E353523-ABC5-4B01-B36A-82785CB71278}"/>
                  </a:ext>
                </a:extLst>
              </p:cNvPr>
              <p:cNvSpPr>
                <a:spLocks noChangeArrowheads="1"/>
              </p:cNvSpPr>
              <p:nvPr/>
            </p:nvSpPr>
            <p:spPr bwMode="auto">
              <a:xfrm>
                <a:off x="192087" y="277813"/>
                <a:ext cx="449263" cy="334963"/>
              </a:xfrm>
              <a:custGeom>
                <a:avLst/>
                <a:gdLst>
                  <a:gd name="T0" fmla="*/ 0 w 283"/>
                  <a:gd name="T1" fmla="*/ 0 h 211"/>
                  <a:gd name="T2" fmla="*/ 0 w 283"/>
                  <a:gd name="T3" fmla="*/ 0 h 211"/>
                  <a:gd name="T4" fmla="*/ 63 w 283"/>
                  <a:gd name="T5" fmla="*/ 29 h 211"/>
                  <a:gd name="T6" fmla="*/ 143 w 283"/>
                  <a:gd name="T7" fmla="*/ 67 h 211"/>
                  <a:gd name="T8" fmla="*/ 143 w 283"/>
                  <a:gd name="T9" fmla="*/ 67 h 211"/>
                  <a:gd name="T10" fmla="*/ 221 w 283"/>
                  <a:gd name="T11" fmla="*/ 29 h 211"/>
                  <a:gd name="T12" fmla="*/ 283 w 283"/>
                  <a:gd name="T13" fmla="*/ 0 h 211"/>
                  <a:gd name="T14" fmla="*/ 283 w 283"/>
                  <a:gd name="T15" fmla="*/ 163 h 211"/>
                  <a:gd name="T16" fmla="*/ 283 w 283"/>
                  <a:gd name="T17" fmla="*/ 163 h 211"/>
                  <a:gd name="T18" fmla="*/ 277 w 283"/>
                  <a:gd name="T19" fmla="*/ 170 h 211"/>
                  <a:gd name="T20" fmla="*/ 267 w 283"/>
                  <a:gd name="T21" fmla="*/ 177 h 211"/>
                  <a:gd name="T22" fmla="*/ 259 w 283"/>
                  <a:gd name="T23" fmla="*/ 182 h 211"/>
                  <a:gd name="T24" fmla="*/ 250 w 283"/>
                  <a:gd name="T25" fmla="*/ 188 h 211"/>
                  <a:gd name="T26" fmla="*/ 229 w 283"/>
                  <a:gd name="T27" fmla="*/ 196 h 211"/>
                  <a:gd name="T28" fmla="*/ 209 w 283"/>
                  <a:gd name="T29" fmla="*/ 201 h 211"/>
                  <a:gd name="T30" fmla="*/ 190 w 283"/>
                  <a:gd name="T31" fmla="*/ 205 h 211"/>
                  <a:gd name="T32" fmla="*/ 172 w 283"/>
                  <a:gd name="T33" fmla="*/ 208 h 211"/>
                  <a:gd name="T34" fmla="*/ 147 w 283"/>
                  <a:gd name="T35" fmla="*/ 211 h 211"/>
                  <a:gd name="T36" fmla="*/ 147 w 283"/>
                  <a:gd name="T37" fmla="*/ 211 h 211"/>
                  <a:gd name="T38" fmla="*/ 147 w 283"/>
                  <a:gd name="T39" fmla="*/ 211 h 211"/>
                  <a:gd name="T40" fmla="*/ 143 w 283"/>
                  <a:gd name="T41" fmla="*/ 211 h 211"/>
                  <a:gd name="T42" fmla="*/ 143 w 283"/>
                  <a:gd name="T43" fmla="*/ 211 h 211"/>
                  <a:gd name="T44" fmla="*/ 139 w 283"/>
                  <a:gd name="T45" fmla="*/ 211 h 211"/>
                  <a:gd name="T46" fmla="*/ 139 w 283"/>
                  <a:gd name="T47" fmla="*/ 211 h 211"/>
                  <a:gd name="T48" fmla="*/ 139 w 283"/>
                  <a:gd name="T49" fmla="*/ 211 h 211"/>
                  <a:gd name="T50" fmla="*/ 113 w 283"/>
                  <a:gd name="T51" fmla="*/ 208 h 211"/>
                  <a:gd name="T52" fmla="*/ 94 w 283"/>
                  <a:gd name="T53" fmla="*/ 205 h 211"/>
                  <a:gd name="T54" fmla="*/ 75 w 283"/>
                  <a:gd name="T55" fmla="*/ 201 h 211"/>
                  <a:gd name="T56" fmla="*/ 55 w 283"/>
                  <a:gd name="T57" fmla="*/ 196 h 211"/>
                  <a:gd name="T58" fmla="*/ 36 w 283"/>
                  <a:gd name="T59" fmla="*/ 188 h 211"/>
                  <a:gd name="T60" fmla="*/ 26 w 283"/>
                  <a:gd name="T61" fmla="*/ 182 h 211"/>
                  <a:gd name="T62" fmla="*/ 17 w 283"/>
                  <a:gd name="T63" fmla="*/ 177 h 211"/>
                  <a:gd name="T64" fmla="*/ 9 w 283"/>
                  <a:gd name="T65" fmla="*/ 170 h 211"/>
                  <a:gd name="T66" fmla="*/ 0 w 283"/>
                  <a:gd name="T67" fmla="*/ 163 h 211"/>
                  <a:gd name="T68" fmla="*/ 0 w 283"/>
                  <a:gd name="T69" fmla="*/ 0 h 21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83"/>
                  <a:gd name="T106" fmla="*/ 0 h 211"/>
                  <a:gd name="T107" fmla="*/ 283 w 283"/>
                  <a:gd name="T108" fmla="*/ 211 h 211"/>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83" h="211">
                    <a:moveTo>
                      <a:pt x="0" y="0"/>
                    </a:moveTo>
                    <a:lnTo>
                      <a:pt x="0" y="0"/>
                    </a:lnTo>
                    <a:lnTo>
                      <a:pt x="63" y="29"/>
                    </a:lnTo>
                    <a:lnTo>
                      <a:pt x="143" y="67"/>
                    </a:lnTo>
                    <a:lnTo>
                      <a:pt x="143" y="67"/>
                    </a:lnTo>
                    <a:lnTo>
                      <a:pt x="221" y="29"/>
                    </a:lnTo>
                    <a:lnTo>
                      <a:pt x="283" y="0"/>
                    </a:lnTo>
                    <a:lnTo>
                      <a:pt x="283" y="163"/>
                    </a:lnTo>
                    <a:lnTo>
                      <a:pt x="283" y="163"/>
                    </a:lnTo>
                    <a:lnTo>
                      <a:pt x="277" y="170"/>
                    </a:lnTo>
                    <a:lnTo>
                      <a:pt x="267" y="177"/>
                    </a:lnTo>
                    <a:lnTo>
                      <a:pt x="259" y="182"/>
                    </a:lnTo>
                    <a:lnTo>
                      <a:pt x="250" y="188"/>
                    </a:lnTo>
                    <a:lnTo>
                      <a:pt x="229" y="196"/>
                    </a:lnTo>
                    <a:lnTo>
                      <a:pt x="209" y="201"/>
                    </a:lnTo>
                    <a:lnTo>
                      <a:pt x="190" y="205"/>
                    </a:lnTo>
                    <a:lnTo>
                      <a:pt x="172" y="208"/>
                    </a:lnTo>
                    <a:lnTo>
                      <a:pt x="147" y="211"/>
                    </a:lnTo>
                    <a:lnTo>
                      <a:pt x="147" y="211"/>
                    </a:lnTo>
                    <a:lnTo>
                      <a:pt x="147" y="211"/>
                    </a:lnTo>
                    <a:lnTo>
                      <a:pt x="143" y="211"/>
                    </a:lnTo>
                    <a:lnTo>
                      <a:pt x="143" y="211"/>
                    </a:lnTo>
                    <a:lnTo>
                      <a:pt x="139" y="211"/>
                    </a:lnTo>
                    <a:lnTo>
                      <a:pt x="139" y="211"/>
                    </a:lnTo>
                    <a:lnTo>
                      <a:pt x="139" y="211"/>
                    </a:lnTo>
                    <a:lnTo>
                      <a:pt x="113" y="208"/>
                    </a:lnTo>
                    <a:lnTo>
                      <a:pt x="94" y="205"/>
                    </a:lnTo>
                    <a:lnTo>
                      <a:pt x="75" y="201"/>
                    </a:lnTo>
                    <a:lnTo>
                      <a:pt x="55" y="196"/>
                    </a:lnTo>
                    <a:lnTo>
                      <a:pt x="36" y="188"/>
                    </a:lnTo>
                    <a:lnTo>
                      <a:pt x="26" y="182"/>
                    </a:lnTo>
                    <a:lnTo>
                      <a:pt x="17" y="177"/>
                    </a:lnTo>
                    <a:lnTo>
                      <a:pt x="9" y="170"/>
                    </a:lnTo>
                    <a:lnTo>
                      <a:pt x="0" y="163"/>
                    </a:lnTo>
                    <a:lnTo>
                      <a:pt x="0"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grpSp>
        <p:sp>
          <p:nvSpPr>
            <p:cNvPr id="22" name="Freeform 116">
              <a:extLst>
                <a:ext uri="{FF2B5EF4-FFF2-40B4-BE49-F238E27FC236}">
                  <a16:creationId xmlns="" xmlns:a16="http://schemas.microsoft.com/office/drawing/2014/main" id="{856FA04C-152E-4D47-8763-87B79C07A17A}"/>
                </a:ext>
              </a:extLst>
            </p:cNvPr>
            <p:cNvSpPr>
              <a:spLocks noEditPoints="1" noChangeArrowheads="1"/>
            </p:cNvSpPr>
            <p:nvPr/>
          </p:nvSpPr>
          <p:spPr bwMode="auto">
            <a:xfrm>
              <a:off x="5232594" y="1281515"/>
              <a:ext cx="258052" cy="329505"/>
            </a:xfrm>
            <a:custGeom>
              <a:avLst/>
              <a:gdLst>
                <a:gd name="T0" fmla="*/ 2147483647 w 247"/>
                <a:gd name="T1" fmla="*/ 2147483647 h 310"/>
                <a:gd name="T2" fmla="*/ 2147483647 w 247"/>
                <a:gd name="T3" fmla="*/ 2147483647 h 310"/>
                <a:gd name="T4" fmla="*/ 2147483647 w 247"/>
                <a:gd name="T5" fmla="*/ 2147483647 h 310"/>
                <a:gd name="T6" fmla="*/ 2147483647 w 247"/>
                <a:gd name="T7" fmla="*/ 2147483647 h 310"/>
                <a:gd name="T8" fmla="*/ 2147483647 w 247"/>
                <a:gd name="T9" fmla="*/ 2147483647 h 310"/>
                <a:gd name="T10" fmla="*/ 2147483647 w 247"/>
                <a:gd name="T11" fmla="*/ 2147483647 h 310"/>
                <a:gd name="T12" fmla="*/ 2147483647 w 247"/>
                <a:gd name="T13" fmla="*/ 2147483647 h 310"/>
                <a:gd name="T14" fmla="*/ 2147483647 w 247"/>
                <a:gd name="T15" fmla="*/ 0 h 310"/>
                <a:gd name="T16" fmla="*/ 2147483647 w 247"/>
                <a:gd name="T17" fmla="*/ 2147483647 h 310"/>
                <a:gd name="T18" fmla="*/ 2147483647 w 247"/>
                <a:gd name="T19" fmla="*/ 2147483647 h 310"/>
                <a:gd name="T20" fmla="*/ 2147483647 w 247"/>
                <a:gd name="T21" fmla="*/ 2147483647 h 310"/>
                <a:gd name="T22" fmla="*/ 2147483647 w 247"/>
                <a:gd name="T23" fmla="*/ 2147483647 h 310"/>
                <a:gd name="T24" fmla="*/ 2147483647 w 247"/>
                <a:gd name="T25" fmla="*/ 2147483647 h 310"/>
                <a:gd name="T26" fmla="*/ 2147483647 w 247"/>
                <a:gd name="T27" fmla="*/ 2147483647 h 310"/>
                <a:gd name="T28" fmla="*/ 2147483647 w 247"/>
                <a:gd name="T29" fmla="*/ 2147483647 h 310"/>
                <a:gd name="T30" fmla="*/ 2147483647 w 247"/>
                <a:gd name="T31" fmla="*/ 2147483647 h 310"/>
                <a:gd name="T32" fmla="*/ 2147483647 w 247"/>
                <a:gd name="T33" fmla="*/ 2147483647 h 310"/>
                <a:gd name="T34" fmla="*/ 2147483647 w 247"/>
                <a:gd name="T35" fmla="*/ 2147483647 h 310"/>
                <a:gd name="T36" fmla="*/ 2147483647 w 247"/>
                <a:gd name="T37" fmla="*/ 2147483647 h 310"/>
                <a:gd name="T38" fmla="*/ 2147483647 w 247"/>
                <a:gd name="T39" fmla="*/ 2147483647 h 310"/>
                <a:gd name="T40" fmla="*/ 2147483647 w 247"/>
                <a:gd name="T41" fmla="*/ 2147483647 h 310"/>
                <a:gd name="T42" fmla="*/ 2147483647 w 247"/>
                <a:gd name="T43" fmla="*/ 2147483647 h 310"/>
                <a:gd name="T44" fmla="*/ 2147483647 w 247"/>
                <a:gd name="T45" fmla="*/ 2147483647 h 310"/>
                <a:gd name="T46" fmla="*/ 2147483647 w 247"/>
                <a:gd name="T47" fmla="*/ 2147483647 h 310"/>
                <a:gd name="T48" fmla="*/ 2147483647 w 247"/>
                <a:gd name="T49" fmla="*/ 2147483647 h 310"/>
                <a:gd name="T50" fmla="*/ 2147483647 w 247"/>
                <a:gd name="T51" fmla="*/ 2147483647 h 310"/>
                <a:gd name="T52" fmla="*/ 2147483647 w 247"/>
                <a:gd name="T53" fmla="*/ 2147483647 h 310"/>
                <a:gd name="T54" fmla="*/ 2147483647 w 247"/>
                <a:gd name="T55" fmla="*/ 2147483647 h 310"/>
                <a:gd name="T56" fmla="*/ 2147483647 w 247"/>
                <a:gd name="T57" fmla="*/ 2147483647 h 310"/>
                <a:gd name="T58" fmla="*/ 2147483647 w 247"/>
                <a:gd name="T59" fmla="*/ 2147483647 h 310"/>
                <a:gd name="T60" fmla="*/ 2147483647 w 247"/>
                <a:gd name="T61" fmla="*/ 2147483647 h 310"/>
                <a:gd name="T62" fmla="*/ 2147483647 w 247"/>
                <a:gd name="T63" fmla="*/ 2147483647 h 310"/>
                <a:gd name="T64" fmla="*/ 2147483647 w 247"/>
                <a:gd name="T65" fmla="*/ 2147483647 h 310"/>
                <a:gd name="T66" fmla="*/ 2147483647 w 247"/>
                <a:gd name="T67" fmla="*/ 2147483647 h 310"/>
                <a:gd name="T68" fmla="*/ 2147483647 w 247"/>
                <a:gd name="T69" fmla="*/ 2147483647 h 310"/>
                <a:gd name="T70" fmla="*/ 2147483647 w 247"/>
                <a:gd name="T71" fmla="*/ 2147483647 h 310"/>
                <a:gd name="T72" fmla="*/ 2147483647 w 247"/>
                <a:gd name="T73" fmla="*/ 2147483647 h 310"/>
                <a:gd name="T74" fmla="*/ 2147483647 w 247"/>
                <a:gd name="T75" fmla="*/ 2147483647 h 310"/>
                <a:gd name="T76" fmla="*/ 2147483647 w 247"/>
                <a:gd name="T77" fmla="*/ 2147483647 h 310"/>
                <a:gd name="T78" fmla="*/ 2147483647 w 247"/>
                <a:gd name="T79" fmla="*/ 2147483647 h 310"/>
                <a:gd name="T80" fmla="*/ 2147483647 w 247"/>
                <a:gd name="T81" fmla="*/ 2147483647 h 310"/>
                <a:gd name="T82" fmla="*/ 2147483647 w 247"/>
                <a:gd name="T83" fmla="*/ 2147483647 h 310"/>
                <a:gd name="T84" fmla="*/ 2147483647 w 247"/>
                <a:gd name="T85" fmla="*/ 2147483647 h 310"/>
                <a:gd name="T86" fmla="*/ 2147483647 w 247"/>
                <a:gd name="T87" fmla="*/ 2147483647 h 310"/>
                <a:gd name="T88" fmla="*/ 2147483647 w 247"/>
                <a:gd name="T89" fmla="*/ 2147483647 h 310"/>
                <a:gd name="T90" fmla="*/ 2147483647 w 247"/>
                <a:gd name="T91" fmla="*/ 2147483647 h 310"/>
                <a:gd name="T92" fmla="*/ 2147483647 w 247"/>
                <a:gd name="T93" fmla="*/ 2147483647 h 310"/>
                <a:gd name="T94" fmla="*/ 2147483647 w 247"/>
                <a:gd name="T95" fmla="*/ 2147483647 h 31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47"/>
                <a:gd name="T145" fmla="*/ 0 h 310"/>
                <a:gd name="T146" fmla="*/ 247 w 247"/>
                <a:gd name="T147" fmla="*/ 310 h 31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47" h="310">
                  <a:moveTo>
                    <a:pt x="80" y="150"/>
                  </a:moveTo>
                  <a:lnTo>
                    <a:pt x="80" y="150"/>
                  </a:lnTo>
                  <a:lnTo>
                    <a:pt x="82" y="150"/>
                  </a:lnTo>
                  <a:lnTo>
                    <a:pt x="84" y="146"/>
                  </a:lnTo>
                  <a:lnTo>
                    <a:pt x="86" y="140"/>
                  </a:lnTo>
                  <a:lnTo>
                    <a:pt x="87" y="132"/>
                  </a:lnTo>
                  <a:lnTo>
                    <a:pt x="87" y="59"/>
                  </a:lnTo>
                  <a:lnTo>
                    <a:pt x="82" y="55"/>
                  </a:lnTo>
                  <a:lnTo>
                    <a:pt x="80" y="50"/>
                  </a:lnTo>
                  <a:lnTo>
                    <a:pt x="79" y="50"/>
                  </a:lnTo>
                  <a:lnTo>
                    <a:pt x="79" y="17"/>
                  </a:lnTo>
                  <a:lnTo>
                    <a:pt x="80" y="17"/>
                  </a:lnTo>
                  <a:lnTo>
                    <a:pt x="80" y="16"/>
                  </a:lnTo>
                  <a:lnTo>
                    <a:pt x="80" y="13"/>
                  </a:lnTo>
                  <a:lnTo>
                    <a:pt x="83" y="10"/>
                  </a:lnTo>
                  <a:lnTo>
                    <a:pt x="87" y="6"/>
                  </a:lnTo>
                  <a:lnTo>
                    <a:pt x="92" y="5"/>
                  </a:lnTo>
                  <a:lnTo>
                    <a:pt x="107" y="1"/>
                  </a:lnTo>
                  <a:lnTo>
                    <a:pt x="125" y="0"/>
                  </a:lnTo>
                  <a:lnTo>
                    <a:pt x="141" y="1"/>
                  </a:lnTo>
                  <a:lnTo>
                    <a:pt x="156" y="5"/>
                  </a:lnTo>
                  <a:lnTo>
                    <a:pt x="162" y="6"/>
                  </a:lnTo>
                  <a:lnTo>
                    <a:pt x="166" y="10"/>
                  </a:lnTo>
                  <a:lnTo>
                    <a:pt x="168" y="13"/>
                  </a:lnTo>
                  <a:lnTo>
                    <a:pt x="168" y="16"/>
                  </a:lnTo>
                  <a:lnTo>
                    <a:pt x="168" y="17"/>
                  </a:lnTo>
                  <a:lnTo>
                    <a:pt x="170" y="17"/>
                  </a:lnTo>
                  <a:lnTo>
                    <a:pt x="170" y="50"/>
                  </a:lnTo>
                  <a:lnTo>
                    <a:pt x="168" y="50"/>
                  </a:lnTo>
                  <a:lnTo>
                    <a:pt x="168" y="52"/>
                  </a:lnTo>
                  <a:lnTo>
                    <a:pt x="166" y="55"/>
                  </a:lnTo>
                  <a:lnTo>
                    <a:pt x="162" y="58"/>
                  </a:lnTo>
                  <a:lnTo>
                    <a:pt x="156" y="59"/>
                  </a:lnTo>
                  <a:lnTo>
                    <a:pt x="156" y="132"/>
                  </a:lnTo>
                  <a:lnTo>
                    <a:pt x="156" y="136"/>
                  </a:lnTo>
                  <a:lnTo>
                    <a:pt x="157" y="140"/>
                  </a:lnTo>
                  <a:lnTo>
                    <a:pt x="160" y="146"/>
                  </a:lnTo>
                  <a:lnTo>
                    <a:pt x="164" y="150"/>
                  </a:lnTo>
                  <a:lnTo>
                    <a:pt x="166" y="150"/>
                  </a:lnTo>
                  <a:lnTo>
                    <a:pt x="175" y="158"/>
                  </a:lnTo>
                  <a:lnTo>
                    <a:pt x="190" y="171"/>
                  </a:lnTo>
                  <a:lnTo>
                    <a:pt x="206" y="189"/>
                  </a:lnTo>
                  <a:lnTo>
                    <a:pt x="222" y="211"/>
                  </a:lnTo>
                  <a:lnTo>
                    <a:pt x="231" y="222"/>
                  </a:lnTo>
                  <a:lnTo>
                    <a:pt x="236" y="232"/>
                  </a:lnTo>
                  <a:lnTo>
                    <a:pt x="241" y="243"/>
                  </a:lnTo>
                  <a:lnTo>
                    <a:pt x="246" y="253"/>
                  </a:lnTo>
                  <a:lnTo>
                    <a:pt x="247" y="262"/>
                  </a:lnTo>
                  <a:lnTo>
                    <a:pt x="246" y="272"/>
                  </a:lnTo>
                  <a:lnTo>
                    <a:pt x="243" y="278"/>
                  </a:lnTo>
                  <a:lnTo>
                    <a:pt x="240" y="282"/>
                  </a:lnTo>
                  <a:lnTo>
                    <a:pt x="236" y="285"/>
                  </a:lnTo>
                  <a:lnTo>
                    <a:pt x="221" y="293"/>
                  </a:lnTo>
                  <a:lnTo>
                    <a:pt x="205" y="300"/>
                  </a:lnTo>
                  <a:lnTo>
                    <a:pt x="187" y="304"/>
                  </a:lnTo>
                  <a:lnTo>
                    <a:pt x="171" y="307"/>
                  </a:lnTo>
                  <a:lnTo>
                    <a:pt x="155" y="310"/>
                  </a:lnTo>
                  <a:lnTo>
                    <a:pt x="141" y="310"/>
                  </a:lnTo>
                  <a:lnTo>
                    <a:pt x="124" y="310"/>
                  </a:lnTo>
                  <a:lnTo>
                    <a:pt x="113" y="310"/>
                  </a:lnTo>
                  <a:lnTo>
                    <a:pt x="95" y="310"/>
                  </a:lnTo>
                  <a:lnTo>
                    <a:pt x="74" y="307"/>
                  </a:lnTo>
                  <a:lnTo>
                    <a:pt x="51" y="303"/>
                  </a:lnTo>
                  <a:lnTo>
                    <a:pt x="51" y="282"/>
                  </a:lnTo>
                  <a:lnTo>
                    <a:pt x="63" y="285"/>
                  </a:lnTo>
                  <a:lnTo>
                    <a:pt x="72" y="287"/>
                  </a:lnTo>
                  <a:lnTo>
                    <a:pt x="83" y="287"/>
                  </a:lnTo>
                  <a:lnTo>
                    <a:pt x="72" y="284"/>
                  </a:lnTo>
                  <a:lnTo>
                    <a:pt x="61" y="280"/>
                  </a:lnTo>
                  <a:lnTo>
                    <a:pt x="51" y="274"/>
                  </a:lnTo>
                  <a:lnTo>
                    <a:pt x="51" y="211"/>
                  </a:lnTo>
                  <a:lnTo>
                    <a:pt x="60" y="199"/>
                  </a:lnTo>
                  <a:lnTo>
                    <a:pt x="68" y="189"/>
                  </a:lnTo>
                  <a:lnTo>
                    <a:pt x="76" y="180"/>
                  </a:lnTo>
                  <a:lnTo>
                    <a:pt x="68" y="186"/>
                  </a:lnTo>
                  <a:lnTo>
                    <a:pt x="51" y="203"/>
                  </a:lnTo>
                  <a:lnTo>
                    <a:pt x="51" y="178"/>
                  </a:lnTo>
                  <a:lnTo>
                    <a:pt x="68" y="159"/>
                  </a:lnTo>
                  <a:lnTo>
                    <a:pt x="80" y="150"/>
                  </a:lnTo>
                  <a:close/>
                  <a:moveTo>
                    <a:pt x="51" y="303"/>
                  </a:moveTo>
                  <a:lnTo>
                    <a:pt x="51" y="303"/>
                  </a:lnTo>
                  <a:lnTo>
                    <a:pt x="40" y="299"/>
                  </a:lnTo>
                  <a:lnTo>
                    <a:pt x="30" y="296"/>
                  </a:lnTo>
                  <a:lnTo>
                    <a:pt x="21" y="291"/>
                  </a:lnTo>
                  <a:lnTo>
                    <a:pt x="11" y="285"/>
                  </a:lnTo>
                  <a:lnTo>
                    <a:pt x="6" y="281"/>
                  </a:lnTo>
                  <a:lnTo>
                    <a:pt x="3" y="276"/>
                  </a:lnTo>
                  <a:lnTo>
                    <a:pt x="2" y="270"/>
                  </a:lnTo>
                  <a:lnTo>
                    <a:pt x="0" y="265"/>
                  </a:lnTo>
                  <a:lnTo>
                    <a:pt x="0" y="258"/>
                  </a:lnTo>
                  <a:lnTo>
                    <a:pt x="3" y="251"/>
                  </a:lnTo>
                  <a:lnTo>
                    <a:pt x="9" y="236"/>
                  </a:lnTo>
                  <a:lnTo>
                    <a:pt x="17" y="222"/>
                  </a:lnTo>
                  <a:lnTo>
                    <a:pt x="27" y="205"/>
                  </a:lnTo>
                  <a:lnTo>
                    <a:pt x="38" y="192"/>
                  </a:lnTo>
                  <a:lnTo>
                    <a:pt x="51" y="178"/>
                  </a:lnTo>
                  <a:lnTo>
                    <a:pt x="51" y="203"/>
                  </a:lnTo>
                  <a:lnTo>
                    <a:pt x="38" y="215"/>
                  </a:lnTo>
                  <a:lnTo>
                    <a:pt x="27" y="228"/>
                  </a:lnTo>
                  <a:lnTo>
                    <a:pt x="23" y="235"/>
                  </a:lnTo>
                  <a:lnTo>
                    <a:pt x="21" y="242"/>
                  </a:lnTo>
                  <a:lnTo>
                    <a:pt x="18" y="249"/>
                  </a:lnTo>
                  <a:lnTo>
                    <a:pt x="18" y="255"/>
                  </a:lnTo>
                  <a:lnTo>
                    <a:pt x="18" y="261"/>
                  </a:lnTo>
                  <a:lnTo>
                    <a:pt x="21" y="266"/>
                  </a:lnTo>
                  <a:lnTo>
                    <a:pt x="23" y="270"/>
                  </a:lnTo>
                  <a:lnTo>
                    <a:pt x="27" y="273"/>
                  </a:lnTo>
                  <a:lnTo>
                    <a:pt x="38" y="278"/>
                  </a:lnTo>
                  <a:lnTo>
                    <a:pt x="51" y="282"/>
                  </a:lnTo>
                  <a:lnTo>
                    <a:pt x="51" y="303"/>
                  </a:lnTo>
                  <a:close/>
                  <a:moveTo>
                    <a:pt x="51" y="211"/>
                  </a:moveTo>
                  <a:lnTo>
                    <a:pt x="51" y="211"/>
                  </a:lnTo>
                  <a:lnTo>
                    <a:pt x="44" y="222"/>
                  </a:lnTo>
                  <a:lnTo>
                    <a:pt x="38" y="232"/>
                  </a:lnTo>
                  <a:lnTo>
                    <a:pt x="34" y="243"/>
                  </a:lnTo>
                  <a:lnTo>
                    <a:pt x="33" y="253"/>
                  </a:lnTo>
                  <a:lnTo>
                    <a:pt x="36" y="259"/>
                  </a:lnTo>
                  <a:lnTo>
                    <a:pt x="38" y="265"/>
                  </a:lnTo>
                  <a:lnTo>
                    <a:pt x="44" y="270"/>
                  </a:lnTo>
                  <a:lnTo>
                    <a:pt x="51" y="274"/>
                  </a:lnTo>
                  <a:lnTo>
                    <a:pt x="51" y="21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nvGrpSpPr>
            <p:cNvPr id="23" name="组合 204">
              <a:extLst>
                <a:ext uri="{FF2B5EF4-FFF2-40B4-BE49-F238E27FC236}">
                  <a16:creationId xmlns="" xmlns:a16="http://schemas.microsoft.com/office/drawing/2014/main" id="{7897172F-8FE8-46B4-83E4-3AB369063C7B}"/>
                </a:ext>
              </a:extLst>
            </p:cNvPr>
            <p:cNvGrpSpPr>
              <a:grpSpLocks/>
            </p:cNvGrpSpPr>
            <p:nvPr/>
          </p:nvGrpSpPr>
          <p:grpSpPr bwMode="auto">
            <a:xfrm>
              <a:off x="3378365" y="1169908"/>
              <a:ext cx="266377" cy="409225"/>
              <a:chOff x="0" y="0"/>
              <a:chExt cx="404813" cy="611188"/>
            </a:xfrm>
            <a:grpFill/>
          </p:grpSpPr>
          <p:sp>
            <p:nvSpPr>
              <p:cNvPr id="111" name="Freeform 117">
                <a:extLst>
                  <a:ext uri="{FF2B5EF4-FFF2-40B4-BE49-F238E27FC236}">
                    <a16:creationId xmlns="" xmlns:a16="http://schemas.microsoft.com/office/drawing/2014/main" id="{7DF55EDD-E693-4DAD-B081-BB844F7F464C}"/>
                  </a:ext>
                </a:extLst>
              </p:cNvPr>
              <p:cNvSpPr>
                <a:spLocks noChangeArrowheads="1"/>
              </p:cNvSpPr>
              <p:nvPr/>
            </p:nvSpPr>
            <p:spPr bwMode="auto">
              <a:xfrm>
                <a:off x="123825" y="49212"/>
                <a:ext cx="139700" cy="139700"/>
              </a:xfrm>
              <a:custGeom>
                <a:avLst/>
                <a:gdLst>
                  <a:gd name="T0" fmla="*/ 88 w 88"/>
                  <a:gd name="T1" fmla="*/ 44 h 88"/>
                  <a:gd name="T2" fmla="*/ 88 w 88"/>
                  <a:gd name="T3" fmla="*/ 44 h 88"/>
                  <a:gd name="T4" fmla="*/ 86 w 88"/>
                  <a:gd name="T5" fmla="*/ 36 h 88"/>
                  <a:gd name="T6" fmla="*/ 83 w 88"/>
                  <a:gd name="T7" fmla="*/ 27 h 88"/>
                  <a:gd name="T8" fmla="*/ 79 w 88"/>
                  <a:gd name="T9" fmla="*/ 19 h 88"/>
                  <a:gd name="T10" fmla="*/ 74 w 88"/>
                  <a:gd name="T11" fmla="*/ 13 h 88"/>
                  <a:gd name="T12" fmla="*/ 67 w 88"/>
                  <a:gd name="T13" fmla="*/ 7 h 88"/>
                  <a:gd name="T14" fmla="*/ 60 w 88"/>
                  <a:gd name="T15" fmla="*/ 3 h 88"/>
                  <a:gd name="T16" fmla="*/ 52 w 88"/>
                  <a:gd name="T17" fmla="*/ 0 h 88"/>
                  <a:gd name="T18" fmla="*/ 43 w 88"/>
                  <a:gd name="T19" fmla="*/ 0 h 88"/>
                  <a:gd name="T20" fmla="*/ 43 w 88"/>
                  <a:gd name="T21" fmla="*/ 0 h 88"/>
                  <a:gd name="T22" fmla="*/ 35 w 88"/>
                  <a:gd name="T23" fmla="*/ 0 h 88"/>
                  <a:gd name="T24" fmla="*/ 27 w 88"/>
                  <a:gd name="T25" fmla="*/ 3 h 88"/>
                  <a:gd name="T26" fmla="*/ 18 w 88"/>
                  <a:gd name="T27" fmla="*/ 7 h 88"/>
                  <a:gd name="T28" fmla="*/ 12 w 88"/>
                  <a:gd name="T29" fmla="*/ 13 h 88"/>
                  <a:gd name="T30" fmla="*/ 6 w 88"/>
                  <a:gd name="T31" fmla="*/ 19 h 88"/>
                  <a:gd name="T32" fmla="*/ 2 w 88"/>
                  <a:gd name="T33" fmla="*/ 27 h 88"/>
                  <a:gd name="T34" fmla="*/ 0 w 88"/>
                  <a:gd name="T35" fmla="*/ 36 h 88"/>
                  <a:gd name="T36" fmla="*/ 0 w 88"/>
                  <a:gd name="T37" fmla="*/ 44 h 88"/>
                  <a:gd name="T38" fmla="*/ 0 w 88"/>
                  <a:gd name="T39" fmla="*/ 44 h 88"/>
                  <a:gd name="T40" fmla="*/ 0 w 88"/>
                  <a:gd name="T41" fmla="*/ 53 h 88"/>
                  <a:gd name="T42" fmla="*/ 2 w 88"/>
                  <a:gd name="T43" fmla="*/ 61 h 88"/>
                  <a:gd name="T44" fmla="*/ 6 w 88"/>
                  <a:gd name="T45" fmla="*/ 68 h 88"/>
                  <a:gd name="T46" fmla="*/ 12 w 88"/>
                  <a:gd name="T47" fmla="*/ 75 h 88"/>
                  <a:gd name="T48" fmla="*/ 18 w 88"/>
                  <a:gd name="T49" fmla="*/ 80 h 88"/>
                  <a:gd name="T50" fmla="*/ 27 w 88"/>
                  <a:gd name="T51" fmla="*/ 84 h 88"/>
                  <a:gd name="T52" fmla="*/ 35 w 88"/>
                  <a:gd name="T53" fmla="*/ 87 h 88"/>
                  <a:gd name="T54" fmla="*/ 43 w 88"/>
                  <a:gd name="T55" fmla="*/ 88 h 88"/>
                  <a:gd name="T56" fmla="*/ 43 w 88"/>
                  <a:gd name="T57" fmla="*/ 88 h 88"/>
                  <a:gd name="T58" fmla="*/ 52 w 88"/>
                  <a:gd name="T59" fmla="*/ 87 h 88"/>
                  <a:gd name="T60" fmla="*/ 60 w 88"/>
                  <a:gd name="T61" fmla="*/ 84 h 88"/>
                  <a:gd name="T62" fmla="*/ 67 w 88"/>
                  <a:gd name="T63" fmla="*/ 80 h 88"/>
                  <a:gd name="T64" fmla="*/ 74 w 88"/>
                  <a:gd name="T65" fmla="*/ 75 h 88"/>
                  <a:gd name="T66" fmla="*/ 79 w 88"/>
                  <a:gd name="T67" fmla="*/ 68 h 88"/>
                  <a:gd name="T68" fmla="*/ 83 w 88"/>
                  <a:gd name="T69" fmla="*/ 61 h 88"/>
                  <a:gd name="T70" fmla="*/ 86 w 88"/>
                  <a:gd name="T71" fmla="*/ 53 h 88"/>
                  <a:gd name="T72" fmla="*/ 88 w 88"/>
                  <a:gd name="T73" fmla="*/ 44 h 88"/>
                  <a:gd name="T74" fmla="*/ 88 w 88"/>
                  <a:gd name="T75" fmla="*/ 44 h 8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88"/>
                  <a:gd name="T115" fmla="*/ 0 h 88"/>
                  <a:gd name="T116" fmla="*/ 88 w 88"/>
                  <a:gd name="T117" fmla="*/ 88 h 8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88" h="88">
                    <a:moveTo>
                      <a:pt x="88" y="44"/>
                    </a:moveTo>
                    <a:lnTo>
                      <a:pt x="88" y="44"/>
                    </a:lnTo>
                    <a:lnTo>
                      <a:pt x="86" y="36"/>
                    </a:lnTo>
                    <a:lnTo>
                      <a:pt x="83" y="27"/>
                    </a:lnTo>
                    <a:lnTo>
                      <a:pt x="79" y="19"/>
                    </a:lnTo>
                    <a:lnTo>
                      <a:pt x="74" y="13"/>
                    </a:lnTo>
                    <a:lnTo>
                      <a:pt x="67" y="7"/>
                    </a:lnTo>
                    <a:lnTo>
                      <a:pt x="60" y="3"/>
                    </a:lnTo>
                    <a:lnTo>
                      <a:pt x="52" y="0"/>
                    </a:lnTo>
                    <a:lnTo>
                      <a:pt x="43" y="0"/>
                    </a:lnTo>
                    <a:lnTo>
                      <a:pt x="43" y="0"/>
                    </a:lnTo>
                    <a:lnTo>
                      <a:pt x="35" y="0"/>
                    </a:lnTo>
                    <a:lnTo>
                      <a:pt x="27" y="3"/>
                    </a:lnTo>
                    <a:lnTo>
                      <a:pt x="18" y="7"/>
                    </a:lnTo>
                    <a:lnTo>
                      <a:pt x="12" y="13"/>
                    </a:lnTo>
                    <a:lnTo>
                      <a:pt x="6" y="19"/>
                    </a:lnTo>
                    <a:lnTo>
                      <a:pt x="2" y="27"/>
                    </a:lnTo>
                    <a:lnTo>
                      <a:pt x="0" y="36"/>
                    </a:lnTo>
                    <a:lnTo>
                      <a:pt x="0" y="44"/>
                    </a:lnTo>
                    <a:lnTo>
                      <a:pt x="0" y="44"/>
                    </a:lnTo>
                    <a:lnTo>
                      <a:pt x="0" y="53"/>
                    </a:lnTo>
                    <a:lnTo>
                      <a:pt x="2" y="61"/>
                    </a:lnTo>
                    <a:lnTo>
                      <a:pt x="6" y="68"/>
                    </a:lnTo>
                    <a:lnTo>
                      <a:pt x="12" y="75"/>
                    </a:lnTo>
                    <a:lnTo>
                      <a:pt x="18" y="80"/>
                    </a:lnTo>
                    <a:lnTo>
                      <a:pt x="27" y="84"/>
                    </a:lnTo>
                    <a:lnTo>
                      <a:pt x="35" y="87"/>
                    </a:lnTo>
                    <a:lnTo>
                      <a:pt x="43" y="88"/>
                    </a:lnTo>
                    <a:lnTo>
                      <a:pt x="43" y="88"/>
                    </a:lnTo>
                    <a:lnTo>
                      <a:pt x="52" y="87"/>
                    </a:lnTo>
                    <a:lnTo>
                      <a:pt x="60" y="84"/>
                    </a:lnTo>
                    <a:lnTo>
                      <a:pt x="67" y="80"/>
                    </a:lnTo>
                    <a:lnTo>
                      <a:pt x="74" y="75"/>
                    </a:lnTo>
                    <a:lnTo>
                      <a:pt x="79" y="68"/>
                    </a:lnTo>
                    <a:lnTo>
                      <a:pt x="83" y="61"/>
                    </a:lnTo>
                    <a:lnTo>
                      <a:pt x="86" y="53"/>
                    </a:lnTo>
                    <a:lnTo>
                      <a:pt x="88" y="44"/>
                    </a:lnTo>
                    <a:lnTo>
                      <a:pt x="88" y="44"/>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12" name="Freeform 118">
                <a:extLst>
                  <a:ext uri="{FF2B5EF4-FFF2-40B4-BE49-F238E27FC236}">
                    <a16:creationId xmlns="" xmlns:a16="http://schemas.microsoft.com/office/drawing/2014/main" id="{3543991F-0110-4907-A4F9-DCB9C3A86E2B}"/>
                  </a:ext>
                </a:extLst>
              </p:cNvPr>
              <p:cNvSpPr>
                <a:spLocks noChangeArrowheads="1"/>
              </p:cNvSpPr>
              <p:nvPr/>
            </p:nvSpPr>
            <p:spPr bwMode="auto">
              <a:xfrm>
                <a:off x="0" y="152400"/>
                <a:ext cx="212725" cy="458788"/>
              </a:xfrm>
              <a:custGeom>
                <a:avLst/>
                <a:gdLst>
                  <a:gd name="T0" fmla="*/ 134 w 134"/>
                  <a:gd name="T1" fmla="*/ 7 h 289"/>
                  <a:gd name="T2" fmla="*/ 134 w 134"/>
                  <a:gd name="T3" fmla="*/ 7 h 289"/>
                  <a:gd name="T4" fmla="*/ 88 w 134"/>
                  <a:gd name="T5" fmla="*/ 129 h 289"/>
                  <a:gd name="T6" fmla="*/ 42 w 134"/>
                  <a:gd name="T7" fmla="*/ 248 h 289"/>
                  <a:gd name="T8" fmla="*/ 42 w 134"/>
                  <a:gd name="T9" fmla="*/ 248 h 289"/>
                  <a:gd name="T10" fmla="*/ 22 w 134"/>
                  <a:gd name="T11" fmla="*/ 268 h 289"/>
                  <a:gd name="T12" fmla="*/ 8 w 134"/>
                  <a:gd name="T13" fmla="*/ 282 h 289"/>
                  <a:gd name="T14" fmla="*/ 3 w 134"/>
                  <a:gd name="T15" fmla="*/ 286 h 289"/>
                  <a:gd name="T16" fmla="*/ 0 w 134"/>
                  <a:gd name="T17" fmla="*/ 289 h 289"/>
                  <a:gd name="T18" fmla="*/ 0 w 134"/>
                  <a:gd name="T19" fmla="*/ 289 h 289"/>
                  <a:gd name="T20" fmla="*/ 3 w 134"/>
                  <a:gd name="T21" fmla="*/ 275 h 289"/>
                  <a:gd name="T22" fmla="*/ 15 w 134"/>
                  <a:gd name="T23" fmla="*/ 243 h 289"/>
                  <a:gd name="T24" fmla="*/ 50 w 134"/>
                  <a:gd name="T25" fmla="*/ 144 h 289"/>
                  <a:gd name="T26" fmla="*/ 105 w 134"/>
                  <a:gd name="T27" fmla="*/ 0 h 289"/>
                  <a:gd name="T28" fmla="*/ 134 w 134"/>
                  <a:gd name="T29" fmla="*/ 7 h 28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34"/>
                  <a:gd name="T46" fmla="*/ 0 h 289"/>
                  <a:gd name="T47" fmla="*/ 134 w 134"/>
                  <a:gd name="T48" fmla="*/ 289 h 28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34" h="289">
                    <a:moveTo>
                      <a:pt x="134" y="7"/>
                    </a:moveTo>
                    <a:lnTo>
                      <a:pt x="134" y="7"/>
                    </a:lnTo>
                    <a:lnTo>
                      <a:pt x="88" y="129"/>
                    </a:lnTo>
                    <a:lnTo>
                      <a:pt x="42" y="248"/>
                    </a:lnTo>
                    <a:lnTo>
                      <a:pt x="42" y="248"/>
                    </a:lnTo>
                    <a:lnTo>
                      <a:pt x="22" y="268"/>
                    </a:lnTo>
                    <a:lnTo>
                      <a:pt x="8" y="282"/>
                    </a:lnTo>
                    <a:lnTo>
                      <a:pt x="3" y="286"/>
                    </a:lnTo>
                    <a:lnTo>
                      <a:pt x="0" y="289"/>
                    </a:lnTo>
                    <a:lnTo>
                      <a:pt x="0" y="289"/>
                    </a:lnTo>
                    <a:lnTo>
                      <a:pt x="3" y="275"/>
                    </a:lnTo>
                    <a:lnTo>
                      <a:pt x="15" y="243"/>
                    </a:lnTo>
                    <a:lnTo>
                      <a:pt x="50" y="144"/>
                    </a:lnTo>
                    <a:lnTo>
                      <a:pt x="105" y="0"/>
                    </a:lnTo>
                    <a:lnTo>
                      <a:pt x="134" y="7"/>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13" name="Freeform 119">
                <a:extLst>
                  <a:ext uri="{FF2B5EF4-FFF2-40B4-BE49-F238E27FC236}">
                    <a16:creationId xmlns="" xmlns:a16="http://schemas.microsoft.com/office/drawing/2014/main" id="{4F8BA5DA-E56F-4487-9C6A-183B949F8C08}"/>
                  </a:ext>
                </a:extLst>
              </p:cNvPr>
              <p:cNvSpPr>
                <a:spLocks noChangeArrowheads="1"/>
              </p:cNvSpPr>
              <p:nvPr/>
            </p:nvSpPr>
            <p:spPr bwMode="auto">
              <a:xfrm>
                <a:off x="169863" y="152400"/>
                <a:ext cx="234950" cy="449263"/>
              </a:xfrm>
              <a:custGeom>
                <a:avLst/>
                <a:gdLst>
                  <a:gd name="T0" fmla="*/ 2 w 148"/>
                  <a:gd name="T1" fmla="*/ 13 h 283"/>
                  <a:gd name="T2" fmla="*/ 109 w 148"/>
                  <a:gd name="T3" fmla="*/ 244 h 283"/>
                  <a:gd name="T4" fmla="*/ 148 w 148"/>
                  <a:gd name="T5" fmla="*/ 283 h 283"/>
                  <a:gd name="T6" fmla="*/ 137 w 148"/>
                  <a:gd name="T7" fmla="*/ 229 h 283"/>
                  <a:gd name="T8" fmla="*/ 33 w 148"/>
                  <a:gd name="T9" fmla="*/ 0 h 283"/>
                  <a:gd name="T10" fmla="*/ 0 w 148"/>
                  <a:gd name="T11" fmla="*/ 10 h 283"/>
                  <a:gd name="T12" fmla="*/ 2 w 148"/>
                  <a:gd name="T13" fmla="*/ 13 h 283"/>
                  <a:gd name="T14" fmla="*/ 0 60000 65536"/>
                  <a:gd name="T15" fmla="*/ 0 60000 65536"/>
                  <a:gd name="T16" fmla="*/ 0 60000 65536"/>
                  <a:gd name="T17" fmla="*/ 0 60000 65536"/>
                  <a:gd name="T18" fmla="*/ 0 60000 65536"/>
                  <a:gd name="T19" fmla="*/ 0 60000 65536"/>
                  <a:gd name="T20" fmla="*/ 0 60000 65536"/>
                  <a:gd name="T21" fmla="*/ 0 w 148"/>
                  <a:gd name="T22" fmla="*/ 0 h 283"/>
                  <a:gd name="T23" fmla="*/ 148 w 148"/>
                  <a:gd name="T24" fmla="*/ 283 h 28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8" h="283">
                    <a:moveTo>
                      <a:pt x="2" y="13"/>
                    </a:moveTo>
                    <a:lnTo>
                      <a:pt x="109" y="244"/>
                    </a:lnTo>
                    <a:lnTo>
                      <a:pt x="148" y="283"/>
                    </a:lnTo>
                    <a:lnTo>
                      <a:pt x="137" y="229"/>
                    </a:lnTo>
                    <a:lnTo>
                      <a:pt x="33" y="0"/>
                    </a:lnTo>
                    <a:lnTo>
                      <a:pt x="0" y="10"/>
                    </a:lnTo>
                    <a:lnTo>
                      <a:pt x="2" y="13"/>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14" name="Freeform 120">
                <a:extLst>
                  <a:ext uri="{FF2B5EF4-FFF2-40B4-BE49-F238E27FC236}">
                    <a16:creationId xmlns="" xmlns:a16="http://schemas.microsoft.com/office/drawing/2014/main" id="{D6F49672-AC4D-4373-8D1C-8E6CC6712C92}"/>
                  </a:ext>
                </a:extLst>
              </p:cNvPr>
              <p:cNvSpPr>
                <a:spLocks noChangeArrowheads="1"/>
              </p:cNvSpPr>
              <p:nvPr/>
            </p:nvSpPr>
            <p:spPr bwMode="auto">
              <a:xfrm>
                <a:off x="174625" y="0"/>
                <a:ext cx="25400" cy="77788"/>
              </a:xfrm>
              <a:custGeom>
                <a:avLst/>
                <a:gdLst>
                  <a:gd name="T0" fmla="*/ 0 w 16"/>
                  <a:gd name="T1" fmla="*/ 41 h 49"/>
                  <a:gd name="T2" fmla="*/ 0 w 16"/>
                  <a:gd name="T3" fmla="*/ 41 h 49"/>
                  <a:gd name="T4" fmla="*/ 0 w 16"/>
                  <a:gd name="T5" fmla="*/ 44 h 49"/>
                  <a:gd name="T6" fmla="*/ 3 w 16"/>
                  <a:gd name="T7" fmla="*/ 46 h 49"/>
                  <a:gd name="T8" fmla="*/ 4 w 16"/>
                  <a:gd name="T9" fmla="*/ 48 h 49"/>
                  <a:gd name="T10" fmla="*/ 8 w 16"/>
                  <a:gd name="T11" fmla="*/ 49 h 49"/>
                  <a:gd name="T12" fmla="*/ 8 w 16"/>
                  <a:gd name="T13" fmla="*/ 49 h 49"/>
                  <a:gd name="T14" fmla="*/ 11 w 16"/>
                  <a:gd name="T15" fmla="*/ 48 h 49"/>
                  <a:gd name="T16" fmla="*/ 14 w 16"/>
                  <a:gd name="T17" fmla="*/ 46 h 49"/>
                  <a:gd name="T18" fmla="*/ 15 w 16"/>
                  <a:gd name="T19" fmla="*/ 44 h 49"/>
                  <a:gd name="T20" fmla="*/ 16 w 16"/>
                  <a:gd name="T21" fmla="*/ 41 h 49"/>
                  <a:gd name="T22" fmla="*/ 16 w 16"/>
                  <a:gd name="T23" fmla="*/ 8 h 49"/>
                  <a:gd name="T24" fmla="*/ 16 w 16"/>
                  <a:gd name="T25" fmla="*/ 8 h 49"/>
                  <a:gd name="T26" fmla="*/ 15 w 16"/>
                  <a:gd name="T27" fmla="*/ 6 h 49"/>
                  <a:gd name="T28" fmla="*/ 14 w 16"/>
                  <a:gd name="T29" fmla="*/ 3 h 49"/>
                  <a:gd name="T30" fmla="*/ 11 w 16"/>
                  <a:gd name="T31" fmla="*/ 0 h 49"/>
                  <a:gd name="T32" fmla="*/ 8 w 16"/>
                  <a:gd name="T33" fmla="*/ 0 h 49"/>
                  <a:gd name="T34" fmla="*/ 8 w 16"/>
                  <a:gd name="T35" fmla="*/ 0 h 49"/>
                  <a:gd name="T36" fmla="*/ 4 w 16"/>
                  <a:gd name="T37" fmla="*/ 0 h 49"/>
                  <a:gd name="T38" fmla="*/ 3 w 16"/>
                  <a:gd name="T39" fmla="*/ 3 h 49"/>
                  <a:gd name="T40" fmla="*/ 0 w 16"/>
                  <a:gd name="T41" fmla="*/ 6 h 49"/>
                  <a:gd name="T42" fmla="*/ 0 w 16"/>
                  <a:gd name="T43" fmla="*/ 8 h 49"/>
                  <a:gd name="T44" fmla="*/ 0 w 16"/>
                  <a:gd name="T45" fmla="*/ 41 h 4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6"/>
                  <a:gd name="T70" fmla="*/ 0 h 49"/>
                  <a:gd name="T71" fmla="*/ 16 w 16"/>
                  <a:gd name="T72" fmla="*/ 49 h 4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6" h="49">
                    <a:moveTo>
                      <a:pt x="0" y="41"/>
                    </a:moveTo>
                    <a:lnTo>
                      <a:pt x="0" y="41"/>
                    </a:lnTo>
                    <a:lnTo>
                      <a:pt x="0" y="44"/>
                    </a:lnTo>
                    <a:lnTo>
                      <a:pt x="3" y="46"/>
                    </a:lnTo>
                    <a:lnTo>
                      <a:pt x="4" y="48"/>
                    </a:lnTo>
                    <a:lnTo>
                      <a:pt x="8" y="49"/>
                    </a:lnTo>
                    <a:lnTo>
                      <a:pt x="8" y="49"/>
                    </a:lnTo>
                    <a:lnTo>
                      <a:pt x="11" y="48"/>
                    </a:lnTo>
                    <a:lnTo>
                      <a:pt x="14" y="46"/>
                    </a:lnTo>
                    <a:lnTo>
                      <a:pt x="15" y="44"/>
                    </a:lnTo>
                    <a:lnTo>
                      <a:pt x="16" y="41"/>
                    </a:lnTo>
                    <a:lnTo>
                      <a:pt x="16" y="8"/>
                    </a:lnTo>
                    <a:lnTo>
                      <a:pt x="16" y="8"/>
                    </a:lnTo>
                    <a:lnTo>
                      <a:pt x="15" y="6"/>
                    </a:lnTo>
                    <a:lnTo>
                      <a:pt x="14" y="3"/>
                    </a:lnTo>
                    <a:lnTo>
                      <a:pt x="11" y="0"/>
                    </a:lnTo>
                    <a:lnTo>
                      <a:pt x="8" y="0"/>
                    </a:lnTo>
                    <a:lnTo>
                      <a:pt x="8" y="0"/>
                    </a:lnTo>
                    <a:lnTo>
                      <a:pt x="4" y="0"/>
                    </a:lnTo>
                    <a:lnTo>
                      <a:pt x="3" y="3"/>
                    </a:lnTo>
                    <a:lnTo>
                      <a:pt x="0" y="6"/>
                    </a:lnTo>
                    <a:lnTo>
                      <a:pt x="0" y="8"/>
                    </a:lnTo>
                    <a:lnTo>
                      <a:pt x="0" y="41"/>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grpSp>
        <p:grpSp>
          <p:nvGrpSpPr>
            <p:cNvPr id="24" name="组合 201">
              <a:extLst>
                <a:ext uri="{FF2B5EF4-FFF2-40B4-BE49-F238E27FC236}">
                  <a16:creationId xmlns="" xmlns:a16="http://schemas.microsoft.com/office/drawing/2014/main" id="{8E167FCB-B4C1-4188-9D9A-6D4859BE22AC}"/>
                </a:ext>
              </a:extLst>
            </p:cNvPr>
            <p:cNvGrpSpPr>
              <a:grpSpLocks/>
            </p:cNvGrpSpPr>
            <p:nvPr/>
          </p:nvGrpSpPr>
          <p:grpSpPr bwMode="auto">
            <a:xfrm>
              <a:off x="3975630" y="942444"/>
              <a:ext cx="394361" cy="402846"/>
              <a:chOff x="0" y="0"/>
              <a:chExt cx="601663" cy="601663"/>
            </a:xfrm>
            <a:grpFill/>
          </p:grpSpPr>
          <p:sp>
            <p:nvSpPr>
              <p:cNvPr id="106" name="Freeform 121">
                <a:extLst>
                  <a:ext uri="{FF2B5EF4-FFF2-40B4-BE49-F238E27FC236}">
                    <a16:creationId xmlns="" xmlns:a16="http://schemas.microsoft.com/office/drawing/2014/main" id="{67F7ED05-1BF1-4940-AAAA-34EC719493F2}"/>
                  </a:ext>
                </a:extLst>
              </p:cNvPr>
              <p:cNvSpPr>
                <a:spLocks noEditPoints="1" noChangeArrowheads="1"/>
              </p:cNvSpPr>
              <p:nvPr/>
            </p:nvSpPr>
            <p:spPr bwMode="auto">
              <a:xfrm>
                <a:off x="188912" y="0"/>
                <a:ext cx="223838" cy="601663"/>
              </a:xfrm>
              <a:custGeom>
                <a:avLst/>
                <a:gdLst>
                  <a:gd name="T0" fmla="*/ 71 w 141"/>
                  <a:gd name="T1" fmla="*/ 0 h 379"/>
                  <a:gd name="T2" fmla="*/ 84 w 141"/>
                  <a:gd name="T3" fmla="*/ 4 h 379"/>
                  <a:gd name="T4" fmla="*/ 98 w 141"/>
                  <a:gd name="T5" fmla="*/ 15 h 379"/>
                  <a:gd name="T6" fmla="*/ 110 w 141"/>
                  <a:gd name="T7" fmla="*/ 33 h 379"/>
                  <a:gd name="T8" fmla="*/ 119 w 141"/>
                  <a:gd name="T9" fmla="*/ 56 h 379"/>
                  <a:gd name="T10" fmla="*/ 136 w 141"/>
                  <a:gd name="T11" fmla="*/ 117 h 379"/>
                  <a:gd name="T12" fmla="*/ 141 w 141"/>
                  <a:gd name="T13" fmla="*/ 190 h 379"/>
                  <a:gd name="T14" fmla="*/ 140 w 141"/>
                  <a:gd name="T15" fmla="*/ 228 h 379"/>
                  <a:gd name="T16" fmla="*/ 129 w 141"/>
                  <a:gd name="T17" fmla="*/ 295 h 379"/>
                  <a:gd name="T18" fmla="*/ 115 w 141"/>
                  <a:gd name="T19" fmla="*/ 336 h 379"/>
                  <a:gd name="T20" fmla="*/ 105 w 141"/>
                  <a:gd name="T21" fmla="*/ 356 h 379"/>
                  <a:gd name="T22" fmla="*/ 91 w 141"/>
                  <a:gd name="T23" fmla="*/ 371 h 379"/>
                  <a:gd name="T24" fmla="*/ 77 w 141"/>
                  <a:gd name="T25" fmla="*/ 378 h 379"/>
                  <a:gd name="T26" fmla="*/ 71 w 141"/>
                  <a:gd name="T27" fmla="*/ 379 h 379"/>
                  <a:gd name="T28" fmla="*/ 71 w 141"/>
                  <a:gd name="T29" fmla="*/ 348 h 379"/>
                  <a:gd name="T30" fmla="*/ 71 w 141"/>
                  <a:gd name="T31" fmla="*/ 348 h 379"/>
                  <a:gd name="T32" fmla="*/ 83 w 141"/>
                  <a:gd name="T33" fmla="*/ 346 h 379"/>
                  <a:gd name="T34" fmla="*/ 94 w 141"/>
                  <a:gd name="T35" fmla="*/ 336 h 379"/>
                  <a:gd name="T36" fmla="*/ 103 w 141"/>
                  <a:gd name="T37" fmla="*/ 321 h 379"/>
                  <a:gd name="T38" fmla="*/ 119 w 141"/>
                  <a:gd name="T39" fmla="*/ 279 h 379"/>
                  <a:gd name="T40" fmla="*/ 128 w 141"/>
                  <a:gd name="T41" fmla="*/ 222 h 379"/>
                  <a:gd name="T42" fmla="*/ 129 w 141"/>
                  <a:gd name="T43" fmla="*/ 190 h 379"/>
                  <a:gd name="T44" fmla="*/ 125 w 141"/>
                  <a:gd name="T45" fmla="*/ 128 h 379"/>
                  <a:gd name="T46" fmla="*/ 113 w 141"/>
                  <a:gd name="T47" fmla="*/ 77 h 379"/>
                  <a:gd name="T48" fmla="*/ 99 w 141"/>
                  <a:gd name="T49" fmla="*/ 50 h 379"/>
                  <a:gd name="T50" fmla="*/ 88 w 141"/>
                  <a:gd name="T51" fmla="*/ 38 h 379"/>
                  <a:gd name="T52" fmla="*/ 76 w 141"/>
                  <a:gd name="T53" fmla="*/ 31 h 379"/>
                  <a:gd name="T54" fmla="*/ 71 w 141"/>
                  <a:gd name="T55" fmla="*/ 31 h 379"/>
                  <a:gd name="T56" fmla="*/ 71 w 141"/>
                  <a:gd name="T57" fmla="*/ 0 h 379"/>
                  <a:gd name="T58" fmla="*/ 71 w 141"/>
                  <a:gd name="T59" fmla="*/ 379 h 379"/>
                  <a:gd name="T60" fmla="*/ 57 w 141"/>
                  <a:gd name="T61" fmla="*/ 375 h 379"/>
                  <a:gd name="T62" fmla="*/ 44 w 141"/>
                  <a:gd name="T63" fmla="*/ 365 h 379"/>
                  <a:gd name="T64" fmla="*/ 31 w 141"/>
                  <a:gd name="T65" fmla="*/ 347 h 379"/>
                  <a:gd name="T66" fmla="*/ 22 w 141"/>
                  <a:gd name="T67" fmla="*/ 324 h 379"/>
                  <a:gd name="T68" fmla="*/ 7 w 141"/>
                  <a:gd name="T69" fmla="*/ 264 h 379"/>
                  <a:gd name="T70" fmla="*/ 0 w 141"/>
                  <a:gd name="T71" fmla="*/ 190 h 379"/>
                  <a:gd name="T72" fmla="*/ 3 w 141"/>
                  <a:gd name="T73" fmla="*/ 152 h 379"/>
                  <a:gd name="T74" fmla="*/ 12 w 141"/>
                  <a:gd name="T75" fmla="*/ 84 h 379"/>
                  <a:gd name="T76" fmla="*/ 26 w 141"/>
                  <a:gd name="T77" fmla="*/ 44 h 379"/>
                  <a:gd name="T78" fmla="*/ 37 w 141"/>
                  <a:gd name="T79" fmla="*/ 23 h 379"/>
                  <a:gd name="T80" fmla="*/ 50 w 141"/>
                  <a:gd name="T81" fmla="*/ 8 h 379"/>
                  <a:gd name="T82" fmla="*/ 64 w 141"/>
                  <a:gd name="T83" fmla="*/ 2 h 379"/>
                  <a:gd name="T84" fmla="*/ 71 w 141"/>
                  <a:gd name="T85" fmla="*/ 31 h 379"/>
                  <a:gd name="T86" fmla="*/ 65 w 141"/>
                  <a:gd name="T87" fmla="*/ 31 h 379"/>
                  <a:gd name="T88" fmla="*/ 53 w 141"/>
                  <a:gd name="T89" fmla="*/ 38 h 379"/>
                  <a:gd name="T90" fmla="*/ 42 w 141"/>
                  <a:gd name="T91" fmla="*/ 50 h 379"/>
                  <a:gd name="T92" fmla="*/ 29 w 141"/>
                  <a:gd name="T93" fmla="*/ 77 h 379"/>
                  <a:gd name="T94" fmla="*/ 17 w 141"/>
                  <a:gd name="T95" fmla="*/ 128 h 379"/>
                  <a:gd name="T96" fmla="*/ 12 w 141"/>
                  <a:gd name="T97" fmla="*/ 190 h 379"/>
                  <a:gd name="T98" fmla="*/ 14 w 141"/>
                  <a:gd name="T99" fmla="*/ 222 h 379"/>
                  <a:gd name="T100" fmla="*/ 22 w 141"/>
                  <a:gd name="T101" fmla="*/ 279 h 379"/>
                  <a:gd name="T102" fmla="*/ 38 w 141"/>
                  <a:gd name="T103" fmla="*/ 321 h 379"/>
                  <a:gd name="T104" fmla="*/ 48 w 141"/>
                  <a:gd name="T105" fmla="*/ 336 h 379"/>
                  <a:gd name="T106" fmla="*/ 59 w 141"/>
                  <a:gd name="T107" fmla="*/ 346 h 379"/>
                  <a:gd name="T108" fmla="*/ 71 w 141"/>
                  <a:gd name="T109" fmla="*/ 348 h 37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41"/>
                  <a:gd name="T166" fmla="*/ 0 h 379"/>
                  <a:gd name="T167" fmla="*/ 141 w 141"/>
                  <a:gd name="T168" fmla="*/ 379 h 37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41" h="379">
                    <a:moveTo>
                      <a:pt x="71" y="0"/>
                    </a:moveTo>
                    <a:lnTo>
                      <a:pt x="71" y="0"/>
                    </a:lnTo>
                    <a:lnTo>
                      <a:pt x="77" y="2"/>
                    </a:lnTo>
                    <a:lnTo>
                      <a:pt x="84" y="4"/>
                    </a:lnTo>
                    <a:lnTo>
                      <a:pt x="91" y="8"/>
                    </a:lnTo>
                    <a:lnTo>
                      <a:pt x="98" y="15"/>
                    </a:lnTo>
                    <a:lnTo>
                      <a:pt x="105" y="23"/>
                    </a:lnTo>
                    <a:lnTo>
                      <a:pt x="110" y="33"/>
                    </a:lnTo>
                    <a:lnTo>
                      <a:pt x="115" y="44"/>
                    </a:lnTo>
                    <a:lnTo>
                      <a:pt x="119" y="56"/>
                    </a:lnTo>
                    <a:lnTo>
                      <a:pt x="129" y="84"/>
                    </a:lnTo>
                    <a:lnTo>
                      <a:pt x="136" y="117"/>
                    </a:lnTo>
                    <a:lnTo>
                      <a:pt x="140" y="152"/>
                    </a:lnTo>
                    <a:lnTo>
                      <a:pt x="141" y="190"/>
                    </a:lnTo>
                    <a:lnTo>
                      <a:pt x="141" y="190"/>
                    </a:lnTo>
                    <a:lnTo>
                      <a:pt x="140" y="228"/>
                    </a:lnTo>
                    <a:lnTo>
                      <a:pt x="136" y="264"/>
                    </a:lnTo>
                    <a:lnTo>
                      <a:pt x="129" y="295"/>
                    </a:lnTo>
                    <a:lnTo>
                      <a:pt x="119" y="324"/>
                    </a:lnTo>
                    <a:lnTo>
                      <a:pt x="115" y="336"/>
                    </a:lnTo>
                    <a:lnTo>
                      <a:pt x="110" y="347"/>
                    </a:lnTo>
                    <a:lnTo>
                      <a:pt x="105" y="356"/>
                    </a:lnTo>
                    <a:lnTo>
                      <a:pt x="98" y="365"/>
                    </a:lnTo>
                    <a:lnTo>
                      <a:pt x="91" y="371"/>
                    </a:lnTo>
                    <a:lnTo>
                      <a:pt x="84" y="375"/>
                    </a:lnTo>
                    <a:lnTo>
                      <a:pt x="77" y="378"/>
                    </a:lnTo>
                    <a:lnTo>
                      <a:pt x="71" y="379"/>
                    </a:lnTo>
                    <a:lnTo>
                      <a:pt x="71" y="379"/>
                    </a:lnTo>
                    <a:lnTo>
                      <a:pt x="71" y="348"/>
                    </a:lnTo>
                    <a:lnTo>
                      <a:pt x="71" y="348"/>
                    </a:lnTo>
                    <a:lnTo>
                      <a:pt x="71" y="348"/>
                    </a:lnTo>
                    <a:lnTo>
                      <a:pt x="71" y="348"/>
                    </a:lnTo>
                    <a:lnTo>
                      <a:pt x="76" y="348"/>
                    </a:lnTo>
                    <a:lnTo>
                      <a:pt x="83" y="346"/>
                    </a:lnTo>
                    <a:lnTo>
                      <a:pt x="88" y="342"/>
                    </a:lnTo>
                    <a:lnTo>
                      <a:pt x="94" y="336"/>
                    </a:lnTo>
                    <a:lnTo>
                      <a:pt x="99" y="329"/>
                    </a:lnTo>
                    <a:lnTo>
                      <a:pt x="103" y="321"/>
                    </a:lnTo>
                    <a:lnTo>
                      <a:pt x="113" y="302"/>
                    </a:lnTo>
                    <a:lnTo>
                      <a:pt x="119" y="279"/>
                    </a:lnTo>
                    <a:lnTo>
                      <a:pt x="125" y="252"/>
                    </a:lnTo>
                    <a:lnTo>
                      <a:pt x="128" y="222"/>
                    </a:lnTo>
                    <a:lnTo>
                      <a:pt x="129" y="190"/>
                    </a:lnTo>
                    <a:lnTo>
                      <a:pt x="129" y="190"/>
                    </a:lnTo>
                    <a:lnTo>
                      <a:pt x="128" y="157"/>
                    </a:lnTo>
                    <a:lnTo>
                      <a:pt x="125" y="128"/>
                    </a:lnTo>
                    <a:lnTo>
                      <a:pt x="119" y="102"/>
                    </a:lnTo>
                    <a:lnTo>
                      <a:pt x="113" y="77"/>
                    </a:lnTo>
                    <a:lnTo>
                      <a:pt x="103" y="59"/>
                    </a:lnTo>
                    <a:lnTo>
                      <a:pt x="99" y="50"/>
                    </a:lnTo>
                    <a:lnTo>
                      <a:pt x="94" y="44"/>
                    </a:lnTo>
                    <a:lnTo>
                      <a:pt x="88" y="38"/>
                    </a:lnTo>
                    <a:lnTo>
                      <a:pt x="83" y="34"/>
                    </a:lnTo>
                    <a:lnTo>
                      <a:pt x="76" y="31"/>
                    </a:lnTo>
                    <a:lnTo>
                      <a:pt x="71" y="31"/>
                    </a:lnTo>
                    <a:lnTo>
                      <a:pt x="71" y="31"/>
                    </a:lnTo>
                    <a:lnTo>
                      <a:pt x="71" y="0"/>
                    </a:lnTo>
                    <a:lnTo>
                      <a:pt x="71" y="0"/>
                    </a:lnTo>
                    <a:close/>
                    <a:moveTo>
                      <a:pt x="71" y="379"/>
                    </a:moveTo>
                    <a:lnTo>
                      <a:pt x="71" y="379"/>
                    </a:lnTo>
                    <a:lnTo>
                      <a:pt x="64" y="378"/>
                    </a:lnTo>
                    <a:lnTo>
                      <a:pt x="57" y="375"/>
                    </a:lnTo>
                    <a:lnTo>
                      <a:pt x="50" y="371"/>
                    </a:lnTo>
                    <a:lnTo>
                      <a:pt x="44" y="365"/>
                    </a:lnTo>
                    <a:lnTo>
                      <a:pt x="37" y="356"/>
                    </a:lnTo>
                    <a:lnTo>
                      <a:pt x="31" y="347"/>
                    </a:lnTo>
                    <a:lnTo>
                      <a:pt x="26" y="336"/>
                    </a:lnTo>
                    <a:lnTo>
                      <a:pt x="22" y="324"/>
                    </a:lnTo>
                    <a:lnTo>
                      <a:pt x="12" y="295"/>
                    </a:lnTo>
                    <a:lnTo>
                      <a:pt x="7" y="264"/>
                    </a:lnTo>
                    <a:lnTo>
                      <a:pt x="3" y="228"/>
                    </a:lnTo>
                    <a:lnTo>
                      <a:pt x="0" y="190"/>
                    </a:lnTo>
                    <a:lnTo>
                      <a:pt x="0" y="190"/>
                    </a:lnTo>
                    <a:lnTo>
                      <a:pt x="3" y="152"/>
                    </a:lnTo>
                    <a:lnTo>
                      <a:pt x="7" y="117"/>
                    </a:lnTo>
                    <a:lnTo>
                      <a:pt x="12" y="84"/>
                    </a:lnTo>
                    <a:lnTo>
                      <a:pt x="22" y="56"/>
                    </a:lnTo>
                    <a:lnTo>
                      <a:pt x="26" y="44"/>
                    </a:lnTo>
                    <a:lnTo>
                      <a:pt x="31" y="33"/>
                    </a:lnTo>
                    <a:lnTo>
                      <a:pt x="37" y="23"/>
                    </a:lnTo>
                    <a:lnTo>
                      <a:pt x="44" y="15"/>
                    </a:lnTo>
                    <a:lnTo>
                      <a:pt x="50" y="8"/>
                    </a:lnTo>
                    <a:lnTo>
                      <a:pt x="57" y="4"/>
                    </a:lnTo>
                    <a:lnTo>
                      <a:pt x="64" y="2"/>
                    </a:lnTo>
                    <a:lnTo>
                      <a:pt x="71" y="0"/>
                    </a:lnTo>
                    <a:lnTo>
                      <a:pt x="71" y="31"/>
                    </a:lnTo>
                    <a:lnTo>
                      <a:pt x="71" y="31"/>
                    </a:lnTo>
                    <a:lnTo>
                      <a:pt x="65" y="31"/>
                    </a:lnTo>
                    <a:lnTo>
                      <a:pt x="59" y="34"/>
                    </a:lnTo>
                    <a:lnTo>
                      <a:pt x="53" y="38"/>
                    </a:lnTo>
                    <a:lnTo>
                      <a:pt x="48" y="44"/>
                    </a:lnTo>
                    <a:lnTo>
                      <a:pt x="42" y="50"/>
                    </a:lnTo>
                    <a:lnTo>
                      <a:pt x="38" y="59"/>
                    </a:lnTo>
                    <a:lnTo>
                      <a:pt x="29" y="77"/>
                    </a:lnTo>
                    <a:lnTo>
                      <a:pt x="22" y="102"/>
                    </a:lnTo>
                    <a:lnTo>
                      <a:pt x="17" y="128"/>
                    </a:lnTo>
                    <a:lnTo>
                      <a:pt x="14" y="157"/>
                    </a:lnTo>
                    <a:lnTo>
                      <a:pt x="12" y="190"/>
                    </a:lnTo>
                    <a:lnTo>
                      <a:pt x="12" y="190"/>
                    </a:lnTo>
                    <a:lnTo>
                      <a:pt x="14" y="222"/>
                    </a:lnTo>
                    <a:lnTo>
                      <a:pt x="17" y="252"/>
                    </a:lnTo>
                    <a:lnTo>
                      <a:pt x="22" y="279"/>
                    </a:lnTo>
                    <a:lnTo>
                      <a:pt x="29" y="302"/>
                    </a:lnTo>
                    <a:lnTo>
                      <a:pt x="38" y="321"/>
                    </a:lnTo>
                    <a:lnTo>
                      <a:pt x="42" y="329"/>
                    </a:lnTo>
                    <a:lnTo>
                      <a:pt x="48" y="336"/>
                    </a:lnTo>
                    <a:lnTo>
                      <a:pt x="53" y="342"/>
                    </a:lnTo>
                    <a:lnTo>
                      <a:pt x="59" y="346"/>
                    </a:lnTo>
                    <a:lnTo>
                      <a:pt x="65" y="348"/>
                    </a:lnTo>
                    <a:lnTo>
                      <a:pt x="71" y="348"/>
                    </a:lnTo>
                    <a:lnTo>
                      <a:pt x="71" y="379"/>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07" name="Freeform 122">
                <a:extLst>
                  <a:ext uri="{FF2B5EF4-FFF2-40B4-BE49-F238E27FC236}">
                    <a16:creationId xmlns="" xmlns:a16="http://schemas.microsoft.com/office/drawing/2014/main" id="{31A4C634-50CC-4F39-B84A-11224D5031B3}"/>
                  </a:ext>
                </a:extLst>
              </p:cNvPr>
              <p:cNvSpPr>
                <a:spLocks noEditPoints="1" noChangeArrowheads="1"/>
              </p:cNvSpPr>
              <p:nvPr/>
            </p:nvSpPr>
            <p:spPr bwMode="auto">
              <a:xfrm>
                <a:off x="0" y="192087"/>
                <a:ext cx="601663" cy="220663"/>
              </a:xfrm>
              <a:custGeom>
                <a:avLst/>
                <a:gdLst>
                  <a:gd name="T0" fmla="*/ 190 w 379"/>
                  <a:gd name="T1" fmla="*/ 0 h 139"/>
                  <a:gd name="T2" fmla="*/ 228 w 379"/>
                  <a:gd name="T3" fmla="*/ 1 h 139"/>
                  <a:gd name="T4" fmla="*/ 295 w 379"/>
                  <a:gd name="T5" fmla="*/ 11 h 139"/>
                  <a:gd name="T6" fmla="*/ 336 w 379"/>
                  <a:gd name="T7" fmla="*/ 24 h 139"/>
                  <a:gd name="T8" fmla="*/ 356 w 379"/>
                  <a:gd name="T9" fmla="*/ 35 h 139"/>
                  <a:gd name="T10" fmla="*/ 371 w 379"/>
                  <a:gd name="T11" fmla="*/ 49 h 139"/>
                  <a:gd name="T12" fmla="*/ 378 w 379"/>
                  <a:gd name="T13" fmla="*/ 62 h 139"/>
                  <a:gd name="T14" fmla="*/ 379 w 379"/>
                  <a:gd name="T15" fmla="*/ 69 h 139"/>
                  <a:gd name="T16" fmla="*/ 375 w 379"/>
                  <a:gd name="T17" fmla="*/ 82 h 139"/>
                  <a:gd name="T18" fmla="*/ 364 w 379"/>
                  <a:gd name="T19" fmla="*/ 96 h 139"/>
                  <a:gd name="T20" fmla="*/ 347 w 379"/>
                  <a:gd name="T21" fmla="*/ 108 h 139"/>
                  <a:gd name="T22" fmla="*/ 324 w 379"/>
                  <a:gd name="T23" fmla="*/ 119 h 139"/>
                  <a:gd name="T24" fmla="*/ 264 w 379"/>
                  <a:gd name="T25" fmla="*/ 134 h 139"/>
                  <a:gd name="T26" fmla="*/ 190 w 379"/>
                  <a:gd name="T27" fmla="*/ 139 h 139"/>
                  <a:gd name="T28" fmla="*/ 190 w 379"/>
                  <a:gd name="T29" fmla="*/ 127 h 139"/>
                  <a:gd name="T30" fmla="*/ 190 w 379"/>
                  <a:gd name="T31" fmla="*/ 127 h 139"/>
                  <a:gd name="T32" fmla="*/ 252 w 379"/>
                  <a:gd name="T33" fmla="*/ 123 h 139"/>
                  <a:gd name="T34" fmla="*/ 302 w 379"/>
                  <a:gd name="T35" fmla="*/ 111 h 139"/>
                  <a:gd name="T36" fmla="*/ 329 w 379"/>
                  <a:gd name="T37" fmla="*/ 97 h 139"/>
                  <a:gd name="T38" fmla="*/ 341 w 379"/>
                  <a:gd name="T39" fmla="*/ 86 h 139"/>
                  <a:gd name="T40" fmla="*/ 348 w 379"/>
                  <a:gd name="T41" fmla="*/ 74 h 139"/>
                  <a:gd name="T42" fmla="*/ 348 w 379"/>
                  <a:gd name="T43" fmla="*/ 69 h 139"/>
                  <a:gd name="T44" fmla="*/ 348 w 379"/>
                  <a:gd name="T45" fmla="*/ 63 h 139"/>
                  <a:gd name="T46" fmla="*/ 341 w 379"/>
                  <a:gd name="T47" fmla="*/ 51 h 139"/>
                  <a:gd name="T48" fmla="*/ 329 w 379"/>
                  <a:gd name="T49" fmla="*/ 40 h 139"/>
                  <a:gd name="T50" fmla="*/ 302 w 379"/>
                  <a:gd name="T51" fmla="*/ 28 h 139"/>
                  <a:gd name="T52" fmla="*/ 252 w 379"/>
                  <a:gd name="T53" fmla="*/ 15 h 139"/>
                  <a:gd name="T54" fmla="*/ 190 w 379"/>
                  <a:gd name="T55" fmla="*/ 11 h 139"/>
                  <a:gd name="T56" fmla="*/ 190 w 379"/>
                  <a:gd name="T57" fmla="*/ 0 h 139"/>
                  <a:gd name="T58" fmla="*/ 0 w 379"/>
                  <a:gd name="T59" fmla="*/ 69 h 139"/>
                  <a:gd name="T60" fmla="*/ 4 w 379"/>
                  <a:gd name="T61" fmla="*/ 55 h 139"/>
                  <a:gd name="T62" fmla="*/ 15 w 379"/>
                  <a:gd name="T63" fmla="*/ 42 h 139"/>
                  <a:gd name="T64" fmla="*/ 33 w 379"/>
                  <a:gd name="T65" fmla="*/ 30 h 139"/>
                  <a:gd name="T66" fmla="*/ 56 w 379"/>
                  <a:gd name="T67" fmla="*/ 20 h 139"/>
                  <a:gd name="T68" fmla="*/ 117 w 379"/>
                  <a:gd name="T69" fmla="*/ 5 h 139"/>
                  <a:gd name="T70" fmla="*/ 190 w 379"/>
                  <a:gd name="T71" fmla="*/ 0 h 139"/>
                  <a:gd name="T72" fmla="*/ 190 w 379"/>
                  <a:gd name="T73" fmla="*/ 11 h 139"/>
                  <a:gd name="T74" fmla="*/ 127 w 379"/>
                  <a:gd name="T75" fmla="*/ 15 h 139"/>
                  <a:gd name="T76" fmla="*/ 77 w 379"/>
                  <a:gd name="T77" fmla="*/ 28 h 139"/>
                  <a:gd name="T78" fmla="*/ 50 w 379"/>
                  <a:gd name="T79" fmla="*/ 40 h 139"/>
                  <a:gd name="T80" fmla="*/ 38 w 379"/>
                  <a:gd name="T81" fmla="*/ 51 h 139"/>
                  <a:gd name="T82" fmla="*/ 31 w 379"/>
                  <a:gd name="T83" fmla="*/ 63 h 139"/>
                  <a:gd name="T84" fmla="*/ 31 w 379"/>
                  <a:gd name="T85" fmla="*/ 69 h 139"/>
                  <a:gd name="T86" fmla="*/ 34 w 379"/>
                  <a:gd name="T87" fmla="*/ 81 h 139"/>
                  <a:gd name="T88" fmla="*/ 43 w 379"/>
                  <a:gd name="T89" fmla="*/ 92 h 139"/>
                  <a:gd name="T90" fmla="*/ 58 w 379"/>
                  <a:gd name="T91" fmla="*/ 101 h 139"/>
                  <a:gd name="T92" fmla="*/ 102 w 379"/>
                  <a:gd name="T93" fmla="*/ 118 h 139"/>
                  <a:gd name="T94" fmla="*/ 157 w 379"/>
                  <a:gd name="T95" fmla="*/ 126 h 139"/>
                  <a:gd name="T96" fmla="*/ 190 w 379"/>
                  <a:gd name="T97" fmla="*/ 139 h 139"/>
                  <a:gd name="T98" fmla="*/ 152 w 379"/>
                  <a:gd name="T99" fmla="*/ 138 h 139"/>
                  <a:gd name="T100" fmla="*/ 84 w 379"/>
                  <a:gd name="T101" fmla="*/ 127 h 139"/>
                  <a:gd name="T102" fmla="*/ 43 w 379"/>
                  <a:gd name="T103" fmla="*/ 114 h 139"/>
                  <a:gd name="T104" fmla="*/ 23 w 379"/>
                  <a:gd name="T105" fmla="*/ 103 h 139"/>
                  <a:gd name="T106" fmla="*/ 8 w 379"/>
                  <a:gd name="T107" fmla="*/ 89 h 139"/>
                  <a:gd name="T108" fmla="*/ 1 w 379"/>
                  <a:gd name="T109" fmla="*/ 76 h 139"/>
                  <a:gd name="T110" fmla="*/ 0 w 379"/>
                  <a:gd name="T111" fmla="*/ 69 h 13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379"/>
                  <a:gd name="T169" fmla="*/ 0 h 139"/>
                  <a:gd name="T170" fmla="*/ 379 w 379"/>
                  <a:gd name="T171" fmla="*/ 139 h 13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379" h="139">
                    <a:moveTo>
                      <a:pt x="190" y="0"/>
                    </a:moveTo>
                    <a:lnTo>
                      <a:pt x="190" y="0"/>
                    </a:lnTo>
                    <a:lnTo>
                      <a:pt x="190" y="0"/>
                    </a:lnTo>
                    <a:lnTo>
                      <a:pt x="228" y="1"/>
                    </a:lnTo>
                    <a:lnTo>
                      <a:pt x="264" y="5"/>
                    </a:lnTo>
                    <a:lnTo>
                      <a:pt x="295" y="11"/>
                    </a:lnTo>
                    <a:lnTo>
                      <a:pt x="324" y="20"/>
                    </a:lnTo>
                    <a:lnTo>
                      <a:pt x="336" y="24"/>
                    </a:lnTo>
                    <a:lnTo>
                      <a:pt x="347" y="30"/>
                    </a:lnTo>
                    <a:lnTo>
                      <a:pt x="356" y="35"/>
                    </a:lnTo>
                    <a:lnTo>
                      <a:pt x="364" y="42"/>
                    </a:lnTo>
                    <a:lnTo>
                      <a:pt x="371" y="49"/>
                    </a:lnTo>
                    <a:lnTo>
                      <a:pt x="375" y="55"/>
                    </a:lnTo>
                    <a:lnTo>
                      <a:pt x="378" y="62"/>
                    </a:lnTo>
                    <a:lnTo>
                      <a:pt x="379" y="69"/>
                    </a:lnTo>
                    <a:lnTo>
                      <a:pt x="379" y="69"/>
                    </a:lnTo>
                    <a:lnTo>
                      <a:pt x="378" y="76"/>
                    </a:lnTo>
                    <a:lnTo>
                      <a:pt x="375" y="82"/>
                    </a:lnTo>
                    <a:lnTo>
                      <a:pt x="371" y="89"/>
                    </a:lnTo>
                    <a:lnTo>
                      <a:pt x="364" y="96"/>
                    </a:lnTo>
                    <a:lnTo>
                      <a:pt x="356" y="103"/>
                    </a:lnTo>
                    <a:lnTo>
                      <a:pt x="347" y="108"/>
                    </a:lnTo>
                    <a:lnTo>
                      <a:pt x="336" y="114"/>
                    </a:lnTo>
                    <a:lnTo>
                      <a:pt x="324" y="119"/>
                    </a:lnTo>
                    <a:lnTo>
                      <a:pt x="295" y="127"/>
                    </a:lnTo>
                    <a:lnTo>
                      <a:pt x="264" y="134"/>
                    </a:lnTo>
                    <a:lnTo>
                      <a:pt x="228" y="138"/>
                    </a:lnTo>
                    <a:lnTo>
                      <a:pt x="190" y="139"/>
                    </a:lnTo>
                    <a:lnTo>
                      <a:pt x="190" y="139"/>
                    </a:lnTo>
                    <a:lnTo>
                      <a:pt x="190" y="127"/>
                    </a:lnTo>
                    <a:lnTo>
                      <a:pt x="190" y="127"/>
                    </a:lnTo>
                    <a:lnTo>
                      <a:pt x="190" y="127"/>
                    </a:lnTo>
                    <a:lnTo>
                      <a:pt x="222" y="126"/>
                    </a:lnTo>
                    <a:lnTo>
                      <a:pt x="252" y="123"/>
                    </a:lnTo>
                    <a:lnTo>
                      <a:pt x="279" y="118"/>
                    </a:lnTo>
                    <a:lnTo>
                      <a:pt x="302" y="111"/>
                    </a:lnTo>
                    <a:lnTo>
                      <a:pt x="321" y="101"/>
                    </a:lnTo>
                    <a:lnTo>
                      <a:pt x="329" y="97"/>
                    </a:lnTo>
                    <a:lnTo>
                      <a:pt x="336" y="92"/>
                    </a:lnTo>
                    <a:lnTo>
                      <a:pt x="341" y="86"/>
                    </a:lnTo>
                    <a:lnTo>
                      <a:pt x="345" y="81"/>
                    </a:lnTo>
                    <a:lnTo>
                      <a:pt x="348" y="74"/>
                    </a:lnTo>
                    <a:lnTo>
                      <a:pt x="348" y="69"/>
                    </a:lnTo>
                    <a:lnTo>
                      <a:pt x="348" y="69"/>
                    </a:lnTo>
                    <a:lnTo>
                      <a:pt x="348" y="69"/>
                    </a:lnTo>
                    <a:lnTo>
                      <a:pt x="348" y="63"/>
                    </a:lnTo>
                    <a:lnTo>
                      <a:pt x="345" y="57"/>
                    </a:lnTo>
                    <a:lnTo>
                      <a:pt x="341" y="51"/>
                    </a:lnTo>
                    <a:lnTo>
                      <a:pt x="336" y="46"/>
                    </a:lnTo>
                    <a:lnTo>
                      <a:pt x="329" y="40"/>
                    </a:lnTo>
                    <a:lnTo>
                      <a:pt x="321" y="36"/>
                    </a:lnTo>
                    <a:lnTo>
                      <a:pt x="302" y="28"/>
                    </a:lnTo>
                    <a:lnTo>
                      <a:pt x="279" y="20"/>
                    </a:lnTo>
                    <a:lnTo>
                      <a:pt x="252" y="15"/>
                    </a:lnTo>
                    <a:lnTo>
                      <a:pt x="222" y="12"/>
                    </a:lnTo>
                    <a:lnTo>
                      <a:pt x="190" y="11"/>
                    </a:lnTo>
                    <a:lnTo>
                      <a:pt x="190" y="11"/>
                    </a:lnTo>
                    <a:lnTo>
                      <a:pt x="190" y="0"/>
                    </a:lnTo>
                    <a:close/>
                    <a:moveTo>
                      <a:pt x="0" y="69"/>
                    </a:moveTo>
                    <a:lnTo>
                      <a:pt x="0" y="69"/>
                    </a:lnTo>
                    <a:lnTo>
                      <a:pt x="1" y="62"/>
                    </a:lnTo>
                    <a:lnTo>
                      <a:pt x="4" y="55"/>
                    </a:lnTo>
                    <a:lnTo>
                      <a:pt x="8" y="49"/>
                    </a:lnTo>
                    <a:lnTo>
                      <a:pt x="15" y="42"/>
                    </a:lnTo>
                    <a:lnTo>
                      <a:pt x="23" y="36"/>
                    </a:lnTo>
                    <a:lnTo>
                      <a:pt x="33" y="30"/>
                    </a:lnTo>
                    <a:lnTo>
                      <a:pt x="43" y="24"/>
                    </a:lnTo>
                    <a:lnTo>
                      <a:pt x="56" y="20"/>
                    </a:lnTo>
                    <a:lnTo>
                      <a:pt x="84" y="11"/>
                    </a:lnTo>
                    <a:lnTo>
                      <a:pt x="117" y="5"/>
                    </a:lnTo>
                    <a:lnTo>
                      <a:pt x="152" y="1"/>
                    </a:lnTo>
                    <a:lnTo>
                      <a:pt x="190" y="0"/>
                    </a:lnTo>
                    <a:lnTo>
                      <a:pt x="190" y="11"/>
                    </a:lnTo>
                    <a:lnTo>
                      <a:pt x="190" y="11"/>
                    </a:lnTo>
                    <a:lnTo>
                      <a:pt x="157" y="12"/>
                    </a:lnTo>
                    <a:lnTo>
                      <a:pt x="127" y="15"/>
                    </a:lnTo>
                    <a:lnTo>
                      <a:pt x="102" y="20"/>
                    </a:lnTo>
                    <a:lnTo>
                      <a:pt x="77" y="28"/>
                    </a:lnTo>
                    <a:lnTo>
                      <a:pt x="58" y="36"/>
                    </a:lnTo>
                    <a:lnTo>
                      <a:pt x="50" y="40"/>
                    </a:lnTo>
                    <a:lnTo>
                      <a:pt x="43" y="46"/>
                    </a:lnTo>
                    <a:lnTo>
                      <a:pt x="38" y="51"/>
                    </a:lnTo>
                    <a:lnTo>
                      <a:pt x="34" y="57"/>
                    </a:lnTo>
                    <a:lnTo>
                      <a:pt x="31" y="63"/>
                    </a:lnTo>
                    <a:lnTo>
                      <a:pt x="31" y="69"/>
                    </a:lnTo>
                    <a:lnTo>
                      <a:pt x="31" y="69"/>
                    </a:lnTo>
                    <a:lnTo>
                      <a:pt x="31" y="74"/>
                    </a:lnTo>
                    <a:lnTo>
                      <a:pt x="34" y="81"/>
                    </a:lnTo>
                    <a:lnTo>
                      <a:pt x="38" y="86"/>
                    </a:lnTo>
                    <a:lnTo>
                      <a:pt x="43" y="92"/>
                    </a:lnTo>
                    <a:lnTo>
                      <a:pt x="50" y="97"/>
                    </a:lnTo>
                    <a:lnTo>
                      <a:pt x="58" y="101"/>
                    </a:lnTo>
                    <a:lnTo>
                      <a:pt x="77" y="111"/>
                    </a:lnTo>
                    <a:lnTo>
                      <a:pt x="102" y="118"/>
                    </a:lnTo>
                    <a:lnTo>
                      <a:pt x="127" y="123"/>
                    </a:lnTo>
                    <a:lnTo>
                      <a:pt x="157" y="126"/>
                    </a:lnTo>
                    <a:lnTo>
                      <a:pt x="190" y="127"/>
                    </a:lnTo>
                    <a:lnTo>
                      <a:pt x="190" y="139"/>
                    </a:lnTo>
                    <a:lnTo>
                      <a:pt x="190" y="139"/>
                    </a:lnTo>
                    <a:lnTo>
                      <a:pt x="152" y="138"/>
                    </a:lnTo>
                    <a:lnTo>
                      <a:pt x="117" y="134"/>
                    </a:lnTo>
                    <a:lnTo>
                      <a:pt x="84" y="127"/>
                    </a:lnTo>
                    <a:lnTo>
                      <a:pt x="56" y="119"/>
                    </a:lnTo>
                    <a:lnTo>
                      <a:pt x="43" y="114"/>
                    </a:lnTo>
                    <a:lnTo>
                      <a:pt x="33" y="108"/>
                    </a:lnTo>
                    <a:lnTo>
                      <a:pt x="23" y="103"/>
                    </a:lnTo>
                    <a:lnTo>
                      <a:pt x="15" y="96"/>
                    </a:lnTo>
                    <a:lnTo>
                      <a:pt x="8" y="89"/>
                    </a:lnTo>
                    <a:lnTo>
                      <a:pt x="4" y="82"/>
                    </a:lnTo>
                    <a:lnTo>
                      <a:pt x="1" y="76"/>
                    </a:lnTo>
                    <a:lnTo>
                      <a:pt x="0" y="69"/>
                    </a:lnTo>
                    <a:lnTo>
                      <a:pt x="0" y="69"/>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08" name="Freeform 123">
                <a:extLst>
                  <a:ext uri="{FF2B5EF4-FFF2-40B4-BE49-F238E27FC236}">
                    <a16:creationId xmlns="" xmlns:a16="http://schemas.microsoft.com/office/drawing/2014/main" id="{84110C4C-FFE7-45E0-AB7A-D6DD38696A5C}"/>
                  </a:ext>
                </a:extLst>
              </p:cNvPr>
              <p:cNvSpPr>
                <a:spLocks noEditPoints="1" noChangeArrowheads="1"/>
              </p:cNvSpPr>
              <p:nvPr/>
            </p:nvSpPr>
            <p:spPr bwMode="auto">
              <a:xfrm>
                <a:off x="76200" y="76200"/>
                <a:ext cx="450850" cy="452438"/>
              </a:xfrm>
              <a:custGeom>
                <a:avLst/>
                <a:gdLst>
                  <a:gd name="T0" fmla="*/ 142 w 284"/>
                  <a:gd name="T1" fmla="*/ 50 h 285"/>
                  <a:gd name="T2" fmla="*/ 190 w 284"/>
                  <a:gd name="T3" fmla="*/ 93 h 285"/>
                  <a:gd name="T4" fmla="*/ 218 w 284"/>
                  <a:gd name="T5" fmla="*/ 120 h 285"/>
                  <a:gd name="T6" fmla="*/ 258 w 284"/>
                  <a:gd name="T7" fmla="*/ 176 h 285"/>
                  <a:gd name="T8" fmla="*/ 277 w 284"/>
                  <a:gd name="T9" fmla="*/ 214 h 285"/>
                  <a:gd name="T10" fmla="*/ 283 w 284"/>
                  <a:gd name="T11" fmla="*/ 237 h 285"/>
                  <a:gd name="T12" fmla="*/ 284 w 284"/>
                  <a:gd name="T13" fmla="*/ 256 h 285"/>
                  <a:gd name="T14" fmla="*/ 280 w 284"/>
                  <a:gd name="T15" fmla="*/ 271 h 285"/>
                  <a:gd name="T16" fmla="*/ 276 w 284"/>
                  <a:gd name="T17" fmla="*/ 276 h 285"/>
                  <a:gd name="T18" fmla="*/ 266 w 284"/>
                  <a:gd name="T19" fmla="*/ 283 h 285"/>
                  <a:gd name="T20" fmla="*/ 254 w 284"/>
                  <a:gd name="T21" fmla="*/ 285 h 285"/>
                  <a:gd name="T22" fmla="*/ 223 w 284"/>
                  <a:gd name="T23" fmla="*/ 280 h 285"/>
                  <a:gd name="T24" fmla="*/ 184 w 284"/>
                  <a:gd name="T25" fmla="*/ 262 h 285"/>
                  <a:gd name="T26" fmla="*/ 142 w 284"/>
                  <a:gd name="T27" fmla="*/ 235 h 285"/>
                  <a:gd name="T28" fmla="*/ 142 w 284"/>
                  <a:gd name="T29" fmla="*/ 219 h 285"/>
                  <a:gd name="T30" fmla="*/ 177 w 284"/>
                  <a:gd name="T31" fmla="*/ 243 h 285"/>
                  <a:gd name="T32" fmla="*/ 209 w 284"/>
                  <a:gd name="T33" fmla="*/ 257 h 285"/>
                  <a:gd name="T34" fmla="*/ 235 w 284"/>
                  <a:gd name="T35" fmla="*/ 261 h 285"/>
                  <a:gd name="T36" fmla="*/ 246 w 284"/>
                  <a:gd name="T37" fmla="*/ 260 h 285"/>
                  <a:gd name="T38" fmla="*/ 254 w 284"/>
                  <a:gd name="T39" fmla="*/ 254 h 285"/>
                  <a:gd name="T40" fmla="*/ 254 w 284"/>
                  <a:gd name="T41" fmla="*/ 254 h 285"/>
                  <a:gd name="T42" fmla="*/ 260 w 284"/>
                  <a:gd name="T43" fmla="*/ 243 h 285"/>
                  <a:gd name="T44" fmla="*/ 261 w 284"/>
                  <a:gd name="T45" fmla="*/ 230 h 285"/>
                  <a:gd name="T46" fmla="*/ 258 w 284"/>
                  <a:gd name="T47" fmla="*/ 212 h 285"/>
                  <a:gd name="T48" fmla="*/ 239 w 284"/>
                  <a:gd name="T49" fmla="*/ 170 h 285"/>
                  <a:gd name="T50" fmla="*/ 205 w 284"/>
                  <a:gd name="T51" fmla="*/ 124 h 285"/>
                  <a:gd name="T52" fmla="*/ 184 w 284"/>
                  <a:gd name="T53" fmla="*/ 101 h 285"/>
                  <a:gd name="T54" fmla="*/ 142 w 284"/>
                  <a:gd name="T55" fmla="*/ 65 h 285"/>
                  <a:gd name="T56" fmla="*/ 8 w 284"/>
                  <a:gd name="T57" fmla="*/ 8 h 285"/>
                  <a:gd name="T58" fmla="*/ 12 w 284"/>
                  <a:gd name="T59" fmla="*/ 5 h 285"/>
                  <a:gd name="T60" fmla="*/ 23 w 284"/>
                  <a:gd name="T61" fmla="*/ 0 h 285"/>
                  <a:gd name="T62" fmla="*/ 44 w 284"/>
                  <a:gd name="T63" fmla="*/ 0 h 285"/>
                  <a:gd name="T64" fmla="*/ 79 w 284"/>
                  <a:gd name="T65" fmla="*/ 11 h 285"/>
                  <a:gd name="T66" fmla="*/ 120 w 284"/>
                  <a:gd name="T67" fmla="*/ 34 h 285"/>
                  <a:gd name="T68" fmla="*/ 142 w 284"/>
                  <a:gd name="T69" fmla="*/ 65 h 285"/>
                  <a:gd name="T70" fmla="*/ 124 w 284"/>
                  <a:gd name="T71" fmla="*/ 51 h 285"/>
                  <a:gd name="T72" fmla="*/ 89 w 284"/>
                  <a:gd name="T73" fmla="*/ 32 h 285"/>
                  <a:gd name="T74" fmla="*/ 60 w 284"/>
                  <a:gd name="T75" fmla="*/ 23 h 285"/>
                  <a:gd name="T76" fmla="*/ 43 w 284"/>
                  <a:gd name="T77" fmla="*/ 23 h 285"/>
                  <a:gd name="T78" fmla="*/ 33 w 284"/>
                  <a:gd name="T79" fmla="*/ 27 h 285"/>
                  <a:gd name="T80" fmla="*/ 29 w 284"/>
                  <a:gd name="T81" fmla="*/ 29 h 285"/>
                  <a:gd name="T82" fmla="*/ 24 w 284"/>
                  <a:gd name="T83" fmla="*/ 40 h 285"/>
                  <a:gd name="T84" fmla="*/ 23 w 284"/>
                  <a:gd name="T85" fmla="*/ 55 h 285"/>
                  <a:gd name="T86" fmla="*/ 25 w 284"/>
                  <a:gd name="T87" fmla="*/ 71 h 285"/>
                  <a:gd name="T88" fmla="*/ 44 w 284"/>
                  <a:gd name="T89" fmla="*/ 113 h 285"/>
                  <a:gd name="T90" fmla="*/ 78 w 284"/>
                  <a:gd name="T91" fmla="*/ 159 h 285"/>
                  <a:gd name="T92" fmla="*/ 100 w 284"/>
                  <a:gd name="T93" fmla="*/ 184 h 285"/>
                  <a:gd name="T94" fmla="*/ 142 w 284"/>
                  <a:gd name="T95" fmla="*/ 219 h 285"/>
                  <a:gd name="T96" fmla="*/ 142 w 284"/>
                  <a:gd name="T97" fmla="*/ 235 h 285"/>
                  <a:gd name="T98" fmla="*/ 93 w 284"/>
                  <a:gd name="T99" fmla="*/ 192 h 285"/>
                  <a:gd name="T100" fmla="*/ 66 w 284"/>
                  <a:gd name="T101" fmla="*/ 164 h 285"/>
                  <a:gd name="T102" fmla="*/ 25 w 284"/>
                  <a:gd name="T103" fmla="*/ 108 h 285"/>
                  <a:gd name="T104" fmla="*/ 6 w 284"/>
                  <a:gd name="T105" fmla="*/ 70 h 285"/>
                  <a:gd name="T106" fmla="*/ 1 w 284"/>
                  <a:gd name="T107" fmla="*/ 47 h 285"/>
                  <a:gd name="T108" fmla="*/ 0 w 284"/>
                  <a:gd name="T109" fmla="*/ 28 h 285"/>
                  <a:gd name="T110" fmla="*/ 4 w 284"/>
                  <a:gd name="T111" fmla="*/ 13 h 285"/>
                  <a:gd name="T112" fmla="*/ 8 w 284"/>
                  <a:gd name="T113" fmla="*/ 8 h 28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84"/>
                  <a:gd name="T172" fmla="*/ 0 h 285"/>
                  <a:gd name="T173" fmla="*/ 284 w 284"/>
                  <a:gd name="T174" fmla="*/ 285 h 28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84" h="285">
                    <a:moveTo>
                      <a:pt x="142" y="50"/>
                    </a:moveTo>
                    <a:lnTo>
                      <a:pt x="142" y="50"/>
                    </a:lnTo>
                    <a:lnTo>
                      <a:pt x="166" y="70"/>
                    </a:lnTo>
                    <a:lnTo>
                      <a:pt x="190" y="93"/>
                    </a:lnTo>
                    <a:lnTo>
                      <a:pt x="190" y="93"/>
                    </a:lnTo>
                    <a:lnTo>
                      <a:pt x="218" y="120"/>
                    </a:lnTo>
                    <a:lnTo>
                      <a:pt x="239" y="149"/>
                    </a:lnTo>
                    <a:lnTo>
                      <a:pt x="258" y="176"/>
                    </a:lnTo>
                    <a:lnTo>
                      <a:pt x="272" y="201"/>
                    </a:lnTo>
                    <a:lnTo>
                      <a:pt x="277" y="214"/>
                    </a:lnTo>
                    <a:lnTo>
                      <a:pt x="280" y="226"/>
                    </a:lnTo>
                    <a:lnTo>
                      <a:pt x="283" y="237"/>
                    </a:lnTo>
                    <a:lnTo>
                      <a:pt x="284" y="246"/>
                    </a:lnTo>
                    <a:lnTo>
                      <a:pt x="284" y="256"/>
                    </a:lnTo>
                    <a:lnTo>
                      <a:pt x="283" y="264"/>
                    </a:lnTo>
                    <a:lnTo>
                      <a:pt x="280" y="271"/>
                    </a:lnTo>
                    <a:lnTo>
                      <a:pt x="276" y="276"/>
                    </a:lnTo>
                    <a:lnTo>
                      <a:pt x="276" y="276"/>
                    </a:lnTo>
                    <a:lnTo>
                      <a:pt x="272" y="280"/>
                    </a:lnTo>
                    <a:lnTo>
                      <a:pt x="266" y="283"/>
                    </a:lnTo>
                    <a:lnTo>
                      <a:pt x="261" y="284"/>
                    </a:lnTo>
                    <a:lnTo>
                      <a:pt x="254" y="285"/>
                    </a:lnTo>
                    <a:lnTo>
                      <a:pt x="239" y="284"/>
                    </a:lnTo>
                    <a:lnTo>
                      <a:pt x="223" y="280"/>
                    </a:lnTo>
                    <a:lnTo>
                      <a:pt x="204" y="273"/>
                    </a:lnTo>
                    <a:lnTo>
                      <a:pt x="184" y="262"/>
                    </a:lnTo>
                    <a:lnTo>
                      <a:pt x="163" y="250"/>
                    </a:lnTo>
                    <a:lnTo>
                      <a:pt x="142" y="235"/>
                    </a:lnTo>
                    <a:lnTo>
                      <a:pt x="142" y="219"/>
                    </a:lnTo>
                    <a:lnTo>
                      <a:pt x="142" y="219"/>
                    </a:lnTo>
                    <a:lnTo>
                      <a:pt x="159" y="233"/>
                    </a:lnTo>
                    <a:lnTo>
                      <a:pt x="177" y="243"/>
                    </a:lnTo>
                    <a:lnTo>
                      <a:pt x="195" y="252"/>
                    </a:lnTo>
                    <a:lnTo>
                      <a:pt x="209" y="257"/>
                    </a:lnTo>
                    <a:lnTo>
                      <a:pt x="223" y="261"/>
                    </a:lnTo>
                    <a:lnTo>
                      <a:pt x="235" y="261"/>
                    </a:lnTo>
                    <a:lnTo>
                      <a:pt x="241" y="261"/>
                    </a:lnTo>
                    <a:lnTo>
                      <a:pt x="246" y="260"/>
                    </a:lnTo>
                    <a:lnTo>
                      <a:pt x="250" y="257"/>
                    </a:lnTo>
                    <a:lnTo>
                      <a:pt x="254" y="254"/>
                    </a:lnTo>
                    <a:lnTo>
                      <a:pt x="254" y="254"/>
                    </a:lnTo>
                    <a:lnTo>
                      <a:pt x="254" y="254"/>
                    </a:lnTo>
                    <a:lnTo>
                      <a:pt x="258" y="249"/>
                    </a:lnTo>
                    <a:lnTo>
                      <a:pt x="260" y="243"/>
                    </a:lnTo>
                    <a:lnTo>
                      <a:pt x="261" y="237"/>
                    </a:lnTo>
                    <a:lnTo>
                      <a:pt x="261" y="230"/>
                    </a:lnTo>
                    <a:lnTo>
                      <a:pt x="260" y="220"/>
                    </a:lnTo>
                    <a:lnTo>
                      <a:pt x="258" y="212"/>
                    </a:lnTo>
                    <a:lnTo>
                      <a:pt x="250" y="192"/>
                    </a:lnTo>
                    <a:lnTo>
                      <a:pt x="239" y="170"/>
                    </a:lnTo>
                    <a:lnTo>
                      <a:pt x="223" y="147"/>
                    </a:lnTo>
                    <a:lnTo>
                      <a:pt x="205" y="124"/>
                    </a:lnTo>
                    <a:lnTo>
                      <a:pt x="184" y="101"/>
                    </a:lnTo>
                    <a:lnTo>
                      <a:pt x="184" y="101"/>
                    </a:lnTo>
                    <a:lnTo>
                      <a:pt x="162" y="81"/>
                    </a:lnTo>
                    <a:lnTo>
                      <a:pt x="142" y="65"/>
                    </a:lnTo>
                    <a:lnTo>
                      <a:pt x="142" y="50"/>
                    </a:lnTo>
                    <a:close/>
                    <a:moveTo>
                      <a:pt x="8" y="8"/>
                    </a:moveTo>
                    <a:lnTo>
                      <a:pt x="8" y="8"/>
                    </a:lnTo>
                    <a:lnTo>
                      <a:pt x="12" y="5"/>
                    </a:lnTo>
                    <a:lnTo>
                      <a:pt x="17" y="2"/>
                    </a:lnTo>
                    <a:lnTo>
                      <a:pt x="23" y="0"/>
                    </a:lnTo>
                    <a:lnTo>
                      <a:pt x="29" y="0"/>
                    </a:lnTo>
                    <a:lnTo>
                      <a:pt x="44" y="0"/>
                    </a:lnTo>
                    <a:lnTo>
                      <a:pt x="60" y="4"/>
                    </a:lnTo>
                    <a:lnTo>
                      <a:pt x="79" y="11"/>
                    </a:lnTo>
                    <a:lnTo>
                      <a:pt x="100" y="21"/>
                    </a:lnTo>
                    <a:lnTo>
                      <a:pt x="120" y="34"/>
                    </a:lnTo>
                    <a:lnTo>
                      <a:pt x="142" y="50"/>
                    </a:lnTo>
                    <a:lnTo>
                      <a:pt x="142" y="65"/>
                    </a:lnTo>
                    <a:lnTo>
                      <a:pt x="142" y="65"/>
                    </a:lnTo>
                    <a:lnTo>
                      <a:pt x="124" y="51"/>
                    </a:lnTo>
                    <a:lnTo>
                      <a:pt x="107" y="40"/>
                    </a:lnTo>
                    <a:lnTo>
                      <a:pt x="89" y="32"/>
                    </a:lnTo>
                    <a:lnTo>
                      <a:pt x="74" y="27"/>
                    </a:lnTo>
                    <a:lnTo>
                      <a:pt x="60" y="23"/>
                    </a:lnTo>
                    <a:lnTo>
                      <a:pt x="48" y="23"/>
                    </a:lnTo>
                    <a:lnTo>
                      <a:pt x="43" y="23"/>
                    </a:lnTo>
                    <a:lnTo>
                      <a:pt x="37" y="24"/>
                    </a:lnTo>
                    <a:lnTo>
                      <a:pt x="33" y="27"/>
                    </a:lnTo>
                    <a:lnTo>
                      <a:pt x="29" y="29"/>
                    </a:lnTo>
                    <a:lnTo>
                      <a:pt x="29" y="29"/>
                    </a:lnTo>
                    <a:lnTo>
                      <a:pt x="25" y="35"/>
                    </a:lnTo>
                    <a:lnTo>
                      <a:pt x="24" y="40"/>
                    </a:lnTo>
                    <a:lnTo>
                      <a:pt x="23" y="47"/>
                    </a:lnTo>
                    <a:lnTo>
                      <a:pt x="23" y="55"/>
                    </a:lnTo>
                    <a:lnTo>
                      <a:pt x="24" y="63"/>
                    </a:lnTo>
                    <a:lnTo>
                      <a:pt x="25" y="71"/>
                    </a:lnTo>
                    <a:lnTo>
                      <a:pt x="33" y="92"/>
                    </a:lnTo>
                    <a:lnTo>
                      <a:pt x="44" y="113"/>
                    </a:lnTo>
                    <a:lnTo>
                      <a:pt x="60" y="136"/>
                    </a:lnTo>
                    <a:lnTo>
                      <a:pt x="78" y="159"/>
                    </a:lnTo>
                    <a:lnTo>
                      <a:pt x="100" y="184"/>
                    </a:lnTo>
                    <a:lnTo>
                      <a:pt x="100" y="184"/>
                    </a:lnTo>
                    <a:lnTo>
                      <a:pt x="121" y="203"/>
                    </a:lnTo>
                    <a:lnTo>
                      <a:pt x="142" y="219"/>
                    </a:lnTo>
                    <a:lnTo>
                      <a:pt x="142" y="235"/>
                    </a:lnTo>
                    <a:lnTo>
                      <a:pt x="142" y="235"/>
                    </a:lnTo>
                    <a:lnTo>
                      <a:pt x="117" y="215"/>
                    </a:lnTo>
                    <a:lnTo>
                      <a:pt x="93" y="192"/>
                    </a:lnTo>
                    <a:lnTo>
                      <a:pt x="93" y="192"/>
                    </a:lnTo>
                    <a:lnTo>
                      <a:pt x="66" y="164"/>
                    </a:lnTo>
                    <a:lnTo>
                      <a:pt x="44" y="135"/>
                    </a:lnTo>
                    <a:lnTo>
                      <a:pt x="25" y="108"/>
                    </a:lnTo>
                    <a:lnTo>
                      <a:pt x="12" y="82"/>
                    </a:lnTo>
                    <a:lnTo>
                      <a:pt x="6" y="70"/>
                    </a:lnTo>
                    <a:lnTo>
                      <a:pt x="4" y="58"/>
                    </a:lnTo>
                    <a:lnTo>
                      <a:pt x="1" y="47"/>
                    </a:lnTo>
                    <a:lnTo>
                      <a:pt x="0" y="38"/>
                    </a:lnTo>
                    <a:lnTo>
                      <a:pt x="0" y="28"/>
                    </a:lnTo>
                    <a:lnTo>
                      <a:pt x="1" y="20"/>
                    </a:lnTo>
                    <a:lnTo>
                      <a:pt x="4" y="13"/>
                    </a:lnTo>
                    <a:lnTo>
                      <a:pt x="8" y="8"/>
                    </a:lnTo>
                    <a:lnTo>
                      <a:pt x="8" y="8"/>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09" name="Freeform 124">
                <a:extLst>
                  <a:ext uri="{FF2B5EF4-FFF2-40B4-BE49-F238E27FC236}">
                    <a16:creationId xmlns="" xmlns:a16="http://schemas.microsoft.com/office/drawing/2014/main" id="{4027B944-1503-4600-A06F-00C10C066BEC}"/>
                  </a:ext>
                </a:extLst>
              </p:cNvPr>
              <p:cNvSpPr>
                <a:spLocks noEditPoints="1" noChangeArrowheads="1"/>
              </p:cNvSpPr>
              <p:nvPr/>
            </p:nvSpPr>
            <p:spPr bwMode="auto">
              <a:xfrm>
                <a:off x="76200" y="76200"/>
                <a:ext cx="450850" cy="452438"/>
              </a:xfrm>
              <a:custGeom>
                <a:avLst/>
                <a:gdLst>
                  <a:gd name="T0" fmla="*/ 142 w 284"/>
                  <a:gd name="T1" fmla="*/ 50 h 285"/>
                  <a:gd name="T2" fmla="*/ 184 w 284"/>
                  <a:gd name="T3" fmla="*/ 21 h 285"/>
                  <a:gd name="T4" fmla="*/ 223 w 284"/>
                  <a:gd name="T5" fmla="*/ 4 h 285"/>
                  <a:gd name="T6" fmla="*/ 254 w 284"/>
                  <a:gd name="T7" fmla="*/ 0 h 285"/>
                  <a:gd name="T8" fmla="*/ 266 w 284"/>
                  <a:gd name="T9" fmla="*/ 2 h 285"/>
                  <a:gd name="T10" fmla="*/ 276 w 284"/>
                  <a:gd name="T11" fmla="*/ 8 h 285"/>
                  <a:gd name="T12" fmla="*/ 280 w 284"/>
                  <a:gd name="T13" fmla="*/ 13 h 285"/>
                  <a:gd name="T14" fmla="*/ 284 w 284"/>
                  <a:gd name="T15" fmla="*/ 28 h 285"/>
                  <a:gd name="T16" fmla="*/ 283 w 284"/>
                  <a:gd name="T17" fmla="*/ 47 h 285"/>
                  <a:gd name="T18" fmla="*/ 277 w 284"/>
                  <a:gd name="T19" fmla="*/ 70 h 285"/>
                  <a:gd name="T20" fmla="*/ 258 w 284"/>
                  <a:gd name="T21" fmla="*/ 108 h 285"/>
                  <a:gd name="T22" fmla="*/ 218 w 284"/>
                  <a:gd name="T23" fmla="*/ 164 h 285"/>
                  <a:gd name="T24" fmla="*/ 190 w 284"/>
                  <a:gd name="T25" fmla="*/ 192 h 285"/>
                  <a:gd name="T26" fmla="*/ 142 w 284"/>
                  <a:gd name="T27" fmla="*/ 235 h 285"/>
                  <a:gd name="T28" fmla="*/ 142 w 284"/>
                  <a:gd name="T29" fmla="*/ 219 h 285"/>
                  <a:gd name="T30" fmla="*/ 184 w 284"/>
                  <a:gd name="T31" fmla="*/ 184 h 285"/>
                  <a:gd name="T32" fmla="*/ 205 w 284"/>
                  <a:gd name="T33" fmla="*/ 159 h 285"/>
                  <a:gd name="T34" fmla="*/ 239 w 284"/>
                  <a:gd name="T35" fmla="*/ 113 h 285"/>
                  <a:gd name="T36" fmla="*/ 258 w 284"/>
                  <a:gd name="T37" fmla="*/ 71 h 285"/>
                  <a:gd name="T38" fmla="*/ 261 w 284"/>
                  <a:gd name="T39" fmla="*/ 55 h 285"/>
                  <a:gd name="T40" fmla="*/ 260 w 284"/>
                  <a:gd name="T41" fmla="*/ 40 h 285"/>
                  <a:gd name="T42" fmla="*/ 254 w 284"/>
                  <a:gd name="T43" fmla="*/ 29 h 285"/>
                  <a:gd name="T44" fmla="*/ 254 w 284"/>
                  <a:gd name="T45" fmla="*/ 29 h 285"/>
                  <a:gd name="T46" fmla="*/ 246 w 284"/>
                  <a:gd name="T47" fmla="*/ 24 h 285"/>
                  <a:gd name="T48" fmla="*/ 235 w 284"/>
                  <a:gd name="T49" fmla="*/ 23 h 285"/>
                  <a:gd name="T50" fmla="*/ 209 w 284"/>
                  <a:gd name="T51" fmla="*/ 27 h 285"/>
                  <a:gd name="T52" fmla="*/ 177 w 284"/>
                  <a:gd name="T53" fmla="*/ 40 h 285"/>
                  <a:gd name="T54" fmla="*/ 142 w 284"/>
                  <a:gd name="T55" fmla="*/ 65 h 285"/>
                  <a:gd name="T56" fmla="*/ 8 w 284"/>
                  <a:gd name="T57" fmla="*/ 276 h 285"/>
                  <a:gd name="T58" fmla="*/ 4 w 284"/>
                  <a:gd name="T59" fmla="*/ 271 h 285"/>
                  <a:gd name="T60" fmla="*/ 0 w 284"/>
                  <a:gd name="T61" fmla="*/ 256 h 285"/>
                  <a:gd name="T62" fmla="*/ 1 w 284"/>
                  <a:gd name="T63" fmla="*/ 237 h 285"/>
                  <a:gd name="T64" fmla="*/ 6 w 284"/>
                  <a:gd name="T65" fmla="*/ 214 h 285"/>
                  <a:gd name="T66" fmla="*/ 25 w 284"/>
                  <a:gd name="T67" fmla="*/ 176 h 285"/>
                  <a:gd name="T68" fmla="*/ 66 w 284"/>
                  <a:gd name="T69" fmla="*/ 120 h 285"/>
                  <a:gd name="T70" fmla="*/ 93 w 284"/>
                  <a:gd name="T71" fmla="*/ 93 h 285"/>
                  <a:gd name="T72" fmla="*/ 142 w 284"/>
                  <a:gd name="T73" fmla="*/ 50 h 285"/>
                  <a:gd name="T74" fmla="*/ 142 w 284"/>
                  <a:gd name="T75" fmla="*/ 65 h 285"/>
                  <a:gd name="T76" fmla="*/ 100 w 284"/>
                  <a:gd name="T77" fmla="*/ 101 h 285"/>
                  <a:gd name="T78" fmla="*/ 78 w 284"/>
                  <a:gd name="T79" fmla="*/ 124 h 285"/>
                  <a:gd name="T80" fmla="*/ 44 w 284"/>
                  <a:gd name="T81" fmla="*/ 170 h 285"/>
                  <a:gd name="T82" fmla="*/ 25 w 284"/>
                  <a:gd name="T83" fmla="*/ 212 h 285"/>
                  <a:gd name="T84" fmla="*/ 23 w 284"/>
                  <a:gd name="T85" fmla="*/ 230 h 285"/>
                  <a:gd name="T86" fmla="*/ 24 w 284"/>
                  <a:gd name="T87" fmla="*/ 243 h 285"/>
                  <a:gd name="T88" fmla="*/ 29 w 284"/>
                  <a:gd name="T89" fmla="*/ 254 h 285"/>
                  <a:gd name="T90" fmla="*/ 33 w 284"/>
                  <a:gd name="T91" fmla="*/ 257 h 285"/>
                  <a:gd name="T92" fmla="*/ 43 w 284"/>
                  <a:gd name="T93" fmla="*/ 261 h 285"/>
                  <a:gd name="T94" fmla="*/ 60 w 284"/>
                  <a:gd name="T95" fmla="*/ 261 h 285"/>
                  <a:gd name="T96" fmla="*/ 89 w 284"/>
                  <a:gd name="T97" fmla="*/ 252 h 285"/>
                  <a:gd name="T98" fmla="*/ 124 w 284"/>
                  <a:gd name="T99" fmla="*/ 233 h 285"/>
                  <a:gd name="T100" fmla="*/ 142 w 284"/>
                  <a:gd name="T101" fmla="*/ 235 h 285"/>
                  <a:gd name="T102" fmla="*/ 120 w 284"/>
                  <a:gd name="T103" fmla="*/ 250 h 285"/>
                  <a:gd name="T104" fmla="*/ 79 w 284"/>
                  <a:gd name="T105" fmla="*/ 273 h 285"/>
                  <a:gd name="T106" fmla="*/ 44 w 284"/>
                  <a:gd name="T107" fmla="*/ 284 h 285"/>
                  <a:gd name="T108" fmla="*/ 23 w 284"/>
                  <a:gd name="T109" fmla="*/ 284 h 285"/>
                  <a:gd name="T110" fmla="*/ 12 w 284"/>
                  <a:gd name="T111" fmla="*/ 280 h 285"/>
                  <a:gd name="T112" fmla="*/ 8 w 284"/>
                  <a:gd name="T113" fmla="*/ 276 h 28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84"/>
                  <a:gd name="T172" fmla="*/ 0 h 285"/>
                  <a:gd name="T173" fmla="*/ 284 w 284"/>
                  <a:gd name="T174" fmla="*/ 285 h 28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84" h="285">
                    <a:moveTo>
                      <a:pt x="142" y="50"/>
                    </a:moveTo>
                    <a:lnTo>
                      <a:pt x="142" y="50"/>
                    </a:lnTo>
                    <a:lnTo>
                      <a:pt x="163" y="34"/>
                    </a:lnTo>
                    <a:lnTo>
                      <a:pt x="184" y="21"/>
                    </a:lnTo>
                    <a:lnTo>
                      <a:pt x="204" y="11"/>
                    </a:lnTo>
                    <a:lnTo>
                      <a:pt x="223" y="4"/>
                    </a:lnTo>
                    <a:lnTo>
                      <a:pt x="239" y="0"/>
                    </a:lnTo>
                    <a:lnTo>
                      <a:pt x="254" y="0"/>
                    </a:lnTo>
                    <a:lnTo>
                      <a:pt x="261" y="0"/>
                    </a:lnTo>
                    <a:lnTo>
                      <a:pt x="266" y="2"/>
                    </a:lnTo>
                    <a:lnTo>
                      <a:pt x="272" y="4"/>
                    </a:lnTo>
                    <a:lnTo>
                      <a:pt x="276" y="8"/>
                    </a:lnTo>
                    <a:lnTo>
                      <a:pt x="276" y="8"/>
                    </a:lnTo>
                    <a:lnTo>
                      <a:pt x="280" y="13"/>
                    </a:lnTo>
                    <a:lnTo>
                      <a:pt x="283" y="20"/>
                    </a:lnTo>
                    <a:lnTo>
                      <a:pt x="284" y="28"/>
                    </a:lnTo>
                    <a:lnTo>
                      <a:pt x="284" y="38"/>
                    </a:lnTo>
                    <a:lnTo>
                      <a:pt x="283" y="47"/>
                    </a:lnTo>
                    <a:lnTo>
                      <a:pt x="280" y="58"/>
                    </a:lnTo>
                    <a:lnTo>
                      <a:pt x="277" y="70"/>
                    </a:lnTo>
                    <a:lnTo>
                      <a:pt x="272" y="82"/>
                    </a:lnTo>
                    <a:lnTo>
                      <a:pt x="258" y="108"/>
                    </a:lnTo>
                    <a:lnTo>
                      <a:pt x="239" y="135"/>
                    </a:lnTo>
                    <a:lnTo>
                      <a:pt x="218" y="164"/>
                    </a:lnTo>
                    <a:lnTo>
                      <a:pt x="190" y="192"/>
                    </a:lnTo>
                    <a:lnTo>
                      <a:pt x="190" y="192"/>
                    </a:lnTo>
                    <a:lnTo>
                      <a:pt x="166" y="215"/>
                    </a:lnTo>
                    <a:lnTo>
                      <a:pt x="142" y="235"/>
                    </a:lnTo>
                    <a:lnTo>
                      <a:pt x="142" y="219"/>
                    </a:lnTo>
                    <a:lnTo>
                      <a:pt x="142" y="219"/>
                    </a:lnTo>
                    <a:lnTo>
                      <a:pt x="162" y="203"/>
                    </a:lnTo>
                    <a:lnTo>
                      <a:pt x="184" y="184"/>
                    </a:lnTo>
                    <a:lnTo>
                      <a:pt x="184" y="184"/>
                    </a:lnTo>
                    <a:lnTo>
                      <a:pt x="205" y="159"/>
                    </a:lnTo>
                    <a:lnTo>
                      <a:pt x="223" y="136"/>
                    </a:lnTo>
                    <a:lnTo>
                      <a:pt x="239" y="113"/>
                    </a:lnTo>
                    <a:lnTo>
                      <a:pt x="250" y="92"/>
                    </a:lnTo>
                    <a:lnTo>
                      <a:pt x="258" y="71"/>
                    </a:lnTo>
                    <a:lnTo>
                      <a:pt x="260" y="63"/>
                    </a:lnTo>
                    <a:lnTo>
                      <a:pt x="261" y="55"/>
                    </a:lnTo>
                    <a:lnTo>
                      <a:pt x="261" y="47"/>
                    </a:lnTo>
                    <a:lnTo>
                      <a:pt x="260" y="40"/>
                    </a:lnTo>
                    <a:lnTo>
                      <a:pt x="258" y="35"/>
                    </a:lnTo>
                    <a:lnTo>
                      <a:pt x="254" y="29"/>
                    </a:lnTo>
                    <a:lnTo>
                      <a:pt x="254" y="29"/>
                    </a:lnTo>
                    <a:lnTo>
                      <a:pt x="254" y="29"/>
                    </a:lnTo>
                    <a:lnTo>
                      <a:pt x="250" y="27"/>
                    </a:lnTo>
                    <a:lnTo>
                      <a:pt x="246" y="24"/>
                    </a:lnTo>
                    <a:lnTo>
                      <a:pt x="241" y="23"/>
                    </a:lnTo>
                    <a:lnTo>
                      <a:pt x="235" y="23"/>
                    </a:lnTo>
                    <a:lnTo>
                      <a:pt x="223" y="23"/>
                    </a:lnTo>
                    <a:lnTo>
                      <a:pt x="209" y="27"/>
                    </a:lnTo>
                    <a:lnTo>
                      <a:pt x="195" y="32"/>
                    </a:lnTo>
                    <a:lnTo>
                      <a:pt x="177" y="40"/>
                    </a:lnTo>
                    <a:lnTo>
                      <a:pt x="159" y="51"/>
                    </a:lnTo>
                    <a:lnTo>
                      <a:pt x="142" y="65"/>
                    </a:lnTo>
                    <a:lnTo>
                      <a:pt x="142" y="50"/>
                    </a:lnTo>
                    <a:close/>
                    <a:moveTo>
                      <a:pt x="8" y="276"/>
                    </a:moveTo>
                    <a:lnTo>
                      <a:pt x="8" y="276"/>
                    </a:lnTo>
                    <a:lnTo>
                      <a:pt x="4" y="271"/>
                    </a:lnTo>
                    <a:lnTo>
                      <a:pt x="1" y="264"/>
                    </a:lnTo>
                    <a:lnTo>
                      <a:pt x="0" y="256"/>
                    </a:lnTo>
                    <a:lnTo>
                      <a:pt x="0" y="246"/>
                    </a:lnTo>
                    <a:lnTo>
                      <a:pt x="1" y="237"/>
                    </a:lnTo>
                    <a:lnTo>
                      <a:pt x="4" y="226"/>
                    </a:lnTo>
                    <a:lnTo>
                      <a:pt x="6" y="214"/>
                    </a:lnTo>
                    <a:lnTo>
                      <a:pt x="12" y="201"/>
                    </a:lnTo>
                    <a:lnTo>
                      <a:pt x="25" y="176"/>
                    </a:lnTo>
                    <a:lnTo>
                      <a:pt x="44" y="149"/>
                    </a:lnTo>
                    <a:lnTo>
                      <a:pt x="66" y="120"/>
                    </a:lnTo>
                    <a:lnTo>
                      <a:pt x="93" y="93"/>
                    </a:lnTo>
                    <a:lnTo>
                      <a:pt x="93" y="93"/>
                    </a:lnTo>
                    <a:lnTo>
                      <a:pt x="117" y="70"/>
                    </a:lnTo>
                    <a:lnTo>
                      <a:pt x="142" y="50"/>
                    </a:lnTo>
                    <a:lnTo>
                      <a:pt x="142" y="65"/>
                    </a:lnTo>
                    <a:lnTo>
                      <a:pt x="142" y="65"/>
                    </a:lnTo>
                    <a:lnTo>
                      <a:pt x="121" y="81"/>
                    </a:lnTo>
                    <a:lnTo>
                      <a:pt x="100" y="101"/>
                    </a:lnTo>
                    <a:lnTo>
                      <a:pt x="100" y="101"/>
                    </a:lnTo>
                    <a:lnTo>
                      <a:pt x="78" y="124"/>
                    </a:lnTo>
                    <a:lnTo>
                      <a:pt x="60" y="147"/>
                    </a:lnTo>
                    <a:lnTo>
                      <a:pt x="44" y="170"/>
                    </a:lnTo>
                    <a:lnTo>
                      <a:pt x="33" y="192"/>
                    </a:lnTo>
                    <a:lnTo>
                      <a:pt x="25" y="212"/>
                    </a:lnTo>
                    <a:lnTo>
                      <a:pt x="24" y="220"/>
                    </a:lnTo>
                    <a:lnTo>
                      <a:pt x="23" y="230"/>
                    </a:lnTo>
                    <a:lnTo>
                      <a:pt x="23" y="237"/>
                    </a:lnTo>
                    <a:lnTo>
                      <a:pt x="24" y="243"/>
                    </a:lnTo>
                    <a:lnTo>
                      <a:pt x="25" y="249"/>
                    </a:lnTo>
                    <a:lnTo>
                      <a:pt x="29" y="254"/>
                    </a:lnTo>
                    <a:lnTo>
                      <a:pt x="29" y="254"/>
                    </a:lnTo>
                    <a:lnTo>
                      <a:pt x="33" y="257"/>
                    </a:lnTo>
                    <a:lnTo>
                      <a:pt x="37" y="260"/>
                    </a:lnTo>
                    <a:lnTo>
                      <a:pt x="43" y="261"/>
                    </a:lnTo>
                    <a:lnTo>
                      <a:pt x="48" y="261"/>
                    </a:lnTo>
                    <a:lnTo>
                      <a:pt x="60" y="261"/>
                    </a:lnTo>
                    <a:lnTo>
                      <a:pt x="74" y="257"/>
                    </a:lnTo>
                    <a:lnTo>
                      <a:pt x="89" y="252"/>
                    </a:lnTo>
                    <a:lnTo>
                      <a:pt x="107" y="243"/>
                    </a:lnTo>
                    <a:lnTo>
                      <a:pt x="124" y="233"/>
                    </a:lnTo>
                    <a:lnTo>
                      <a:pt x="142" y="219"/>
                    </a:lnTo>
                    <a:lnTo>
                      <a:pt x="142" y="235"/>
                    </a:lnTo>
                    <a:lnTo>
                      <a:pt x="142" y="235"/>
                    </a:lnTo>
                    <a:lnTo>
                      <a:pt x="120" y="250"/>
                    </a:lnTo>
                    <a:lnTo>
                      <a:pt x="100" y="262"/>
                    </a:lnTo>
                    <a:lnTo>
                      <a:pt x="79" y="273"/>
                    </a:lnTo>
                    <a:lnTo>
                      <a:pt x="60" y="280"/>
                    </a:lnTo>
                    <a:lnTo>
                      <a:pt x="44" y="284"/>
                    </a:lnTo>
                    <a:lnTo>
                      <a:pt x="29" y="285"/>
                    </a:lnTo>
                    <a:lnTo>
                      <a:pt x="23" y="284"/>
                    </a:lnTo>
                    <a:lnTo>
                      <a:pt x="17" y="283"/>
                    </a:lnTo>
                    <a:lnTo>
                      <a:pt x="12" y="280"/>
                    </a:lnTo>
                    <a:lnTo>
                      <a:pt x="8" y="276"/>
                    </a:lnTo>
                    <a:lnTo>
                      <a:pt x="8" y="276"/>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10" name="Freeform 125">
                <a:extLst>
                  <a:ext uri="{FF2B5EF4-FFF2-40B4-BE49-F238E27FC236}">
                    <a16:creationId xmlns="" xmlns:a16="http://schemas.microsoft.com/office/drawing/2014/main" id="{1DA6BC3C-A10D-467A-96C7-328DA213763A}"/>
                  </a:ext>
                </a:extLst>
              </p:cNvPr>
              <p:cNvSpPr>
                <a:spLocks noChangeArrowheads="1"/>
              </p:cNvSpPr>
              <p:nvPr/>
            </p:nvSpPr>
            <p:spPr bwMode="auto">
              <a:xfrm>
                <a:off x="254000" y="254000"/>
                <a:ext cx="92075" cy="95250"/>
              </a:xfrm>
              <a:custGeom>
                <a:avLst/>
                <a:gdLst>
                  <a:gd name="T0" fmla="*/ 0 w 58"/>
                  <a:gd name="T1" fmla="*/ 30 h 60"/>
                  <a:gd name="T2" fmla="*/ 0 w 58"/>
                  <a:gd name="T3" fmla="*/ 30 h 60"/>
                  <a:gd name="T4" fmla="*/ 1 w 58"/>
                  <a:gd name="T5" fmla="*/ 24 h 60"/>
                  <a:gd name="T6" fmla="*/ 3 w 58"/>
                  <a:gd name="T7" fmla="*/ 19 h 60"/>
                  <a:gd name="T8" fmla="*/ 5 w 58"/>
                  <a:gd name="T9" fmla="*/ 14 h 60"/>
                  <a:gd name="T10" fmla="*/ 9 w 58"/>
                  <a:gd name="T11" fmla="*/ 10 h 60"/>
                  <a:gd name="T12" fmla="*/ 13 w 58"/>
                  <a:gd name="T13" fmla="*/ 6 h 60"/>
                  <a:gd name="T14" fmla="*/ 18 w 58"/>
                  <a:gd name="T15" fmla="*/ 3 h 60"/>
                  <a:gd name="T16" fmla="*/ 24 w 58"/>
                  <a:gd name="T17" fmla="*/ 1 h 60"/>
                  <a:gd name="T18" fmla="*/ 30 w 58"/>
                  <a:gd name="T19" fmla="*/ 0 h 60"/>
                  <a:gd name="T20" fmla="*/ 30 w 58"/>
                  <a:gd name="T21" fmla="*/ 0 h 60"/>
                  <a:gd name="T22" fmla="*/ 35 w 58"/>
                  <a:gd name="T23" fmla="*/ 1 h 60"/>
                  <a:gd name="T24" fmla="*/ 41 w 58"/>
                  <a:gd name="T25" fmla="*/ 3 h 60"/>
                  <a:gd name="T26" fmla="*/ 46 w 58"/>
                  <a:gd name="T27" fmla="*/ 6 h 60"/>
                  <a:gd name="T28" fmla="*/ 50 w 58"/>
                  <a:gd name="T29" fmla="*/ 10 h 60"/>
                  <a:gd name="T30" fmla="*/ 54 w 58"/>
                  <a:gd name="T31" fmla="*/ 14 h 60"/>
                  <a:gd name="T32" fmla="*/ 57 w 58"/>
                  <a:gd name="T33" fmla="*/ 19 h 60"/>
                  <a:gd name="T34" fmla="*/ 58 w 58"/>
                  <a:gd name="T35" fmla="*/ 24 h 60"/>
                  <a:gd name="T36" fmla="*/ 58 w 58"/>
                  <a:gd name="T37" fmla="*/ 30 h 60"/>
                  <a:gd name="T38" fmla="*/ 58 w 58"/>
                  <a:gd name="T39" fmla="*/ 30 h 60"/>
                  <a:gd name="T40" fmla="*/ 58 w 58"/>
                  <a:gd name="T41" fmla="*/ 35 h 60"/>
                  <a:gd name="T42" fmla="*/ 57 w 58"/>
                  <a:gd name="T43" fmla="*/ 41 h 60"/>
                  <a:gd name="T44" fmla="*/ 54 w 58"/>
                  <a:gd name="T45" fmla="*/ 46 h 60"/>
                  <a:gd name="T46" fmla="*/ 50 w 58"/>
                  <a:gd name="T47" fmla="*/ 50 h 60"/>
                  <a:gd name="T48" fmla="*/ 46 w 58"/>
                  <a:gd name="T49" fmla="*/ 54 h 60"/>
                  <a:gd name="T50" fmla="*/ 41 w 58"/>
                  <a:gd name="T51" fmla="*/ 57 h 60"/>
                  <a:gd name="T52" fmla="*/ 35 w 58"/>
                  <a:gd name="T53" fmla="*/ 58 h 60"/>
                  <a:gd name="T54" fmla="*/ 30 w 58"/>
                  <a:gd name="T55" fmla="*/ 60 h 60"/>
                  <a:gd name="T56" fmla="*/ 30 w 58"/>
                  <a:gd name="T57" fmla="*/ 60 h 60"/>
                  <a:gd name="T58" fmla="*/ 24 w 58"/>
                  <a:gd name="T59" fmla="*/ 58 h 60"/>
                  <a:gd name="T60" fmla="*/ 18 w 58"/>
                  <a:gd name="T61" fmla="*/ 57 h 60"/>
                  <a:gd name="T62" fmla="*/ 13 w 58"/>
                  <a:gd name="T63" fmla="*/ 54 h 60"/>
                  <a:gd name="T64" fmla="*/ 9 w 58"/>
                  <a:gd name="T65" fmla="*/ 50 h 60"/>
                  <a:gd name="T66" fmla="*/ 5 w 58"/>
                  <a:gd name="T67" fmla="*/ 46 h 60"/>
                  <a:gd name="T68" fmla="*/ 3 w 58"/>
                  <a:gd name="T69" fmla="*/ 41 h 60"/>
                  <a:gd name="T70" fmla="*/ 1 w 58"/>
                  <a:gd name="T71" fmla="*/ 35 h 60"/>
                  <a:gd name="T72" fmla="*/ 0 w 58"/>
                  <a:gd name="T73" fmla="*/ 30 h 60"/>
                  <a:gd name="T74" fmla="*/ 0 w 58"/>
                  <a:gd name="T75" fmla="*/ 30 h 6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8"/>
                  <a:gd name="T115" fmla="*/ 0 h 60"/>
                  <a:gd name="T116" fmla="*/ 58 w 58"/>
                  <a:gd name="T117" fmla="*/ 60 h 60"/>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8" h="60">
                    <a:moveTo>
                      <a:pt x="0" y="30"/>
                    </a:moveTo>
                    <a:lnTo>
                      <a:pt x="0" y="30"/>
                    </a:lnTo>
                    <a:lnTo>
                      <a:pt x="1" y="24"/>
                    </a:lnTo>
                    <a:lnTo>
                      <a:pt x="3" y="19"/>
                    </a:lnTo>
                    <a:lnTo>
                      <a:pt x="5" y="14"/>
                    </a:lnTo>
                    <a:lnTo>
                      <a:pt x="9" y="10"/>
                    </a:lnTo>
                    <a:lnTo>
                      <a:pt x="13" y="6"/>
                    </a:lnTo>
                    <a:lnTo>
                      <a:pt x="18" y="3"/>
                    </a:lnTo>
                    <a:lnTo>
                      <a:pt x="24" y="1"/>
                    </a:lnTo>
                    <a:lnTo>
                      <a:pt x="30" y="0"/>
                    </a:lnTo>
                    <a:lnTo>
                      <a:pt x="30" y="0"/>
                    </a:lnTo>
                    <a:lnTo>
                      <a:pt x="35" y="1"/>
                    </a:lnTo>
                    <a:lnTo>
                      <a:pt x="41" y="3"/>
                    </a:lnTo>
                    <a:lnTo>
                      <a:pt x="46" y="6"/>
                    </a:lnTo>
                    <a:lnTo>
                      <a:pt x="50" y="10"/>
                    </a:lnTo>
                    <a:lnTo>
                      <a:pt x="54" y="14"/>
                    </a:lnTo>
                    <a:lnTo>
                      <a:pt x="57" y="19"/>
                    </a:lnTo>
                    <a:lnTo>
                      <a:pt x="58" y="24"/>
                    </a:lnTo>
                    <a:lnTo>
                      <a:pt x="58" y="30"/>
                    </a:lnTo>
                    <a:lnTo>
                      <a:pt x="58" y="30"/>
                    </a:lnTo>
                    <a:lnTo>
                      <a:pt x="58" y="35"/>
                    </a:lnTo>
                    <a:lnTo>
                      <a:pt x="57" y="41"/>
                    </a:lnTo>
                    <a:lnTo>
                      <a:pt x="54" y="46"/>
                    </a:lnTo>
                    <a:lnTo>
                      <a:pt x="50" y="50"/>
                    </a:lnTo>
                    <a:lnTo>
                      <a:pt x="46" y="54"/>
                    </a:lnTo>
                    <a:lnTo>
                      <a:pt x="41" y="57"/>
                    </a:lnTo>
                    <a:lnTo>
                      <a:pt x="35" y="58"/>
                    </a:lnTo>
                    <a:lnTo>
                      <a:pt x="30" y="60"/>
                    </a:lnTo>
                    <a:lnTo>
                      <a:pt x="30" y="60"/>
                    </a:lnTo>
                    <a:lnTo>
                      <a:pt x="24" y="58"/>
                    </a:lnTo>
                    <a:lnTo>
                      <a:pt x="18" y="57"/>
                    </a:lnTo>
                    <a:lnTo>
                      <a:pt x="13" y="54"/>
                    </a:lnTo>
                    <a:lnTo>
                      <a:pt x="9" y="50"/>
                    </a:lnTo>
                    <a:lnTo>
                      <a:pt x="5" y="46"/>
                    </a:lnTo>
                    <a:lnTo>
                      <a:pt x="3" y="41"/>
                    </a:lnTo>
                    <a:lnTo>
                      <a:pt x="1" y="35"/>
                    </a:lnTo>
                    <a:lnTo>
                      <a:pt x="0" y="30"/>
                    </a:lnTo>
                    <a:lnTo>
                      <a:pt x="0" y="3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grpSp>
        <p:grpSp>
          <p:nvGrpSpPr>
            <p:cNvPr id="25" name="组合 203">
              <a:extLst>
                <a:ext uri="{FF2B5EF4-FFF2-40B4-BE49-F238E27FC236}">
                  <a16:creationId xmlns="" xmlns:a16="http://schemas.microsoft.com/office/drawing/2014/main" id="{7AACB2F9-F359-4C54-9BEB-ACF056F6481F}"/>
                </a:ext>
              </a:extLst>
            </p:cNvPr>
            <p:cNvGrpSpPr>
              <a:grpSpLocks/>
            </p:cNvGrpSpPr>
            <p:nvPr/>
          </p:nvGrpSpPr>
          <p:grpSpPr bwMode="auto">
            <a:xfrm>
              <a:off x="3569823" y="827649"/>
              <a:ext cx="249728" cy="324190"/>
              <a:chOff x="0" y="0"/>
              <a:chExt cx="381000" cy="484187"/>
            </a:xfrm>
            <a:grpFill/>
          </p:grpSpPr>
          <p:sp>
            <p:nvSpPr>
              <p:cNvPr id="104" name="Freeform 126">
                <a:extLst>
                  <a:ext uri="{FF2B5EF4-FFF2-40B4-BE49-F238E27FC236}">
                    <a16:creationId xmlns="" xmlns:a16="http://schemas.microsoft.com/office/drawing/2014/main" id="{036044A7-647E-4093-9BA1-6400376647C4}"/>
                  </a:ext>
                </a:extLst>
              </p:cNvPr>
              <p:cNvSpPr>
                <a:spLocks noEditPoints="1" noChangeArrowheads="1"/>
              </p:cNvSpPr>
              <p:nvPr/>
            </p:nvSpPr>
            <p:spPr bwMode="auto">
              <a:xfrm>
                <a:off x="0" y="4762"/>
                <a:ext cx="254000" cy="479425"/>
              </a:xfrm>
              <a:custGeom>
                <a:avLst/>
                <a:gdLst>
                  <a:gd name="T0" fmla="*/ 160 w 160"/>
                  <a:gd name="T1" fmla="*/ 0 h 302"/>
                  <a:gd name="T2" fmla="*/ 160 w 160"/>
                  <a:gd name="T3" fmla="*/ 302 h 302"/>
                  <a:gd name="T4" fmla="*/ 94 w 160"/>
                  <a:gd name="T5" fmla="*/ 302 h 302"/>
                  <a:gd name="T6" fmla="*/ 94 w 160"/>
                  <a:gd name="T7" fmla="*/ 261 h 302"/>
                  <a:gd name="T8" fmla="*/ 136 w 160"/>
                  <a:gd name="T9" fmla="*/ 261 h 302"/>
                  <a:gd name="T10" fmla="*/ 136 w 160"/>
                  <a:gd name="T11" fmla="*/ 116 h 302"/>
                  <a:gd name="T12" fmla="*/ 136 w 160"/>
                  <a:gd name="T13" fmla="*/ 116 h 302"/>
                  <a:gd name="T14" fmla="*/ 94 w 160"/>
                  <a:gd name="T15" fmla="*/ 189 h 302"/>
                  <a:gd name="T16" fmla="*/ 94 w 160"/>
                  <a:gd name="T17" fmla="*/ 124 h 302"/>
                  <a:gd name="T18" fmla="*/ 160 w 160"/>
                  <a:gd name="T19" fmla="*/ 0 h 302"/>
                  <a:gd name="T20" fmla="*/ 94 w 160"/>
                  <a:gd name="T21" fmla="*/ 302 h 302"/>
                  <a:gd name="T22" fmla="*/ 0 w 160"/>
                  <a:gd name="T23" fmla="*/ 302 h 302"/>
                  <a:gd name="T24" fmla="*/ 94 w 160"/>
                  <a:gd name="T25" fmla="*/ 124 h 302"/>
                  <a:gd name="T26" fmla="*/ 94 w 160"/>
                  <a:gd name="T27" fmla="*/ 189 h 302"/>
                  <a:gd name="T28" fmla="*/ 53 w 160"/>
                  <a:gd name="T29" fmla="*/ 261 h 302"/>
                  <a:gd name="T30" fmla="*/ 94 w 160"/>
                  <a:gd name="T31" fmla="*/ 261 h 302"/>
                  <a:gd name="T32" fmla="*/ 94 w 160"/>
                  <a:gd name="T33" fmla="*/ 302 h 30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60"/>
                  <a:gd name="T52" fmla="*/ 0 h 302"/>
                  <a:gd name="T53" fmla="*/ 160 w 160"/>
                  <a:gd name="T54" fmla="*/ 302 h 30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60" h="302">
                    <a:moveTo>
                      <a:pt x="160" y="0"/>
                    </a:moveTo>
                    <a:lnTo>
                      <a:pt x="160" y="302"/>
                    </a:lnTo>
                    <a:lnTo>
                      <a:pt x="94" y="302"/>
                    </a:lnTo>
                    <a:lnTo>
                      <a:pt x="94" y="261"/>
                    </a:lnTo>
                    <a:lnTo>
                      <a:pt x="136" y="261"/>
                    </a:lnTo>
                    <a:lnTo>
                      <a:pt x="136" y="116"/>
                    </a:lnTo>
                    <a:lnTo>
                      <a:pt x="136" y="116"/>
                    </a:lnTo>
                    <a:lnTo>
                      <a:pt x="94" y="189"/>
                    </a:lnTo>
                    <a:lnTo>
                      <a:pt x="94" y="124"/>
                    </a:lnTo>
                    <a:lnTo>
                      <a:pt x="160" y="0"/>
                    </a:lnTo>
                    <a:close/>
                    <a:moveTo>
                      <a:pt x="94" y="302"/>
                    </a:moveTo>
                    <a:lnTo>
                      <a:pt x="0" y="302"/>
                    </a:lnTo>
                    <a:lnTo>
                      <a:pt x="94" y="124"/>
                    </a:lnTo>
                    <a:lnTo>
                      <a:pt x="94" y="189"/>
                    </a:lnTo>
                    <a:lnTo>
                      <a:pt x="53" y="261"/>
                    </a:lnTo>
                    <a:lnTo>
                      <a:pt x="94" y="261"/>
                    </a:lnTo>
                    <a:lnTo>
                      <a:pt x="94" y="302"/>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05" name="Rectangle 127">
                <a:extLst>
                  <a:ext uri="{FF2B5EF4-FFF2-40B4-BE49-F238E27FC236}">
                    <a16:creationId xmlns="" xmlns:a16="http://schemas.microsoft.com/office/drawing/2014/main" id="{C0BEA9A2-7882-4F36-93F9-275ACE371B5A}"/>
                  </a:ext>
                </a:extLst>
              </p:cNvPr>
              <p:cNvSpPr>
                <a:spLocks noChangeArrowheads="1"/>
              </p:cNvSpPr>
              <p:nvPr/>
            </p:nvSpPr>
            <p:spPr bwMode="auto">
              <a:xfrm>
                <a:off x="317500" y="0"/>
                <a:ext cx="63500" cy="471488"/>
              </a:xfrm>
              <a:prstGeom prst="rect">
                <a:avLst/>
              </a:pr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grpSp>
        <p:sp>
          <p:nvSpPr>
            <p:cNvPr id="26" name="Freeform 128">
              <a:extLst>
                <a:ext uri="{FF2B5EF4-FFF2-40B4-BE49-F238E27FC236}">
                  <a16:creationId xmlns="" xmlns:a16="http://schemas.microsoft.com/office/drawing/2014/main" id="{FA1FFDB6-1C5F-4670-BAEC-04F17328D508}"/>
                </a:ext>
              </a:extLst>
            </p:cNvPr>
            <p:cNvSpPr>
              <a:spLocks noEditPoints="1" noChangeArrowheads="1"/>
            </p:cNvSpPr>
            <p:nvPr/>
          </p:nvSpPr>
          <p:spPr bwMode="auto">
            <a:xfrm>
              <a:off x="4826786" y="2412460"/>
              <a:ext cx="332970" cy="265729"/>
            </a:xfrm>
            <a:custGeom>
              <a:avLst/>
              <a:gdLst>
                <a:gd name="T0" fmla="*/ 2147483647 w 320"/>
                <a:gd name="T1" fmla="*/ 2147483647 h 250"/>
                <a:gd name="T2" fmla="*/ 2147483647 w 320"/>
                <a:gd name="T3" fmla="*/ 2147483647 h 250"/>
                <a:gd name="T4" fmla="*/ 2147483647 w 320"/>
                <a:gd name="T5" fmla="*/ 2147483647 h 250"/>
                <a:gd name="T6" fmla="*/ 2147483647 w 320"/>
                <a:gd name="T7" fmla="*/ 2147483647 h 250"/>
                <a:gd name="T8" fmla="*/ 2147483647 w 320"/>
                <a:gd name="T9" fmla="*/ 2147483647 h 250"/>
                <a:gd name="T10" fmla="*/ 2147483647 w 320"/>
                <a:gd name="T11" fmla="*/ 2147483647 h 250"/>
                <a:gd name="T12" fmla="*/ 2147483647 w 320"/>
                <a:gd name="T13" fmla="*/ 2147483647 h 250"/>
                <a:gd name="T14" fmla="*/ 2147483647 w 320"/>
                <a:gd name="T15" fmla="*/ 2147483647 h 250"/>
                <a:gd name="T16" fmla="*/ 2147483647 w 320"/>
                <a:gd name="T17" fmla="*/ 2147483647 h 250"/>
                <a:gd name="T18" fmla="*/ 2147483647 w 320"/>
                <a:gd name="T19" fmla="*/ 2147483647 h 250"/>
                <a:gd name="T20" fmla="*/ 2147483647 w 320"/>
                <a:gd name="T21" fmla="*/ 2147483647 h 250"/>
                <a:gd name="T22" fmla="*/ 2147483647 w 320"/>
                <a:gd name="T23" fmla="*/ 2147483647 h 250"/>
                <a:gd name="T24" fmla="*/ 2147483647 w 320"/>
                <a:gd name="T25" fmla="*/ 2147483647 h 250"/>
                <a:gd name="T26" fmla="*/ 2147483647 w 320"/>
                <a:gd name="T27" fmla="*/ 2147483647 h 250"/>
                <a:gd name="T28" fmla="*/ 2147483647 w 320"/>
                <a:gd name="T29" fmla="*/ 2147483647 h 250"/>
                <a:gd name="T30" fmla="*/ 2147483647 w 320"/>
                <a:gd name="T31" fmla="*/ 2147483647 h 250"/>
                <a:gd name="T32" fmla="*/ 2147483647 w 320"/>
                <a:gd name="T33" fmla="*/ 2147483647 h 250"/>
                <a:gd name="T34" fmla="*/ 2147483647 w 320"/>
                <a:gd name="T35" fmla="*/ 2147483647 h 250"/>
                <a:gd name="T36" fmla="*/ 2147483647 w 320"/>
                <a:gd name="T37" fmla="*/ 2147483647 h 250"/>
                <a:gd name="T38" fmla="*/ 2147483647 w 320"/>
                <a:gd name="T39" fmla="*/ 2147483647 h 250"/>
                <a:gd name="T40" fmla="*/ 2147483647 w 320"/>
                <a:gd name="T41" fmla="*/ 2147483647 h 250"/>
                <a:gd name="T42" fmla="*/ 2147483647 w 320"/>
                <a:gd name="T43" fmla="*/ 2147483647 h 250"/>
                <a:gd name="T44" fmla="*/ 2147483647 w 320"/>
                <a:gd name="T45" fmla="*/ 2147483647 h 250"/>
                <a:gd name="T46" fmla="*/ 2147483647 w 320"/>
                <a:gd name="T47" fmla="*/ 2147483647 h 250"/>
                <a:gd name="T48" fmla="*/ 2147483647 w 320"/>
                <a:gd name="T49" fmla="*/ 2147483647 h 250"/>
                <a:gd name="T50" fmla="*/ 2147483647 w 320"/>
                <a:gd name="T51" fmla="*/ 2147483647 h 250"/>
                <a:gd name="T52" fmla="*/ 2147483647 w 320"/>
                <a:gd name="T53" fmla="*/ 2147483647 h 250"/>
                <a:gd name="T54" fmla="*/ 2147483647 w 320"/>
                <a:gd name="T55" fmla="*/ 2147483647 h 250"/>
                <a:gd name="T56" fmla="*/ 2147483647 w 320"/>
                <a:gd name="T57" fmla="*/ 2147483647 h 250"/>
                <a:gd name="T58" fmla="*/ 2147483647 w 320"/>
                <a:gd name="T59" fmla="*/ 2147483647 h 250"/>
                <a:gd name="T60" fmla="*/ 2147483647 w 320"/>
                <a:gd name="T61" fmla="*/ 2147483647 h 250"/>
                <a:gd name="T62" fmla="*/ 2147483647 w 320"/>
                <a:gd name="T63" fmla="*/ 2147483647 h 250"/>
                <a:gd name="T64" fmla="*/ 2147483647 w 320"/>
                <a:gd name="T65" fmla="*/ 2147483647 h 250"/>
                <a:gd name="T66" fmla="*/ 2147483647 w 320"/>
                <a:gd name="T67" fmla="*/ 2147483647 h 250"/>
                <a:gd name="T68" fmla="*/ 2147483647 w 320"/>
                <a:gd name="T69" fmla="*/ 2147483647 h 250"/>
                <a:gd name="T70" fmla="*/ 2147483647 w 320"/>
                <a:gd name="T71" fmla="*/ 2147483647 h 250"/>
                <a:gd name="T72" fmla="*/ 2147483647 w 320"/>
                <a:gd name="T73" fmla="*/ 2147483647 h 250"/>
                <a:gd name="T74" fmla="*/ 2147483647 w 320"/>
                <a:gd name="T75" fmla="*/ 2147483647 h 250"/>
                <a:gd name="T76" fmla="*/ 2147483647 w 320"/>
                <a:gd name="T77" fmla="*/ 2147483647 h 250"/>
                <a:gd name="T78" fmla="*/ 2147483647 w 320"/>
                <a:gd name="T79" fmla="*/ 2147483647 h 250"/>
                <a:gd name="T80" fmla="*/ 2147483647 w 320"/>
                <a:gd name="T81" fmla="*/ 2147483647 h 250"/>
                <a:gd name="T82" fmla="*/ 2147483647 w 320"/>
                <a:gd name="T83" fmla="*/ 2147483647 h 250"/>
                <a:gd name="T84" fmla="*/ 2147483647 w 320"/>
                <a:gd name="T85" fmla="*/ 2147483647 h 250"/>
                <a:gd name="T86" fmla="*/ 2147483647 w 320"/>
                <a:gd name="T87" fmla="*/ 2147483647 h 250"/>
                <a:gd name="T88" fmla="*/ 2147483647 w 320"/>
                <a:gd name="T89" fmla="*/ 2147483647 h 250"/>
                <a:gd name="T90" fmla="*/ 2147483647 w 320"/>
                <a:gd name="T91" fmla="*/ 2147483647 h 250"/>
                <a:gd name="T92" fmla="*/ 2147483647 w 320"/>
                <a:gd name="T93" fmla="*/ 2147483647 h 250"/>
                <a:gd name="T94" fmla="*/ 2147483647 w 320"/>
                <a:gd name="T95" fmla="*/ 2147483647 h 250"/>
                <a:gd name="T96" fmla="*/ 2147483647 w 320"/>
                <a:gd name="T97" fmla="*/ 2147483647 h 250"/>
                <a:gd name="T98" fmla="*/ 2147483647 w 320"/>
                <a:gd name="T99" fmla="*/ 2147483647 h 250"/>
                <a:gd name="T100" fmla="*/ 2147483647 w 320"/>
                <a:gd name="T101" fmla="*/ 2147483647 h 250"/>
                <a:gd name="T102" fmla="*/ 0 w 320"/>
                <a:gd name="T103" fmla="*/ 2147483647 h 250"/>
                <a:gd name="T104" fmla="*/ 2147483647 w 320"/>
                <a:gd name="T105" fmla="*/ 2147483647 h 250"/>
                <a:gd name="T106" fmla="*/ 2147483647 w 320"/>
                <a:gd name="T107" fmla="*/ 2147483647 h 250"/>
                <a:gd name="T108" fmla="*/ 2147483647 w 320"/>
                <a:gd name="T109" fmla="*/ 2147483647 h 250"/>
                <a:gd name="T110" fmla="*/ 2147483647 w 320"/>
                <a:gd name="T111" fmla="*/ 2147483647 h 250"/>
                <a:gd name="T112" fmla="*/ 2147483647 w 320"/>
                <a:gd name="T113" fmla="*/ 2147483647 h 250"/>
                <a:gd name="T114" fmla="*/ 2147483647 w 320"/>
                <a:gd name="T115" fmla="*/ 2147483647 h 250"/>
                <a:gd name="T116" fmla="*/ 2147483647 w 320"/>
                <a:gd name="T117" fmla="*/ 2147483647 h 250"/>
                <a:gd name="T118" fmla="*/ 2147483647 w 320"/>
                <a:gd name="T119" fmla="*/ 2147483647 h 25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320"/>
                <a:gd name="T181" fmla="*/ 0 h 250"/>
                <a:gd name="T182" fmla="*/ 320 w 320"/>
                <a:gd name="T183" fmla="*/ 250 h 25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320" h="250">
                  <a:moveTo>
                    <a:pt x="261" y="19"/>
                  </a:moveTo>
                  <a:lnTo>
                    <a:pt x="261" y="19"/>
                  </a:lnTo>
                  <a:lnTo>
                    <a:pt x="276" y="30"/>
                  </a:lnTo>
                  <a:lnTo>
                    <a:pt x="288" y="42"/>
                  </a:lnTo>
                  <a:lnTo>
                    <a:pt x="298" y="57"/>
                  </a:lnTo>
                  <a:lnTo>
                    <a:pt x="306" y="71"/>
                  </a:lnTo>
                  <a:lnTo>
                    <a:pt x="312" y="88"/>
                  </a:lnTo>
                  <a:lnTo>
                    <a:pt x="316" y="104"/>
                  </a:lnTo>
                  <a:lnTo>
                    <a:pt x="318" y="120"/>
                  </a:lnTo>
                  <a:lnTo>
                    <a:pt x="320" y="138"/>
                  </a:lnTo>
                  <a:lnTo>
                    <a:pt x="320" y="154"/>
                  </a:lnTo>
                  <a:lnTo>
                    <a:pt x="317" y="170"/>
                  </a:lnTo>
                  <a:lnTo>
                    <a:pt x="314" y="185"/>
                  </a:lnTo>
                  <a:lnTo>
                    <a:pt x="310" y="200"/>
                  </a:lnTo>
                  <a:lnTo>
                    <a:pt x="303" y="212"/>
                  </a:lnTo>
                  <a:lnTo>
                    <a:pt x="297" y="223"/>
                  </a:lnTo>
                  <a:lnTo>
                    <a:pt x="290" y="233"/>
                  </a:lnTo>
                  <a:lnTo>
                    <a:pt x="282" y="239"/>
                  </a:lnTo>
                  <a:lnTo>
                    <a:pt x="271" y="245"/>
                  </a:lnTo>
                  <a:lnTo>
                    <a:pt x="261" y="247"/>
                  </a:lnTo>
                  <a:lnTo>
                    <a:pt x="261" y="233"/>
                  </a:lnTo>
                  <a:lnTo>
                    <a:pt x="263" y="233"/>
                  </a:lnTo>
                  <a:lnTo>
                    <a:pt x="268" y="229"/>
                  </a:lnTo>
                  <a:lnTo>
                    <a:pt x="272" y="224"/>
                  </a:lnTo>
                  <a:lnTo>
                    <a:pt x="276" y="219"/>
                  </a:lnTo>
                  <a:lnTo>
                    <a:pt x="279" y="214"/>
                  </a:lnTo>
                  <a:lnTo>
                    <a:pt x="280" y="208"/>
                  </a:lnTo>
                  <a:lnTo>
                    <a:pt x="280" y="203"/>
                  </a:lnTo>
                  <a:lnTo>
                    <a:pt x="279" y="196"/>
                  </a:lnTo>
                  <a:lnTo>
                    <a:pt x="276" y="191"/>
                  </a:lnTo>
                  <a:lnTo>
                    <a:pt x="274" y="185"/>
                  </a:lnTo>
                  <a:lnTo>
                    <a:pt x="271" y="181"/>
                  </a:lnTo>
                  <a:lnTo>
                    <a:pt x="267" y="178"/>
                  </a:lnTo>
                  <a:lnTo>
                    <a:pt x="261" y="176"/>
                  </a:lnTo>
                  <a:lnTo>
                    <a:pt x="261" y="165"/>
                  </a:lnTo>
                  <a:lnTo>
                    <a:pt x="268" y="168"/>
                  </a:lnTo>
                  <a:lnTo>
                    <a:pt x="275" y="168"/>
                  </a:lnTo>
                  <a:lnTo>
                    <a:pt x="280" y="168"/>
                  </a:lnTo>
                  <a:lnTo>
                    <a:pt x="287" y="165"/>
                  </a:lnTo>
                  <a:lnTo>
                    <a:pt x="293" y="162"/>
                  </a:lnTo>
                  <a:lnTo>
                    <a:pt x="297" y="158"/>
                  </a:lnTo>
                  <a:lnTo>
                    <a:pt x="299" y="153"/>
                  </a:lnTo>
                  <a:lnTo>
                    <a:pt x="302" y="149"/>
                  </a:lnTo>
                  <a:lnTo>
                    <a:pt x="303" y="143"/>
                  </a:lnTo>
                  <a:lnTo>
                    <a:pt x="303" y="136"/>
                  </a:lnTo>
                  <a:lnTo>
                    <a:pt x="302" y="131"/>
                  </a:lnTo>
                  <a:lnTo>
                    <a:pt x="299" y="126"/>
                  </a:lnTo>
                  <a:lnTo>
                    <a:pt x="297" y="122"/>
                  </a:lnTo>
                  <a:lnTo>
                    <a:pt x="293" y="118"/>
                  </a:lnTo>
                  <a:lnTo>
                    <a:pt x="288" y="113"/>
                  </a:lnTo>
                  <a:lnTo>
                    <a:pt x="283" y="112"/>
                  </a:lnTo>
                  <a:lnTo>
                    <a:pt x="279" y="111"/>
                  </a:lnTo>
                  <a:lnTo>
                    <a:pt x="272" y="109"/>
                  </a:lnTo>
                  <a:lnTo>
                    <a:pt x="267" y="111"/>
                  </a:lnTo>
                  <a:lnTo>
                    <a:pt x="261" y="112"/>
                  </a:lnTo>
                  <a:lnTo>
                    <a:pt x="261" y="100"/>
                  </a:lnTo>
                  <a:lnTo>
                    <a:pt x="268" y="100"/>
                  </a:lnTo>
                  <a:lnTo>
                    <a:pt x="274" y="99"/>
                  </a:lnTo>
                  <a:lnTo>
                    <a:pt x="278" y="96"/>
                  </a:lnTo>
                  <a:lnTo>
                    <a:pt x="282" y="92"/>
                  </a:lnTo>
                  <a:lnTo>
                    <a:pt x="284" y="88"/>
                  </a:lnTo>
                  <a:lnTo>
                    <a:pt x="286" y="84"/>
                  </a:lnTo>
                  <a:lnTo>
                    <a:pt x="287" y="78"/>
                  </a:lnTo>
                  <a:lnTo>
                    <a:pt x="287" y="74"/>
                  </a:lnTo>
                  <a:lnTo>
                    <a:pt x="286" y="69"/>
                  </a:lnTo>
                  <a:lnTo>
                    <a:pt x="284" y="63"/>
                  </a:lnTo>
                  <a:lnTo>
                    <a:pt x="280" y="58"/>
                  </a:lnTo>
                  <a:lnTo>
                    <a:pt x="275" y="54"/>
                  </a:lnTo>
                  <a:lnTo>
                    <a:pt x="270" y="51"/>
                  </a:lnTo>
                  <a:lnTo>
                    <a:pt x="261" y="50"/>
                  </a:lnTo>
                  <a:lnTo>
                    <a:pt x="261" y="19"/>
                  </a:lnTo>
                  <a:close/>
                  <a:moveTo>
                    <a:pt x="238" y="8"/>
                  </a:moveTo>
                  <a:lnTo>
                    <a:pt x="238" y="8"/>
                  </a:lnTo>
                  <a:lnTo>
                    <a:pt x="251" y="12"/>
                  </a:lnTo>
                  <a:lnTo>
                    <a:pt x="261" y="19"/>
                  </a:lnTo>
                  <a:lnTo>
                    <a:pt x="261" y="50"/>
                  </a:lnTo>
                  <a:lnTo>
                    <a:pt x="256" y="50"/>
                  </a:lnTo>
                  <a:lnTo>
                    <a:pt x="251" y="53"/>
                  </a:lnTo>
                  <a:lnTo>
                    <a:pt x="247" y="55"/>
                  </a:lnTo>
                  <a:lnTo>
                    <a:pt x="242" y="59"/>
                  </a:lnTo>
                  <a:lnTo>
                    <a:pt x="240" y="63"/>
                  </a:lnTo>
                  <a:lnTo>
                    <a:pt x="238" y="67"/>
                  </a:lnTo>
                  <a:lnTo>
                    <a:pt x="238" y="39"/>
                  </a:lnTo>
                  <a:lnTo>
                    <a:pt x="238" y="34"/>
                  </a:lnTo>
                  <a:lnTo>
                    <a:pt x="238" y="27"/>
                  </a:lnTo>
                  <a:lnTo>
                    <a:pt x="238" y="8"/>
                  </a:lnTo>
                  <a:close/>
                  <a:moveTo>
                    <a:pt x="261" y="247"/>
                  </a:moveTo>
                  <a:lnTo>
                    <a:pt x="261" y="247"/>
                  </a:lnTo>
                  <a:lnTo>
                    <a:pt x="249" y="250"/>
                  </a:lnTo>
                  <a:lnTo>
                    <a:pt x="238" y="250"/>
                  </a:lnTo>
                  <a:lnTo>
                    <a:pt x="238" y="233"/>
                  </a:lnTo>
                  <a:lnTo>
                    <a:pt x="244" y="235"/>
                  </a:lnTo>
                  <a:lnTo>
                    <a:pt x="249" y="235"/>
                  </a:lnTo>
                  <a:lnTo>
                    <a:pt x="256" y="235"/>
                  </a:lnTo>
                  <a:lnTo>
                    <a:pt x="261" y="233"/>
                  </a:lnTo>
                  <a:lnTo>
                    <a:pt x="261" y="247"/>
                  </a:lnTo>
                  <a:close/>
                  <a:moveTo>
                    <a:pt x="261" y="100"/>
                  </a:moveTo>
                  <a:lnTo>
                    <a:pt x="261" y="112"/>
                  </a:lnTo>
                  <a:lnTo>
                    <a:pt x="261" y="113"/>
                  </a:lnTo>
                  <a:lnTo>
                    <a:pt x="256" y="116"/>
                  </a:lnTo>
                  <a:lnTo>
                    <a:pt x="252" y="120"/>
                  </a:lnTo>
                  <a:lnTo>
                    <a:pt x="249" y="124"/>
                  </a:lnTo>
                  <a:lnTo>
                    <a:pt x="247" y="130"/>
                  </a:lnTo>
                  <a:lnTo>
                    <a:pt x="245" y="135"/>
                  </a:lnTo>
                  <a:lnTo>
                    <a:pt x="245" y="141"/>
                  </a:lnTo>
                  <a:lnTo>
                    <a:pt x="247" y="146"/>
                  </a:lnTo>
                  <a:lnTo>
                    <a:pt x="249" y="151"/>
                  </a:lnTo>
                  <a:lnTo>
                    <a:pt x="252" y="155"/>
                  </a:lnTo>
                  <a:lnTo>
                    <a:pt x="255" y="159"/>
                  </a:lnTo>
                  <a:lnTo>
                    <a:pt x="261" y="165"/>
                  </a:lnTo>
                  <a:lnTo>
                    <a:pt x="261" y="176"/>
                  </a:lnTo>
                  <a:lnTo>
                    <a:pt x="256" y="174"/>
                  </a:lnTo>
                  <a:lnTo>
                    <a:pt x="251" y="173"/>
                  </a:lnTo>
                  <a:lnTo>
                    <a:pt x="244" y="173"/>
                  </a:lnTo>
                  <a:lnTo>
                    <a:pt x="238" y="174"/>
                  </a:lnTo>
                  <a:lnTo>
                    <a:pt x="238" y="82"/>
                  </a:lnTo>
                  <a:lnTo>
                    <a:pt x="240" y="86"/>
                  </a:lnTo>
                  <a:lnTo>
                    <a:pt x="244" y="92"/>
                  </a:lnTo>
                  <a:lnTo>
                    <a:pt x="249" y="97"/>
                  </a:lnTo>
                  <a:lnTo>
                    <a:pt x="255" y="100"/>
                  </a:lnTo>
                  <a:lnTo>
                    <a:pt x="261" y="100"/>
                  </a:lnTo>
                  <a:close/>
                  <a:moveTo>
                    <a:pt x="219" y="2"/>
                  </a:moveTo>
                  <a:lnTo>
                    <a:pt x="219" y="2"/>
                  </a:lnTo>
                  <a:lnTo>
                    <a:pt x="238" y="8"/>
                  </a:lnTo>
                  <a:lnTo>
                    <a:pt x="238" y="27"/>
                  </a:lnTo>
                  <a:lnTo>
                    <a:pt x="237" y="24"/>
                  </a:lnTo>
                  <a:lnTo>
                    <a:pt x="234" y="20"/>
                  </a:lnTo>
                  <a:lnTo>
                    <a:pt x="230" y="17"/>
                  </a:lnTo>
                  <a:lnTo>
                    <a:pt x="225" y="15"/>
                  </a:lnTo>
                  <a:lnTo>
                    <a:pt x="219" y="15"/>
                  </a:lnTo>
                  <a:lnTo>
                    <a:pt x="219" y="2"/>
                  </a:lnTo>
                  <a:close/>
                  <a:moveTo>
                    <a:pt x="238" y="250"/>
                  </a:moveTo>
                  <a:lnTo>
                    <a:pt x="238" y="250"/>
                  </a:lnTo>
                  <a:lnTo>
                    <a:pt x="229" y="247"/>
                  </a:lnTo>
                  <a:lnTo>
                    <a:pt x="219" y="245"/>
                  </a:lnTo>
                  <a:lnTo>
                    <a:pt x="219" y="215"/>
                  </a:lnTo>
                  <a:lnTo>
                    <a:pt x="221" y="218"/>
                  </a:lnTo>
                  <a:lnTo>
                    <a:pt x="225" y="223"/>
                  </a:lnTo>
                  <a:lnTo>
                    <a:pt x="229" y="227"/>
                  </a:lnTo>
                  <a:lnTo>
                    <a:pt x="233" y="231"/>
                  </a:lnTo>
                  <a:lnTo>
                    <a:pt x="238" y="233"/>
                  </a:lnTo>
                  <a:lnTo>
                    <a:pt x="238" y="250"/>
                  </a:lnTo>
                  <a:close/>
                  <a:moveTo>
                    <a:pt x="238" y="39"/>
                  </a:moveTo>
                  <a:lnTo>
                    <a:pt x="238" y="67"/>
                  </a:lnTo>
                  <a:lnTo>
                    <a:pt x="237" y="74"/>
                  </a:lnTo>
                  <a:lnTo>
                    <a:pt x="238" y="82"/>
                  </a:lnTo>
                  <a:lnTo>
                    <a:pt x="238" y="174"/>
                  </a:lnTo>
                  <a:lnTo>
                    <a:pt x="236" y="176"/>
                  </a:lnTo>
                  <a:lnTo>
                    <a:pt x="230" y="180"/>
                  </a:lnTo>
                  <a:lnTo>
                    <a:pt x="226" y="184"/>
                  </a:lnTo>
                  <a:lnTo>
                    <a:pt x="222" y="188"/>
                  </a:lnTo>
                  <a:lnTo>
                    <a:pt x="219" y="193"/>
                  </a:lnTo>
                  <a:lnTo>
                    <a:pt x="219" y="53"/>
                  </a:lnTo>
                  <a:lnTo>
                    <a:pt x="225" y="51"/>
                  </a:lnTo>
                  <a:lnTo>
                    <a:pt x="229" y="50"/>
                  </a:lnTo>
                  <a:lnTo>
                    <a:pt x="234" y="46"/>
                  </a:lnTo>
                  <a:lnTo>
                    <a:pt x="238" y="39"/>
                  </a:lnTo>
                  <a:close/>
                  <a:moveTo>
                    <a:pt x="68" y="31"/>
                  </a:moveTo>
                  <a:lnTo>
                    <a:pt x="68" y="31"/>
                  </a:lnTo>
                  <a:lnTo>
                    <a:pt x="91" y="21"/>
                  </a:lnTo>
                  <a:lnTo>
                    <a:pt x="112" y="13"/>
                  </a:lnTo>
                  <a:lnTo>
                    <a:pt x="134" y="8"/>
                  </a:lnTo>
                  <a:lnTo>
                    <a:pt x="153" y="4"/>
                  </a:lnTo>
                  <a:lnTo>
                    <a:pt x="172" y="1"/>
                  </a:lnTo>
                  <a:lnTo>
                    <a:pt x="190" y="0"/>
                  </a:lnTo>
                  <a:lnTo>
                    <a:pt x="205" y="1"/>
                  </a:lnTo>
                  <a:lnTo>
                    <a:pt x="219" y="2"/>
                  </a:lnTo>
                  <a:lnTo>
                    <a:pt x="219" y="15"/>
                  </a:lnTo>
                  <a:lnTo>
                    <a:pt x="215" y="15"/>
                  </a:lnTo>
                  <a:lnTo>
                    <a:pt x="211" y="16"/>
                  </a:lnTo>
                  <a:lnTo>
                    <a:pt x="206" y="20"/>
                  </a:lnTo>
                  <a:lnTo>
                    <a:pt x="202" y="27"/>
                  </a:lnTo>
                  <a:lnTo>
                    <a:pt x="200" y="34"/>
                  </a:lnTo>
                  <a:lnTo>
                    <a:pt x="203" y="42"/>
                  </a:lnTo>
                  <a:lnTo>
                    <a:pt x="206" y="46"/>
                  </a:lnTo>
                  <a:lnTo>
                    <a:pt x="210" y="50"/>
                  </a:lnTo>
                  <a:lnTo>
                    <a:pt x="215" y="51"/>
                  </a:lnTo>
                  <a:lnTo>
                    <a:pt x="219" y="53"/>
                  </a:lnTo>
                  <a:lnTo>
                    <a:pt x="219" y="193"/>
                  </a:lnTo>
                  <a:lnTo>
                    <a:pt x="218" y="199"/>
                  </a:lnTo>
                  <a:lnTo>
                    <a:pt x="218" y="204"/>
                  </a:lnTo>
                  <a:lnTo>
                    <a:pt x="218" y="210"/>
                  </a:lnTo>
                  <a:lnTo>
                    <a:pt x="219" y="215"/>
                  </a:lnTo>
                  <a:lnTo>
                    <a:pt x="219" y="245"/>
                  </a:lnTo>
                  <a:lnTo>
                    <a:pt x="207" y="238"/>
                  </a:lnTo>
                  <a:lnTo>
                    <a:pt x="194" y="230"/>
                  </a:lnTo>
                  <a:lnTo>
                    <a:pt x="169" y="212"/>
                  </a:lnTo>
                  <a:lnTo>
                    <a:pt x="157" y="203"/>
                  </a:lnTo>
                  <a:lnTo>
                    <a:pt x="145" y="196"/>
                  </a:lnTo>
                  <a:lnTo>
                    <a:pt x="131" y="192"/>
                  </a:lnTo>
                  <a:lnTo>
                    <a:pt x="125" y="192"/>
                  </a:lnTo>
                  <a:lnTo>
                    <a:pt x="118" y="192"/>
                  </a:lnTo>
                  <a:lnTo>
                    <a:pt x="92" y="193"/>
                  </a:lnTo>
                  <a:lnTo>
                    <a:pt x="68" y="193"/>
                  </a:lnTo>
                  <a:lnTo>
                    <a:pt x="68" y="164"/>
                  </a:lnTo>
                  <a:lnTo>
                    <a:pt x="76" y="162"/>
                  </a:lnTo>
                  <a:lnTo>
                    <a:pt x="84" y="159"/>
                  </a:lnTo>
                  <a:lnTo>
                    <a:pt x="91" y="155"/>
                  </a:lnTo>
                  <a:lnTo>
                    <a:pt x="96" y="150"/>
                  </a:lnTo>
                  <a:lnTo>
                    <a:pt x="100" y="145"/>
                  </a:lnTo>
                  <a:lnTo>
                    <a:pt x="103" y="138"/>
                  </a:lnTo>
                  <a:lnTo>
                    <a:pt x="104" y="131"/>
                  </a:lnTo>
                  <a:lnTo>
                    <a:pt x="104" y="123"/>
                  </a:lnTo>
                  <a:lnTo>
                    <a:pt x="103" y="116"/>
                  </a:lnTo>
                  <a:lnTo>
                    <a:pt x="100" y="109"/>
                  </a:lnTo>
                  <a:lnTo>
                    <a:pt x="95" y="100"/>
                  </a:lnTo>
                  <a:lnTo>
                    <a:pt x="87" y="93"/>
                  </a:lnTo>
                  <a:lnTo>
                    <a:pt x="77" y="89"/>
                  </a:lnTo>
                  <a:lnTo>
                    <a:pt x="68" y="88"/>
                  </a:lnTo>
                  <a:lnTo>
                    <a:pt x="68" y="31"/>
                  </a:lnTo>
                  <a:close/>
                  <a:moveTo>
                    <a:pt x="0" y="136"/>
                  </a:moveTo>
                  <a:lnTo>
                    <a:pt x="0" y="136"/>
                  </a:lnTo>
                  <a:lnTo>
                    <a:pt x="0" y="124"/>
                  </a:lnTo>
                  <a:lnTo>
                    <a:pt x="0" y="115"/>
                  </a:lnTo>
                  <a:lnTo>
                    <a:pt x="3" y="104"/>
                  </a:lnTo>
                  <a:lnTo>
                    <a:pt x="5" y="96"/>
                  </a:lnTo>
                  <a:lnTo>
                    <a:pt x="10" y="86"/>
                  </a:lnTo>
                  <a:lnTo>
                    <a:pt x="14" y="78"/>
                  </a:lnTo>
                  <a:lnTo>
                    <a:pt x="24" y="65"/>
                  </a:lnTo>
                  <a:lnTo>
                    <a:pt x="35" y="53"/>
                  </a:lnTo>
                  <a:lnTo>
                    <a:pt x="45" y="44"/>
                  </a:lnTo>
                  <a:lnTo>
                    <a:pt x="54" y="38"/>
                  </a:lnTo>
                  <a:lnTo>
                    <a:pt x="68" y="31"/>
                  </a:lnTo>
                  <a:lnTo>
                    <a:pt x="68" y="88"/>
                  </a:lnTo>
                  <a:lnTo>
                    <a:pt x="58" y="89"/>
                  </a:lnTo>
                  <a:lnTo>
                    <a:pt x="50" y="92"/>
                  </a:lnTo>
                  <a:lnTo>
                    <a:pt x="43" y="96"/>
                  </a:lnTo>
                  <a:lnTo>
                    <a:pt x="38" y="101"/>
                  </a:lnTo>
                  <a:lnTo>
                    <a:pt x="34" y="108"/>
                  </a:lnTo>
                  <a:lnTo>
                    <a:pt x="31" y="113"/>
                  </a:lnTo>
                  <a:lnTo>
                    <a:pt x="30" y="122"/>
                  </a:lnTo>
                  <a:lnTo>
                    <a:pt x="30" y="128"/>
                  </a:lnTo>
                  <a:lnTo>
                    <a:pt x="31" y="135"/>
                  </a:lnTo>
                  <a:lnTo>
                    <a:pt x="34" y="143"/>
                  </a:lnTo>
                  <a:lnTo>
                    <a:pt x="39" y="151"/>
                  </a:lnTo>
                  <a:lnTo>
                    <a:pt x="47" y="158"/>
                  </a:lnTo>
                  <a:lnTo>
                    <a:pt x="57" y="162"/>
                  </a:lnTo>
                  <a:lnTo>
                    <a:pt x="68" y="164"/>
                  </a:lnTo>
                  <a:lnTo>
                    <a:pt x="68" y="193"/>
                  </a:lnTo>
                  <a:lnTo>
                    <a:pt x="54" y="192"/>
                  </a:lnTo>
                  <a:lnTo>
                    <a:pt x="42" y="189"/>
                  </a:lnTo>
                  <a:lnTo>
                    <a:pt x="31" y="185"/>
                  </a:lnTo>
                  <a:lnTo>
                    <a:pt x="22" y="178"/>
                  </a:lnTo>
                  <a:lnTo>
                    <a:pt x="14" y="172"/>
                  </a:lnTo>
                  <a:lnTo>
                    <a:pt x="8" y="162"/>
                  </a:lnTo>
                  <a:lnTo>
                    <a:pt x="3" y="150"/>
                  </a:lnTo>
                  <a:lnTo>
                    <a:pt x="0" y="13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nvGrpSpPr>
            <p:cNvPr id="27" name="组合 206">
              <a:extLst>
                <a:ext uri="{FF2B5EF4-FFF2-40B4-BE49-F238E27FC236}">
                  <a16:creationId xmlns="" xmlns:a16="http://schemas.microsoft.com/office/drawing/2014/main" id="{476A5DE2-9B5A-4653-B51B-2091DEF29C1C}"/>
                </a:ext>
              </a:extLst>
            </p:cNvPr>
            <p:cNvGrpSpPr>
              <a:grpSpLocks/>
            </p:cNvGrpSpPr>
            <p:nvPr/>
          </p:nvGrpSpPr>
          <p:grpSpPr bwMode="auto">
            <a:xfrm>
              <a:off x="3832037" y="2678189"/>
              <a:ext cx="324646" cy="431545"/>
              <a:chOff x="0" y="0"/>
              <a:chExt cx="495300" cy="644526"/>
            </a:xfrm>
            <a:grpFill/>
          </p:grpSpPr>
          <p:sp>
            <p:nvSpPr>
              <p:cNvPr id="96" name="Freeform 129">
                <a:extLst>
                  <a:ext uri="{FF2B5EF4-FFF2-40B4-BE49-F238E27FC236}">
                    <a16:creationId xmlns="" xmlns:a16="http://schemas.microsoft.com/office/drawing/2014/main" id="{4FB3FF6B-DCCA-435E-9B74-AD0BB6750E9F}"/>
                  </a:ext>
                </a:extLst>
              </p:cNvPr>
              <p:cNvSpPr>
                <a:spLocks noChangeArrowheads="1"/>
              </p:cNvSpPr>
              <p:nvPr/>
            </p:nvSpPr>
            <p:spPr bwMode="auto">
              <a:xfrm>
                <a:off x="0" y="0"/>
                <a:ext cx="495300" cy="496888"/>
              </a:xfrm>
              <a:custGeom>
                <a:avLst/>
                <a:gdLst>
                  <a:gd name="T0" fmla="*/ 83 w 312"/>
                  <a:gd name="T1" fmla="*/ 16 h 313"/>
                  <a:gd name="T2" fmla="*/ 57 w 312"/>
                  <a:gd name="T3" fmla="*/ 41 h 313"/>
                  <a:gd name="T4" fmla="*/ 37 w 312"/>
                  <a:gd name="T5" fmla="*/ 71 h 313"/>
                  <a:gd name="T6" fmla="*/ 25 w 312"/>
                  <a:gd name="T7" fmla="*/ 103 h 313"/>
                  <a:gd name="T8" fmla="*/ 21 w 312"/>
                  <a:gd name="T9" fmla="*/ 140 h 313"/>
                  <a:gd name="T10" fmla="*/ 21 w 312"/>
                  <a:gd name="T11" fmla="*/ 156 h 313"/>
                  <a:gd name="T12" fmla="*/ 27 w 312"/>
                  <a:gd name="T13" fmla="*/ 186 h 313"/>
                  <a:gd name="T14" fmla="*/ 40 w 312"/>
                  <a:gd name="T15" fmla="*/ 213 h 313"/>
                  <a:gd name="T16" fmla="*/ 56 w 312"/>
                  <a:gd name="T17" fmla="*/ 237 h 313"/>
                  <a:gd name="T18" fmla="*/ 76 w 312"/>
                  <a:gd name="T19" fmla="*/ 259 h 313"/>
                  <a:gd name="T20" fmla="*/ 101 w 312"/>
                  <a:gd name="T21" fmla="*/ 275 h 313"/>
                  <a:gd name="T22" fmla="*/ 128 w 312"/>
                  <a:gd name="T23" fmla="*/ 287 h 313"/>
                  <a:gd name="T24" fmla="*/ 157 w 312"/>
                  <a:gd name="T25" fmla="*/ 293 h 313"/>
                  <a:gd name="T26" fmla="*/ 174 w 312"/>
                  <a:gd name="T27" fmla="*/ 294 h 313"/>
                  <a:gd name="T28" fmla="*/ 210 w 312"/>
                  <a:gd name="T29" fmla="*/ 289 h 313"/>
                  <a:gd name="T30" fmla="*/ 243 w 312"/>
                  <a:gd name="T31" fmla="*/ 276 h 313"/>
                  <a:gd name="T32" fmla="*/ 273 w 312"/>
                  <a:gd name="T33" fmla="*/ 257 h 313"/>
                  <a:gd name="T34" fmla="*/ 296 w 312"/>
                  <a:gd name="T35" fmla="*/ 233 h 313"/>
                  <a:gd name="T36" fmla="*/ 312 w 312"/>
                  <a:gd name="T37" fmla="*/ 245 h 313"/>
                  <a:gd name="T38" fmla="*/ 285 w 312"/>
                  <a:gd name="T39" fmla="*/ 274 h 313"/>
                  <a:gd name="T40" fmla="*/ 252 w 312"/>
                  <a:gd name="T41" fmla="*/ 295 h 313"/>
                  <a:gd name="T42" fmla="*/ 214 w 312"/>
                  <a:gd name="T43" fmla="*/ 309 h 313"/>
                  <a:gd name="T44" fmla="*/ 174 w 312"/>
                  <a:gd name="T45" fmla="*/ 313 h 313"/>
                  <a:gd name="T46" fmla="*/ 156 w 312"/>
                  <a:gd name="T47" fmla="*/ 313 h 313"/>
                  <a:gd name="T48" fmla="*/ 122 w 312"/>
                  <a:gd name="T49" fmla="*/ 306 h 313"/>
                  <a:gd name="T50" fmla="*/ 91 w 312"/>
                  <a:gd name="T51" fmla="*/ 293 h 313"/>
                  <a:gd name="T52" fmla="*/ 64 w 312"/>
                  <a:gd name="T53" fmla="*/ 274 h 313"/>
                  <a:gd name="T54" fmla="*/ 40 w 312"/>
                  <a:gd name="T55" fmla="*/ 251 h 313"/>
                  <a:gd name="T56" fmla="*/ 21 w 312"/>
                  <a:gd name="T57" fmla="*/ 222 h 313"/>
                  <a:gd name="T58" fmla="*/ 8 w 312"/>
                  <a:gd name="T59" fmla="*/ 191 h 313"/>
                  <a:gd name="T60" fmla="*/ 2 w 312"/>
                  <a:gd name="T61" fmla="*/ 159 h 313"/>
                  <a:gd name="T62" fmla="*/ 0 w 312"/>
                  <a:gd name="T63" fmla="*/ 140 h 313"/>
                  <a:gd name="T64" fmla="*/ 6 w 312"/>
                  <a:gd name="T65" fmla="*/ 99 h 313"/>
                  <a:gd name="T66" fmla="*/ 19 w 312"/>
                  <a:gd name="T67" fmla="*/ 61 h 313"/>
                  <a:gd name="T68" fmla="*/ 42 w 312"/>
                  <a:gd name="T69" fmla="*/ 27 h 313"/>
                  <a:gd name="T70" fmla="*/ 71 w 312"/>
                  <a:gd name="T71" fmla="*/ 0 h 31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2"/>
                  <a:gd name="T109" fmla="*/ 0 h 313"/>
                  <a:gd name="T110" fmla="*/ 312 w 312"/>
                  <a:gd name="T111" fmla="*/ 313 h 313"/>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2" h="313">
                    <a:moveTo>
                      <a:pt x="83" y="16"/>
                    </a:moveTo>
                    <a:lnTo>
                      <a:pt x="83" y="16"/>
                    </a:lnTo>
                    <a:lnTo>
                      <a:pt x="69" y="29"/>
                    </a:lnTo>
                    <a:lnTo>
                      <a:pt x="57" y="41"/>
                    </a:lnTo>
                    <a:lnTo>
                      <a:pt x="46" y="54"/>
                    </a:lnTo>
                    <a:lnTo>
                      <a:pt x="37" y="71"/>
                    </a:lnTo>
                    <a:lnTo>
                      <a:pt x="30" y="87"/>
                    </a:lnTo>
                    <a:lnTo>
                      <a:pt x="25" y="103"/>
                    </a:lnTo>
                    <a:lnTo>
                      <a:pt x="22" y="122"/>
                    </a:lnTo>
                    <a:lnTo>
                      <a:pt x="21" y="140"/>
                    </a:lnTo>
                    <a:lnTo>
                      <a:pt x="21" y="140"/>
                    </a:lnTo>
                    <a:lnTo>
                      <a:pt x="21" y="156"/>
                    </a:lnTo>
                    <a:lnTo>
                      <a:pt x="23" y="171"/>
                    </a:lnTo>
                    <a:lnTo>
                      <a:pt x="27" y="186"/>
                    </a:lnTo>
                    <a:lnTo>
                      <a:pt x="33" y="199"/>
                    </a:lnTo>
                    <a:lnTo>
                      <a:pt x="40" y="213"/>
                    </a:lnTo>
                    <a:lnTo>
                      <a:pt x="46" y="226"/>
                    </a:lnTo>
                    <a:lnTo>
                      <a:pt x="56" y="237"/>
                    </a:lnTo>
                    <a:lnTo>
                      <a:pt x="65" y="248"/>
                    </a:lnTo>
                    <a:lnTo>
                      <a:pt x="76" y="259"/>
                    </a:lnTo>
                    <a:lnTo>
                      <a:pt x="88" y="267"/>
                    </a:lnTo>
                    <a:lnTo>
                      <a:pt x="101" y="275"/>
                    </a:lnTo>
                    <a:lnTo>
                      <a:pt x="114" y="282"/>
                    </a:lnTo>
                    <a:lnTo>
                      <a:pt x="128" y="287"/>
                    </a:lnTo>
                    <a:lnTo>
                      <a:pt x="143" y="290"/>
                    </a:lnTo>
                    <a:lnTo>
                      <a:pt x="157" y="293"/>
                    </a:lnTo>
                    <a:lnTo>
                      <a:pt x="174" y="294"/>
                    </a:lnTo>
                    <a:lnTo>
                      <a:pt x="174" y="294"/>
                    </a:lnTo>
                    <a:lnTo>
                      <a:pt x="193" y="293"/>
                    </a:lnTo>
                    <a:lnTo>
                      <a:pt x="210" y="289"/>
                    </a:lnTo>
                    <a:lnTo>
                      <a:pt x="227" y="285"/>
                    </a:lnTo>
                    <a:lnTo>
                      <a:pt x="243" y="276"/>
                    </a:lnTo>
                    <a:lnTo>
                      <a:pt x="258" y="268"/>
                    </a:lnTo>
                    <a:lnTo>
                      <a:pt x="273" y="257"/>
                    </a:lnTo>
                    <a:lnTo>
                      <a:pt x="285" y="247"/>
                    </a:lnTo>
                    <a:lnTo>
                      <a:pt x="296" y="233"/>
                    </a:lnTo>
                    <a:lnTo>
                      <a:pt x="312" y="245"/>
                    </a:lnTo>
                    <a:lnTo>
                      <a:pt x="312" y="245"/>
                    </a:lnTo>
                    <a:lnTo>
                      <a:pt x="298" y="260"/>
                    </a:lnTo>
                    <a:lnTo>
                      <a:pt x="285" y="274"/>
                    </a:lnTo>
                    <a:lnTo>
                      <a:pt x="268" y="285"/>
                    </a:lnTo>
                    <a:lnTo>
                      <a:pt x="252" y="295"/>
                    </a:lnTo>
                    <a:lnTo>
                      <a:pt x="233" y="303"/>
                    </a:lnTo>
                    <a:lnTo>
                      <a:pt x="214" y="309"/>
                    </a:lnTo>
                    <a:lnTo>
                      <a:pt x="194" y="312"/>
                    </a:lnTo>
                    <a:lnTo>
                      <a:pt x="174" y="313"/>
                    </a:lnTo>
                    <a:lnTo>
                      <a:pt x="174" y="313"/>
                    </a:lnTo>
                    <a:lnTo>
                      <a:pt x="156" y="313"/>
                    </a:lnTo>
                    <a:lnTo>
                      <a:pt x="138" y="310"/>
                    </a:lnTo>
                    <a:lnTo>
                      <a:pt x="122" y="306"/>
                    </a:lnTo>
                    <a:lnTo>
                      <a:pt x="106" y="299"/>
                    </a:lnTo>
                    <a:lnTo>
                      <a:pt x="91" y="293"/>
                    </a:lnTo>
                    <a:lnTo>
                      <a:pt x="76" y="285"/>
                    </a:lnTo>
                    <a:lnTo>
                      <a:pt x="64" y="274"/>
                    </a:lnTo>
                    <a:lnTo>
                      <a:pt x="52" y="263"/>
                    </a:lnTo>
                    <a:lnTo>
                      <a:pt x="40" y="251"/>
                    </a:lnTo>
                    <a:lnTo>
                      <a:pt x="30" y="237"/>
                    </a:lnTo>
                    <a:lnTo>
                      <a:pt x="21" y="222"/>
                    </a:lnTo>
                    <a:lnTo>
                      <a:pt x="14" y="207"/>
                    </a:lnTo>
                    <a:lnTo>
                      <a:pt x="8" y="191"/>
                    </a:lnTo>
                    <a:lnTo>
                      <a:pt x="4" y="175"/>
                    </a:lnTo>
                    <a:lnTo>
                      <a:pt x="2" y="159"/>
                    </a:lnTo>
                    <a:lnTo>
                      <a:pt x="0" y="140"/>
                    </a:lnTo>
                    <a:lnTo>
                      <a:pt x="0" y="140"/>
                    </a:lnTo>
                    <a:lnTo>
                      <a:pt x="2" y="119"/>
                    </a:lnTo>
                    <a:lnTo>
                      <a:pt x="6" y="99"/>
                    </a:lnTo>
                    <a:lnTo>
                      <a:pt x="11" y="79"/>
                    </a:lnTo>
                    <a:lnTo>
                      <a:pt x="19" y="61"/>
                    </a:lnTo>
                    <a:lnTo>
                      <a:pt x="30" y="44"/>
                    </a:lnTo>
                    <a:lnTo>
                      <a:pt x="42" y="27"/>
                    </a:lnTo>
                    <a:lnTo>
                      <a:pt x="56" y="14"/>
                    </a:lnTo>
                    <a:lnTo>
                      <a:pt x="71" y="0"/>
                    </a:lnTo>
                    <a:lnTo>
                      <a:pt x="83" y="16"/>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97" name="Freeform 130">
                <a:extLst>
                  <a:ext uri="{FF2B5EF4-FFF2-40B4-BE49-F238E27FC236}">
                    <a16:creationId xmlns="" xmlns:a16="http://schemas.microsoft.com/office/drawing/2014/main" id="{348AAC59-7BA7-458B-9C76-D6FE9A041890}"/>
                  </a:ext>
                </a:extLst>
              </p:cNvPr>
              <p:cNvSpPr>
                <a:spLocks noEditPoints="1" noChangeArrowheads="1"/>
              </p:cNvSpPr>
              <p:nvPr/>
            </p:nvSpPr>
            <p:spPr bwMode="auto">
              <a:xfrm>
                <a:off x="53975" y="9525"/>
                <a:ext cx="436563" cy="434975"/>
              </a:xfrm>
              <a:custGeom>
                <a:avLst/>
                <a:gdLst>
                  <a:gd name="T0" fmla="*/ 152 w 275"/>
                  <a:gd name="T1" fmla="*/ 1 h 274"/>
                  <a:gd name="T2" fmla="*/ 191 w 275"/>
                  <a:gd name="T3" fmla="*/ 10 h 274"/>
                  <a:gd name="T4" fmla="*/ 225 w 275"/>
                  <a:gd name="T5" fmla="*/ 32 h 274"/>
                  <a:gd name="T6" fmla="*/ 252 w 275"/>
                  <a:gd name="T7" fmla="*/ 61 h 274"/>
                  <a:gd name="T8" fmla="*/ 268 w 275"/>
                  <a:gd name="T9" fmla="*/ 97 h 274"/>
                  <a:gd name="T10" fmla="*/ 275 w 275"/>
                  <a:gd name="T11" fmla="*/ 138 h 274"/>
                  <a:gd name="T12" fmla="*/ 272 w 275"/>
                  <a:gd name="T13" fmla="*/ 165 h 274"/>
                  <a:gd name="T14" fmla="*/ 259 w 275"/>
                  <a:gd name="T15" fmla="*/ 203 h 274"/>
                  <a:gd name="T16" fmla="*/ 234 w 275"/>
                  <a:gd name="T17" fmla="*/ 235 h 274"/>
                  <a:gd name="T18" fmla="*/ 203 w 275"/>
                  <a:gd name="T19" fmla="*/ 258 h 274"/>
                  <a:gd name="T20" fmla="*/ 165 w 275"/>
                  <a:gd name="T21" fmla="*/ 272 h 274"/>
                  <a:gd name="T22" fmla="*/ 137 w 275"/>
                  <a:gd name="T23" fmla="*/ 274 h 274"/>
                  <a:gd name="T24" fmla="*/ 137 w 275"/>
                  <a:gd name="T25" fmla="*/ 269 h 274"/>
                  <a:gd name="T26" fmla="*/ 164 w 275"/>
                  <a:gd name="T27" fmla="*/ 266 h 274"/>
                  <a:gd name="T28" fmla="*/ 201 w 275"/>
                  <a:gd name="T29" fmla="*/ 253 h 274"/>
                  <a:gd name="T30" fmla="*/ 230 w 275"/>
                  <a:gd name="T31" fmla="*/ 230 h 274"/>
                  <a:gd name="T32" fmla="*/ 253 w 275"/>
                  <a:gd name="T33" fmla="*/ 200 h 274"/>
                  <a:gd name="T34" fmla="*/ 266 w 275"/>
                  <a:gd name="T35" fmla="*/ 163 h 274"/>
                  <a:gd name="T36" fmla="*/ 268 w 275"/>
                  <a:gd name="T37" fmla="*/ 138 h 274"/>
                  <a:gd name="T38" fmla="*/ 263 w 275"/>
                  <a:gd name="T39" fmla="*/ 98 h 274"/>
                  <a:gd name="T40" fmla="*/ 247 w 275"/>
                  <a:gd name="T41" fmla="*/ 65 h 274"/>
                  <a:gd name="T42" fmla="*/ 221 w 275"/>
                  <a:gd name="T43" fmla="*/ 36 h 274"/>
                  <a:gd name="T44" fmla="*/ 188 w 275"/>
                  <a:gd name="T45" fmla="*/ 17 h 274"/>
                  <a:gd name="T46" fmla="*/ 151 w 275"/>
                  <a:gd name="T47" fmla="*/ 8 h 274"/>
                  <a:gd name="T48" fmla="*/ 137 w 275"/>
                  <a:gd name="T49" fmla="*/ 0 h 274"/>
                  <a:gd name="T50" fmla="*/ 137 w 275"/>
                  <a:gd name="T51" fmla="*/ 274 h 274"/>
                  <a:gd name="T52" fmla="*/ 96 w 275"/>
                  <a:gd name="T53" fmla="*/ 269 h 274"/>
                  <a:gd name="T54" fmla="*/ 61 w 275"/>
                  <a:gd name="T55" fmla="*/ 251 h 274"/>
                  <a:gd name="T56" fmla="*/ 31 w 275"/>
                  <a:gd name="T57" fmla="*/ 224 h 274"/>
                  <a:gd name="T58" fmla="*/ 11 w 275"/>
                  <a:gd name="T59" fmla="*/ 191 h 274"/>
                  <a:gd name="T60" fmla="*/ 2 w 275"/>
                  <a:gd name="T61" fmla="*/ 151 h 274"/>
                  <a:gd name="T62" fmla="*/ 2 w 275"/>
                  <a:gd name="T63" fmla="*/ 123 h 274"/>
                  <a:gd name="T64" fmla="*/ 11 w 275"/>
                  <a:gd name="T65" fmla="*/ 84 h 274"/>
                  <a:gd name="T66" fmla="*/ 31 w 275"/>
                  <a:gd name="T67" fmla="*/ 50 h 274"/>
                  <a:gd name="T68" fmla="*/ 61 w 275"/>
                  <a:gd name="T69" fmla="*/ 24 h 274"/>
                  <a:gd name="T70" fmla="*/ 96 w 275"/>
                  <a:gd name="T71" fmla="*/ 6 h 274"/>
                  <a:gd name="T72" fmla="*/ 137 w 275"/>
                  <a:gd name="T73" fmla="*/ 0 h 274"/>
                  <a:gd name="T74" fmla="*/ 125 w 275"/>
                  <a:gd name="T75" fmla="*/ 8 h 274"/>
                  <a:gd name="T76" fmla="*/ 87 w 275"/>
                  <a:gd name="T77" fmla="*/ 17 h 274"/>
                  <a:gd name="T78" fmla="*/ 54 w 275"/>
                  <a:gd name="T79" fmla="*/ 36 h 274"/>
                  <a:gd name="T80" fmla="*/ 29 w 275"/>
                  <a:gd name="T81" fmla="*/ 65 h 274"/>
                  <a:gd name="T82" fmla="*/ 12 w 275"/>
                  <a:gd name="T83" fmla="*/ 98 h 274"/>
                  <a:gd name="T84" fmla="*/ 7 w 275"/>
                  <a:gd name="T85" fmla="*/ 138 h 274"/>
                  <a:gd name="T86" fmla="*/ 10 w 275"/>
                  <a:gd name="T87" fmla="*/ 163 h 274"/>
                  <a:gd name="T88" fmla="*/ 22 w 275"/>
                  <a:gd name="T89" fmla="*/ 200 h 274"/>
                  <a:gd name="T90" fmla="*/ 45 w 275"/>
                  <a:gd name="T91" fmla="*/ 230 h 274"/>
                  <a:gd name="T92" fmla="*/ 75 w 275"/>
                  <a:gd name="T93" fmla="*/ 253 h 274"/>
                  <a:gd name="T94" fmla="*/ 111 w 275"/>
                  <a:gd name="T95" fmla="*/ 266 h 274"/>
                  <a:gd name="T96" fmla="*/ 137 w 275"/>
                  <a:gd name="T97" fmla="*/ 274 h 2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5"/>
                  <a:gd name="T148" fmla="*/ 0 h 274"/>
                  <a:gd name="T149" fmla="*/ 275 w 275"/>
                  <a:gd name="T150" fmla="*/ 274 h 27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5" h="274">
                    <a:moveTo>
                      <a:pt x="137" y="0"/>
                    </a:moveTo>
                    <a:lnTo>
                      <a:pt x="137" y="0"/>
                    </a:lnTo>
                    <a:lnTo>
                      <a:pt x="152" y="1"/>
                    </a:lnTo>
                    <a:lnTo>
                      <a:pt x="165" y="2"/>
                    </a:lnTo>
                    <a:lnTo>
                      <a:pt x="179" y="6"/>
                    </a:lnTo>
                    <a:lnTo>
                      <a:pt x="191" y="10"/>
                    </a:lnTo>
                    <a:lnTo>
                      <a:pt x="203" y="17"/>
                    </a:lnTo>
                    <a:lnTo>
                      <a:pt x="214" y="24"/>
                    </a:lnTo>
                    <a:lnTo>
                      <a:pt x="225" y="32"/>
                    </a:lnTo>
                    <a:lnTo>
                      <a:pt x="234" y="40"/>
                    </a:lnTo>
                    <a:lnTo>
                      <a:pt x="244" y="50"/>
                    </a:lnTo>
                    <a:lnTo>
                      <a:pt x="252" y="61"/>
                    </a:lnTo>
                    <a:lnTo>
                      <a:pt x="259" y="71"/>
                    </a:lnTo>
                    <a:lnTo>
                      <a:pt x="264" y="84"/>
                    </a:lnTo>
                    <a:lnTo>
                      <a:pt x="268" y="97"/>
                    </a:lnTo>
                    <a:lnTo>
                      <a:pt x="272" y="109"/>
                    </a:lnTo>
                    <a:lnTo>
                      <a:pt x="274" y="123"/>
                    </a:lnTo>
                    <a:lnTo>
                      <a:pt x="275" y="138"/>
                    </a:lnTo>
                    <a:lnTo>
                      <a:pt x="275" y="138"/>
                    </a:lnTo>
                    <a:lnTo>
                      <a:pt x="274" y="151"/>
                    </a:lnTo>
                    <a:lnTo>
                      <a:pt x="272" y="165"/>
                    </a:lnTo>
                    <a:lnTo>
                      <a:pt x="268" y="178"/>
                    </a:lnTo>
                    <a:lnTo>
                      <a:pt x="264" y="191"/>
                    </a:lnTo>
                    <a:lnTo>
                      <a:pt x="259" y="203"/>
                    </a:lnTo>
                    <a:lnTo>
                      <a:pt x="252" y="215"/>
                    </a:lnTo>
                    <a:lnTo>
                      <a:pt x="244" y="224"/>
                    </a:lnTo>
                    <a:lnTo>
                      <a:pt x="234" y="235"/>
                    </a:lnTo>
                    <a:lnTo>
                      <a:pt x="225" y="243"/>
                    </a:lnTo>
                    <a:lnTo>
                      <a:pt x="214" y="251"/>
                    </a:lnTo>
                    <a:lnTo>
                      <a:pt x="203" y="258"/>
                    </a:lnTo>
                    <a:lnTo>
                      <a:pt x="191" y="264"/>
                    </a:lnTo>
                    <a:lnTo>
                      <a:pt x="179" y="269"/>
                    </a:lnTo>
                    <a:lnTo>
                      <a:pt x="165" y="272"/>
                    </a:lnTo>
                    <a:lnTo>
                      <a:pt x="152" y="274"/>
                    </a:lnTo>
                    <a:lnTo>
                      <a:pt x="137" y="274"/>
                    </a:lnTo>
                    <a:lnTo>
                      <a:pt x="137" y="274"/>
                    </a:lnTo>
                    <a:lnTo>
                      <a:pt x="137" y="269"/>
                    </a:lnTo>
                    <a:lnTo>
                      <a:pt x="137" y="269"/>
                    </a:lnTo>
                    <a:lnTo>
                      <a:pt x="137" y="269"/>
                    </a:lnTo>
                    <a:lnTo>
                      <a:pt x="137" y="269"/>
                    </a:lnTo>
                    <a:lnTo>
                      <a:pt x="151" y="268"/>
                    </a:lnTo>
                    <a:lnTo>
                      <a:pt x="164" y="266"/>
                    </a:lnTo>
                    <a:lnTo>
                      <a:pt x="176" y="262"/>
                    </a:lnTo>
                    <a:lnTo>
                      <a:pt x="188" y="258"/>
                    </a:lnTo>
                    <a:lnTo>
                      <a:pt x="201" y="253"/>
                    </a:lnTo>
                    <a:lnTo>
                      <a:pt x="211" y="246"/>
                    </a:lnTo>
                    <a:lnTo>
                      <a:pt x="221" y="238"/>
                    </a:lnTo>
                    <a:lnTo>
                      <a:pt x="230" y="230"/>
                    </a:lnTo>
                    <a:lnTo>
                      <a:pt x="239" y="220"/>
                    </a:lnTo>
                    <a:lnTo>
                      <a:pt x="247" y="211"/>
                    </a:lnTo>
                    <a:lnTo>
                      <a:pt x="253" y="200"/>
                    </a:lnTo>
                    <a:lnTo>
                      <a:pt x="259" y="188"/>
                    </a:lnTo>
                    <a:lnTo>
                      <a:pt x="263" y="177"/>
                    </a:lnTo>
                    <a:lnTo>
                      <a:pt x="266" y="163"/>
                    </a:lnTo>
                    <a:lnTo>
                      <a:pt x="268" y="151"/>
                    </a:lnTo>
                    <a:lnTo>
                      <a:pt x="268" y="138"/>
                    </a:lnTo>
                    <a:lnTo>
                      <a:pt x="268" y="138"/>
                    </a:lnTo>
                    <a:lnTo>
                      <a:pt x="268" y="124"/>
                    </a:lnTo>
                    <a:lnTo>
                      <a:pt x="266" y="111"/>
                    </a:lnTo>
                    <a:lnTo>
                      <a:pt x="263" y="98"/>
                    </a:lnTo>
                    <a:lnTo>
                      <a:pt x="259" y="86"/>
                    </a:lnTo>
                    <a:lnTo>
                      <a:pt x="253" y="75"/>
                    </a:lnTo>
                    <a:lnTo>
                      <a:pt x="247" y="65"/>
                    </a:lnTo>
                    <a:lnTo>
                      <a:pt x="239" y="54"/>
                    </a:lnTo>
                    <a:lnTo>
                      <a:pt x="230" y="44"/>
                    </a:lnTo>
                    <a:lnTo>
                      <a:pt x="221" y="36"/>
                    </a:lnTo>
                    <a:lnTo>
                      <a:pt x="211" y="29"/>
                    </a:lnTo>
                    <a:lnTo>
                      <a:pt x="201" y="23"/>
                    </a:lnTo>
                    <a:lnTo>
                      <a:pt x="188" y="17"/>
                    </a:lnTo>
                    <a:lnTo>
                      <a:pt x="176" y="12"/>
                    </a:lnTo>
                    <a:lnTo>
                      <a:pt x="164" y="9"/>
                    </a:lnTo>
                    <a:lnTo>
                      <a:pt x="151" y="8"/>
                    </a:lnTo>
                    <a:lnTo>
                      <a:pt x="137" y="6"/>
                    </a:lnTo>
                    <a:lnTo>
                      <a:pt x="137" y="6"/>
                    </a:lnTo>
                    <a:lnTo>
                      <a:pt x="137" y="0"/>
                    </a:lnTo>
                    <a:lnTo>
                      <a:pt x="137" y="0"/>
                    </a:lnTo>
                    <a:close/>
                    <a:moveTo>
                      <a:pt x="137" y="274"/>
                    </a:moveTo>
                    <a:lnTo>
                      <a:pt x="137" y="274"/>
                    </a:lnTo>
                    <a:lnTo>
                      <a:pt x="123" y="274"/>
                    </a:lnTo>
                    <a:lnTo>
                      <a:pt x="110" y="272"/>
                    </a:lnTo>
                    <a:lnTo>
                      <a:pt x="96" y="269"/>
                    </a:lnTo>
                    <a:lnTo>
                      <a:pt x="84" y="264"/>
                    </a:lnTo>
                    <a:lnTo>
                      <a:pt x="72" y="258"/>
                    </a:lnTo>
                    <a:lnTo>
                      <a:pt x="61" y="251"/>
                    </a:lnTo>
                    <a:lnTo>
                      <a:pt x="50" y="243"/>
                    </a:lnTo>
                    <a:lnTo>
                      <a:pt x="41" y="235"/>
                    </a:lnTo>
                    <a:lnTo>
                      <a:pt x="31" y="224"/>
                    </a:lnTo>
                    <a:lnTo>
                      <a:pt x="23" y="215"/>
                    </a:lnTo>
                    <a:lnTo>
                      <a:pt x="16" y="203"/>
                    </a:lnTo>
                    <a:lnTo>
                      <a:pt x="11" y="191"/>
                    </a:lnTo>
                    <a:lnTo>
                      <a:pt x="7" y="178"/>
                    </a:lnTo>
                    <a:lnTo>
                      <a:pt x="3" y="165"/>
                    </a:lnTo>
                    <a:lnTo>
                      <a:pt x="2" y="151"/>
                    </a:lnTo>
                    <a:lnTo>
                      <a:pt x="0" y="138"/>
                    </a:lnTo>
                    <a:lnTo>
                      <a:pt x="0" y="138"/>
                    </a:lnTo>
                    <a:lnTo>
                      <a:pt x="2" y="123"/>
                    </a:lnTo>
                    <a:lnTo>
                      <a:pt x="3" y="109"/>
                    </a:lnTo>
                    <a:lnTo>
                      <a:pt x="7" y="97"/>
                    </a:lnTo>
                    <a:lnTo>
                      <a:pt x="11" y="84"/>
                    </a:lnTo>
                    <a:lnTo>
                      <a:pt x="16" y="71"/>
                    </a:lnTo>
                    <a:lnTo>
                      <a:pt x="23" y="61"/>
                    </a:lnTo>
                    <a:lnTo>
                      <a:pt x="31" y="50"/>
                    </a:lnTo>
                    <a:lnTo>
                      <a:pt x="41" y="40"/>
                    </a:lnTo>
                    <a:lnTo>
                      <a:pt x="50" y="32"/>
                    </a:lnTo>
                    <a:lnTo>
                      <a:pt x="61" y="24"/>
                    </a:lnTo>
                    <a:lnTo>
                      <a:pt x="72" y="17"/>
                    </a:lnTo>
                    <a:lnTo>
                      <a:pt x="84" y="10"/>
                    </a:lnTo>
                    <a:lnTo>
                      <a:pt x="96" y="6"/>
                    </a:lnTo>
                    <a:lnTo>
                      <a:pt x="110" y="2"/>
                    </a:lnTo>
                    <a:lnTo>
                      <a:pt x="123" y="1"/>
                    </a:lnTo>
                    <a:lnTo>
                      <a:pt x="137" y="0"/>
                    </a:lnTo>
                    <a:lnTo>
                      <a:pt x="137" y="6"/>
                    </a:lnTo>
                    <a:lnTo>
                      <a:pt x="137" y="6"/>
                    </a:lnTo>
                    <a:lnTo>
                      <a:pt x="125" y="8"/>
                    </a:lnTo>
                    <a:lnTo>
                      <a:pt x="111" y="9"/>
                    </a:lnTo>
                    <a:lnTo>
                      <a:pt x="99" y="12"/>
                    </a:lnTo>
                    <a:lnTo>
                      <a:pt x="87" y="17"/>
                    </a:lnTo>
                    <a:lnTo>
                      <a:pt x="75" y="23"/>
                    </a:lnTo>
                    <a:lnTo>
                      <a:pt x="64" y="29"/>
                    </a:lnTo>
                    <a:lnTo>
                      <a:pt x="54" y="36"/>
                    </a:lnTo>
                    <a:lnTo>
                      <a:pt x="45" y="44"/>
                    </a:lnTo>
                    <a:lnTo>
                      <a:pt x="37" y="54"/>
                    </a:lnTo>
                    <a:lnTo>
                      <a:pt x="29" y="65"/>
                    </a:lnTo>
                    <a:lnTo>
                      <a:pt x="22" y="75"/>
                    </a:lnTo>
                    <a:lnTo>
                      <a:pt x="16" y="86"/>
                    </a:lnTo>
                    <a:lnTo>
                      <a:pt x="12" y="98"/>
                    </a:lnTo>
                    <a:lnTo>
                      <a:pt x="10" y="111"/>
                    </a:lnTo>
                    <a:lnTo>
                      <a:pt x="7" y="124"/>
                    </a:lnTo>
                    <a:lnTo>
                      <a:pt x="7" y="138"/>
                    </a:lnTo>
                    <a:lnTo>
                      <a:pt x="7" y="138"/>
                    </a:lnTo>
                    <a:lnTo>
                      <a:pt x="7" y="151"/>
                    </a:lnTo>
                    <a:lnTo>
                      <a:pt x="10" y="163"/>
                    </a:lnTo>
                    <a:lnTo>
                      <a:pt x="12" y="177"/>
                    </a:lnTo>
                    <a:lnTo>
                      <a:pt x="16" y="188"/>
                    </a:lnTo>
                    <a:lnTo>
                      <a:pt x="22" y="200"/>
                    </a:lnTo>
                    <a:lnTo>
                      <a:pt x="29" y="211"/>
                    </a:lnTo>
                    <a:lnTo>
                      <a:pt x="37" y="220"/>
                    </a:lnTo>
                    <a:lnTo>
                      <a:pt x="45" y="230"/>
                    </a:lnTo>
                    <a:lnTo>
                      <a:pt x="54" y="238"/>
                    </a:lnTo>
                    <a:lnTo>
                      <a:pt x="64" y="246"/>
                    </a:lnTo>
                    <a:lnTo>
                      <a:pt x="75" y="253"/>
                    </a:lnTo>
                    <a:lnTo>
                      <a:pt x="87" y="258"/>
                    </a:lnTo>
                    <a:lnTo>
                      <a:pt x="99" y="262"/>
                    </a:lnTo>
                    <a:lnTo>
                      <a:pt x="111" y="266"/>
                    </a:lnTo>
                    <a:lnTo>
                      <a:pt x="125" y="268"/>
                    </a:lnTo>
                    <a:lnTo>
                      <a:pt x="137" y="269"/>
                    </a:lnTo>
                    <a:lnTo>
                      <a:pt x="137" y="274"/>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98" name="Freeform 131">
                <a:extLst>
                  <a:ext uri="{FF2B5EF4-FFF2-40B4-BE49-F238E27FC236}">
                    <a16:creationId xmlns="" xmlns:a16="http://schemas.microsoft.com/office/drawing/2014/main" id="{D2D3AC2E-6F2C-4F9F-96A8-8A24E65CAB5B}"/>
                  </a:ext>
                </a:extLst>
              </p:cNvPr>
              <p:cNvSpPr>
                <a:spLocks noChangeArrowheads="1"/>
              </p:cNvSpPr>
              <p:nvPr/>
            </p:nvSpPr>
            <p:spPr bwMode="auto">
              <a:xfrm>
                <a:off x="47625" y="17463"/>
                <a:ext cx="434975" cy="423863"/>
              </a:xfrm>
              <a:custGeom>
                <a:avLst/>
                <a:gdLst>
                  <a:gd name="T0" fmla="*/ 199 w 274"/>
                  <a:gd name="T1" fmla="*/ 18 h 267"/>
                  <a:gd name="T2" fmla="*/ 203 w 274"/>
                  <a:gd name="T3" fmla="*/ 37 h 267"/>
                  <a:gd name="T4" fmla="*/ 214 w 274"/>
                  <a:gd name="T5" fmla="*/ 35 h 267"/>
                  <a:gd name="T6" fmla="*/ 221 w 274"/>
                  <a:gd name="T7" fmla="*/ 43 h 267"/>
                  <a:gd name="T8" fmla="*/ 238 w 274"/>
                  <a:gd name="T9" fmla="*/ 56 h 267"/>
                  <a:gd name="T10" fmla="*/ 257 w 274"/>
                  <a:gd name="T11" fmla="*/ 80 h 267"/>
                  <a:gd name="T12" fmla="*/ 251 w 274"/>
                  <a:gd name="T13" fmla="*/ 91 h 267"/>
                  <a:gd name="T14" fmla="*/ 256 w 274"/>
                  <a:gd name="T15" fmla="*/ 93 h 267"/>
                  <a:gd name="T16" fmla="*/ 262 w 274"/>
                  <a:gd name="T17" fmla="*/ 85 h 267"/>
                  <a:gd name="T18" fmla="*/ 264 w 274"/>
                  <a:gd name="T19" fmla="*/ 93 h 267"/>
                  <a:gd name="T20" fmla="*/ 259 w 274"/>
                  <a:gd name="T21" fmla="*/ 110 h 267"/>
                  <a:gd name="T22" fmla="*/ 247 w 274"/>
                  <a:gd name="T23" fmla="*/ 112 h 267"/>
                  <a:gd name="T24" fmla="*/ 232 w 274"/>
                  <a:gd name="T25" fmla="*/ 127 h 267"/>
                  <a:gd name="T26" fmla="*/ 220 w 274"/>
                  <a:gd name="T27" fmla="*/ 141 h 267"/>
                  <a:gd name="T28" fmla="*/ 202 w 274"/>
                  <a:gd name="T29" fmla="*/ 154 h 267"/>
                  <a:gd name="T30" fmla="*/ 209 w 274"/>
                  <a:gd name="T31" fmla="*/ 183 h 267"/>
                  <a:gd name="T32" fmla="*/ 218 w 274"/>
                  <a:gd name="T33" fmla="*/ 214 h 267"/>
                  <a:gd name="T34" fmla="*/ 210 w 274"/>
                  <a:gd name="T35" fmla="*/ 237 h 267"/>
                  <a:gd name="T36" fmla="*/ 226 w 274"/>
                  <a:gd name="T37" fmla="*/ 228 h 267"/>
                  <a:gd name="T38" fmla="*/ 247 w 274"/>
                  <a:gd name="T39" fmla="*/ 192 h 267"/>
                  <a:gd name="T40" fmla="*/ 264 w 274"/>
                  <a:gd name="T41" fmla="*/ 141 h 267"/>
                  <a:gd name="T42" fmla="*/ 274 w 274"/>
                  <a:gd name="T43" fmla="*/ 115 h 267"/>
                  <a:gd name="T44" fmla="*/ 155 w 274"/>
                  <a:gd name="T45" fmla="*/ 267 h 267"/>
                  <a:gd name="T46" fmla="*/ 178 w 274"/>
                  <a:gd name="T47" fmla="*/ 246 h 267"/>
                  <a:gd name="T48" fmla="*/ 153 w 274"/>
                  <a:gd name="T49" fmla="*/ 245 h 267"/>
                  <a:gd name="T50" fmla="*/ 145 w 274"/>
                  <a:gd name="T51" fmla="*/ 252 h 267"/>
                  <a:gd name="T52" fmla="*/ 125 w 274"/>
                  <a:gd name="T53" fmla="*/ 248 h 267"/>
                  <a:gd name="T54" fmla="*/ 99 w 274"/>
                  <a:gd name="T55" fmla="*/ 249 h 267"/>
                  <a:gd name="T56" fmla="*/ 121 w 274"/>
                  <a:gd name="T57" fmla="*/ 267 h 267"/>
                  <a:gd name="T58" fmla="*/ 0 w 274"/>
                  <a:gd name="T59" fmla="*/ 129 h 267"/>
                  <a:gd name="T60" fmla="*/ 62 w 274"/>
                  <a:gd name="T61" fmla="*/ 26 h 267"/>
                  <a:gd name="T62" fmla="*/ 19 w 274"/>
                  <a:gd name="T63" fmla="*/ 87 h 267"/>
                  <a:gd name="T64" fmla="*/ 31 w 274"/>
                  <a:gd name="T65" fmla="*/ 84 h 267"/>
                  <a:gd name="T66" fmla="*/ 50 w 274"/>
                  <a:gd name="T67" fmla="*/ 91 h 267"/>
                  <a:gd name="T68" fmla="*/ 60 w 274"/>
                  <a:gd name="T69" fmla="*/ 88 h 267"/>
                  <a:gd name="T70" fmla="*/ 46 w 274"/>
                  <a:gd name="T71" fmla="*/ 106 h 267"/>
                  <a:gd name="T72" fmla="*/ 35 w 274"/>
                  <a:gd name="T73" fmla="*/ 122 h 267"/>
                  <a:gd name="T74" fmla="*/ 45 w 274"/>
                  <a:gd name="T75" fmla="*/ 157 h 267"/>
                  <a:gd name="T76" fmla="*/ 54 w 274"/>
                  <a:gd name="T77" fmla="*/ 180 h 267"/>
                  <a:gd name="T78" fmla="*/ 87 w 274"/>
                  <a:gd name="T79" fmla="*/ 210 h 267"/>
                  <a:gd name="T80" fmla="*/ 95 w 274"/>
                  <a:gd name="T81" fmla="*/ 188 h 267"/>
                  <a:gd name="T82" fmla="*/ 98 w 274"/>
                  <a:gd name="T83" fmla="*/ 169 h 267"/>
                  <a:gd name="T84" fmla="*/ 104 w 274"/>
                  <a:gd name="T85" fmla="*/ 137 h 267"/>
                  <a:gd name="T86" fmla="*/ 117 w 274"/>
                  <a:gd name="T87" fmla="*/ 122 h 267"/>
                  <a:gd name="T88" fmla="*/ 152 w 274"/>
                  <a:gd name="T89" fmla="*/ 125 h 267"/>
                  <a:gd name="T90" fmla="*/ 165 w 274"/>
                  <a:gd name="T91" fmla="*/ 106 h 267"/>
                  <a:gd name="T92" fmla="*/ 161 w 274"/>
                  <a:gd name="T93" fmla="*/ 81 h 267"/>
                  <a:gd name="T94" fmla="*/ 134 w 274"/>
                  <a:gd name="T95" fmla="*/ 58 h 267"/>
                  <a:gd name="T96" fmla="*/ 111 w 274"/>
                  <a:gd name="T97" fmla="*/ 57 h 267"/>
                  <a:gd name="T98" fmla="*/ 92 w 274"/>
                  <a:gd name="T99" fmla="*/ 68 h 267"/>
                  <a:gd name="T100" fmla="*/ 69 w 274"/>
                  <a:gd name="T101" fmla="*/ 64 h 267"/>
                  <a:gd name="T102" fmla="*/ 73 w 274"/>
                  <a:gd name="T103" fmla="*/ 56 h 267"/>
                  <a:gd name="T104" fmla="*/ 80 w 274"/>
                  <a:gd name="T105" fmla="*/ 45 h 267"/>
                  <a:gd name="T106" fmla="*/ 81 w 274"/>
                  <a:gd name="T107" fmla="*/ 38 h 267"/>
                  <a:gd name="T108" fmla="*/ 96 w 274"/>
                  <a:gd name="T109" fmla="*/ 49 h 267"/>
                  <a:gd name="T110" fmla="*/ 119 w 274"/>
                  <a:gd name="T111" fmla="*/ 47 h 267"/>
                  <a:gd name="T112" fmla="*/ 137 w 274"/>
                  <a:gd name="T113" fmla="*/ 45 h 267"/>
                  <a:gd name="T114" fmla="*/ 141 w 274"/>
                  <a:gd name="T115" fmla="*/ 28 h 267"/>
                  <a:gd name="T116" fmla="*/ 161 w 274"/>
                  <a:gd name="T117" fmla="*/ 22 h 267"/>
                  <a:gd name="T118" fmla="*/ 132 w 274"/>
                  <a:gd name="T119" fmla="*/ 8 h 26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74"/>
                  <a:gd name="T181" fmla="*/ 0 h 267"/>
                  <a:gd name="T182" fmla="*/ 274 w 274"/>
                  <a:gd name="T183" fmla="*/ 267 h 26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74" h="267">
                    <a:moveTo>
                      <a:pt x="161" y="1"/>
                    </a:moveTo>
                    <a:lnTo>
                      <a:pt x="161" y="1"/>
                    </a:lnTo>
                    <a:lnTo>
                      <a:pt x="169" y="3"/>
                    </a:lnTo>
                    <a:lnTo>
                      <a:pt x="178" y="5"/>
                    </a:lnTo>
                    <a:lnTo>
                      <a:pt x="188" y="8"/>
                    </a:lnTo>
                    <a:lnTo>
                      <a:pt x="201" y="14"/>
                    </a:lnTo>
                    <a:lnTo>
                      <a:pt x="214" y="22"/>
                    </a:lnTo>
                    <a:lnTo>
                      <a:pt x="226" y="31"/>
                    </a:lnTo>
                    <a:lnTo>
                      <a:pt x="238" y="43"/>
                    </a:lnTo>
                    <a:lnTo>
                      <a:pt x="238" y="43"/>
                    </a:lnTo>
                    <a:lnTo>
                      <a:pt x="234" y="39"/>
                    </a:lnTo>
                    <a:lnTo>
                      <a:pt x="225" y="31"/>
                    </a:lnTo>
                    <a:lnTo>
                      <a:pt x="213" y="22"/>
                    </a:lnTo>
                    <a:lnTo>
                      <a:pt x="206" y="19"/>
                    </a:lnTo>
                    <a:lnTo>
                      <a:pt x="199" y="18"/>
                    </a:lnTo>
                    <a:lnTo>
                      <a:pt x="197" y="19"/>
                    </a:lnTo>
                    <a:lnTo>
                      <a:pt x="197" y="19"/>
                    </a:lnTo>
                    <a:lnTo>
                      <a:pt x="198" y="22"/>
                    </a:lnTo>
                    <a:lnTo>
                      <a:pt x="198" y="22"/>
                    </a:lnTo>
                    <a:lnTo>
                      <a:pt x="199" y="24"/>
                    </a:lnTo>
                    <a:lnTo>
                      <a:pt x="199" y="24"/>
                    </a:lnTo>
                    <a:lnTo>
                      <a:pt x="199" y="27"/>
                    </a:lnTo>
                    <a:lnTo>
                      <a:pt x="201" y="30"/>
                    </a:lnTo>
                    <a:lnTo>
                      <a:pt x="201" y="30"/>
                    </a:lnTo>
                    <a:lnTo>
                      <a:pt x="202" y="30"/>
                    </a:lnTo>
                    <a:lnTo>
                      <a:pt x="202" y="30"/>
                    </a:lnTo>
                    <a:lnTo>
                      <a:pt x="203" y="33"/>
                    </a:lnTo>
                    <a:lnTo>
                      <a:pt x="203" y="33"/>
                    </a:lnTo>
                    <a:lnTo>
                      <a:pt x="203" y="34"/>
                    </a:lnTo>
                    <a:lnTo>
                      <a:pt x="203" y="37"/>
                    </a:lnTo>
                    <a:lnTo>
                      <a:pt x="203" y="39"/>
                    </a:lnTo>
                    <a:lnTo>
                      <a:pt x="206" y="39"/>
                    </a:lnTo>
                    <a:lnTo>
                      <a:pt x="206" y="39"/>
                    </a:lnTo>
                    <a:lnTo>
                      <a:pt x="209" y="39"/>
                    </a:lnTo>
                    <a:lnTo>
                      <a:pt x="209" y="39"/>
                    </a:lnTo>
                    <a:lnTo>
                      <a:pt x="210" y="38"/>
                    </a:lnTo>
                    <a:lnTo>
                      <a:pt x="210" y="38"/>
                    </a:lnTo>
                    <a:lnTo>
                      <a:pt x="207" y="35"/>
                    </a:lnTo>
                    <a:lnTo>
                      <a:pt x="207" y="35"/>
                    </a:lnTo>
                    <a:lnTo>
                      <a:pt x="207" y="35"/>
                    </a:lnTo>
                    <a:lnTo>
                      <a:pt x="207" y="35"/>
                    </a:lnTo>
                    <a:lnTo>
                      <a:pt x="209" y="34"/>
                    </a:lnTo>
                    <a:lnTo>
                      <a:pt x="210" y="33"/>
                    </a:lnTo>
                    <a:lnTo>
                      <a:pt x="210" y="33"/>
                    </a:lnTo>
                    <a:lnTo>
                      <a:pt x="214" y="35"/>
                    </a:lnTo>
                    <a:lnTo>
                      <a:pt x="215" y="37"/>
                    </a:lnTo>
                    <a:lnTo>
                      <a:pt x="215" y="37"/>
                    </a:lnTo>
                    <a:lnTo>
                      <a:pt x="217" y="39"/>
                    </a:lnTo>
                    <a:lnTo>
                      <a:pt x="217" y="39"/>
                    </a:lnTo>
                    <a:lnTo>
                      <a:pt x="215" y="41"/>
                    </a:lnTo>
                    <a:lnTo>
                      <a:pt x="215" y="41"/>
                    </a:lnTo>
                    <a:lnTo>
                      <a:pt x="214" y="42"/>
                    </a:lnTo>
                    <a:lnTo>
                      <a:pt x="214" y="42"/>
                    </a:lnTo>
                    <a:lnTo>
                      <a:pt x="215" y="45"/>
                    </a:lnTo>
                    <a:lnTo>
                      <a:pt x="215" y="45"/>
                    </a:lnTo>
                    <a:lnTo>
                      <a:pt x="215" y="45"/>
                    </a:lnTo>
                    <a:lnTo>
                      <a:pt x="217" y="45"/>
                    </a:lnTo>
                    <a:lnTo>
                      <a:pt x="217" y="45"/>
                    </a:lnTo>
                    <a:lnTo>
                      <a:pt x="221" y="43"/>
                    </a:lnTo>
                    <a:lnTo>
                      <a:pt x="221" y="43"/>
                    </a:lnTo>
                    <a:lnTo>
                      <a:pt x="224" y="43"/>
                    </a:lnTo>
                    <a:lnTo>
                      <a:pt x="224" y="43"/>
                    </a:lnTo>
                    <a:lnTo>
                      <a:pt x="225" y="45"/>
                    </a:lnTo>
                    <a:lnTo>
                      <a:pt x="225" y="45"/>
                    </a:lnTo>
                    <a:lnTo>
                      <a:pt x="229" y="47"/>
                    </a:lnTo>
                    <a:lnTo>
                      <a:pt x="229" y="47"/>
                    </a:lnTo>
                    <a:lnTo>
                      <a:pt x="230" y="47"/>
                    </a:lnTo>
                    <a:lnTo>
                      <a:pt x="230" y="47"/>
                    </a:lnTo>
                    <a:lnTo>
                      <a:pt x="232" y="51"/>
                    </a:lnTo>
                    <a:lnTo>
                      <a:pt x="232" y="51"/>
                    </a:lnTo>
                    <a:lnTo>
                      <a:pt x="234" y="53"/>
                    </a:lnTo>
                    <a:lnTo>
                      <a:pt x="234" y="53"/>
                    </a:lnTo>
                    <a:lnTo>
                      <a:pt x="237" y="54"/>
                    </a:lnTo>
                    <a:lnTo>
                      <a:pt x="238" y="56"/>
                    </a:lnTo>
                    <a:lnTo>
                      <a:pt x="238" y="56"/>
                    </a:lnTo>
                    <a:lnTo>
                      <a:pt x="240" y="58"/>
                    </a:lnTo>
                    <a:lnTo>
                      <a:pt x="240" y="58"/>
                    </a:lnTo>
                    <a:lnTo>
                      <a:pt x="245" y="62"/>
                    </a:lnTo>
                    <a:lnTo>
                      <a:pt x="245" y="62"/>
                    </a:lnTo>
                    <a:lnTo>
                      <a:pt x="248" y="65"/>
                    </a:lnTo>
                    <a:lnTo>
                      <a:pt x="248" y="65"/>
                    </a:lnTo>
                    <a:lnTo>
                      <a:pt x="248" y="69"/>
                    </a:lnTo>
                    <a:lnTo>
                      <a:pt x="248" y="69"/>
                    </a:lnTo>
                    <a:lnTo>
                      <a:pt x="249" y="73"/>
                    </a:lnTo>
                    <a:lnTo>
                      <a:pt x="249" y="73"/>
                    </a:lnTo>
                    <a:lnTo>
                      <a:pt x="251" y="76"/>
                    </a:lnTo>
                    <a:lnTo>
                      <a:pt x="251" y="76"/>
                    </a:lnTo>
                    <a:lnTo>
                      <a:pt x="253" y="77"/>
                    </a:lnTo>
                    <a:lnTo>
                      <a:pt x="253" y="77"/>
                    </a:lnTo>
                    <a:lnTo>
                      <a:pt x="257" y="80"/>
                    </a:lnTo>
                    <a:lnTo>
                      <a:pt x="257" y="80"/>
                    </a:lnTo>
                    <a:lnTo>
                      <a:pt x="259" y="81"/>
                    </a:lnTo>
                    <a:lnTo>
                      <a:pt x="259" y="83"/>
                    </a:lnTo>
                    <a:lnTo>
                      <a:pt x="259" y="83"/>
                    </a:lnTo>
                    <a:lnTo>
                      <a:pt x="257" y="84"/>
                    </a:lnTo>
                    <a:lnTo>
                      <a:pt x="257" y="84"/>
                    </a:lnTo>
                    <a:lnTo>
                      <a:pt x="255" y="84"/>
                    </a:lnTo>
                    <a:lnTo>
                      <a:pt x="255" y="84"/>
                    </a:lnTo>
                    <a:lnTo>
                      <a:pt x="255" y="87"/>
                    </a:lnTo>
                    <a:lnTo>
                      <a:pt x="255" y="87"/>
                    </a:lnTo>
                    <a:lnTo>
                      <a:pt x="255" y="88"/>
                    </a:lnTo>
                    <a:lnTo>
                      <a:pt x="255" y="89"/>
                    </a:lnTo>
                    <a:lnTo>
                      <a:pt x="255" y="89"/>
                    </a:lnTo>
                    <a:lnTo>
                      <a:pt x="252" y="91"/>
                    </a:lnTo>
                    <a:lnTo>
                      <a:pt x="251" y="91"/>
                    </a:lnTo>
                    <a:lnTo>
                      <a:pt x="248" y="92"/>
                    </a:lnTo>
                    <a:lnTo>
                      <a:pt x="247" y="93"/>
                    </a:lnTo>
                    <a:lnTo>
                      <a:pt x="247" y="93"/>
                    </a:lnTo>
                    <a:lnTo>
                      <a:pt x="247" y="95"/>
                    </a:lnTo>
                    <a:lnTo>
                      <a:pt x="247" y="95"/>
                    </a:lnTo>
                    <a:lnTo>
                      <a:pt x="249" y="96"/>
                    </a:lnTo>
                    <a:lnTo>
                      <a:pt x="249" y="96"/>
                    </a:lnTo>
                    <a:lnTo>
                      <a:pt x="249" y="95"/>
                    </a:lnTo>
                    <a:lnTo>
                      <a:pt x="249" y="95"/>
                    </a:lnTo>
                    <a:lnTo>
                      <a:pt x="249" y="93"/>
                    </a:lnTo>
                    <a:lnTo>
                      <a:pt x="251" y="93"/>
                    </a:lnTo>
                    <a:lnTo>
                      <a:pt x="251" y="93"/>
                    </a:lnTo>
                    <a:lnTo>
                      <a:pt x="253" y="93"/>
                    </a:lnTo>
                    <a:lnTo>
                      <a:pt x="253" y="93"/>
                    </a:lnTo>
                    <a:lnTo>
                      <a:pt x="256" y="93"/>
                    </a:lnTo>
                    <a:lnTo>
                      <a:pt x="256" y="93"/>
                    </a:lnTo>
                    <a:lnTo>
                      <a:pt x="256" y="92"/>
                    </a:lnTo>
                    <a:lnTo>
                      <a:pt x="256" y="92"/>
                    </a:lnTo>
                    <a:lnTo>
                      <a:pt x="256" y="92"/>
                    </a:lnTo>
                    <a:lnTo>
                      <a:pt x="256" y="89"/>
                    </a:lnTo>
                    <a:lnTo>
                      <a:pt x="256" y="89"/>
                    </a:lnTo>
                    <a:lnTo>
                      <a:pt x="257" y="87"/>
                    </a:lnTo>
                    <a:lnTo>
                      <a:pt x="257" y="87"/>
                    </a:lnTo>
                    <a:lnTo>
                      <a:pt x="257" y="88"/>
                    </a:lnTo>
                    <a:lnTo>
                      <a:pt x="259" y="87"/>
                    </a:lnTo>
                    <a:lnTo>
                      <a:pt x="259" y="87"/>
                    </a:lnTo>
                    <a:lnTo>
                      <a:pt x="260" y="85"/>
                    </a:lnTo>
                    <a:lnTo>
                      <a:pt x="260" y="85"/>
                    </a:lnTo>
                    <a:lnTo>
                      <a:pt x="262" y="85"/>
                    </a:lnTo>
                    <a:lnTo>
                      <a:pt x="262" y="85"/>
                    </a:lnTo>
                    <a:lnTo>
                      <a:pt x="262" y="85"/>
                    </a:lnTo>
                    <a:lnTo>
                      <a:pt x="262" y="83"/>
                    </a:lnTo>
                    <a:lnTo>
                      <a:pt x="262" y="83"/>
                    </a:lnTo>
                    <a:lnTo>
                      <a:pt x="260" y="80"/>
                    </a:lnTo>
                    <a:lnTo>
                      <a:pt x="260" y="80"/>
                    </a:lnTo>
                    <a:lnTo>
                      <a:pt x="260" y="75"/>
                    </a:lnTo>
                    <a:lnTo>
                      <a:pt x="260" y="75"/>
                    </a:lnTo>
                    <a:lnTo>
                      <a:pt x="263" y="80"/>
                    </a:lnTo>
                    <a:lnTo>
                      <a:pt x="266" y="89"/>
                    </a:lnTo>
                    <a:lnTo>
                      <a:pt x="266" y="89"/>
                    </a:lnTo>
                    <a:lnTo>
                      <a:pt x="264" y="89"/>
                    </a:lnTo>
                    <a:lnTo>
                      <a:pt x="264" y="91"/>
                    </a:lnTo>
                    <a:lnTo>
                      <a:pt x="264" y="91"/>
                    </a:lnTo>
                    <a:lnTo>
                      <a:pt x="264" y="93"/>
                    </a:lnTo>
                    <a:lnTo>
                      <a:pt x="264" y="93"/>
                    </a:lnTo>
                    <a:lnTo>
                      <a:pt x="264" y="98"/>
                    </a:lnTo>
                    <a:lnTo>
                      <a:pt x="264" y="98"/>
                    </a:lnTo>
                    <a:lnTo>
                      <a:pt x="264" y="103"/>
                    </a:lnTo>
                    <a:lnTo>
                      <a:pt x="264" y="103"/>
                    </a:lnTo>
                    <a:lnTo>
                      <a:pt x="264" y="107"/>
                    </a:lnTo>
                    <a:lnTo>
                      <a:pt x="264" y="107"/>
                    </a:lnTo>
                    <a:lnTo>
                      <a:pt x="264" y="112"/>
                    </a:lnTo>
                    <a:lnTo>
                      <a:pt x="264" y="112"/>
                    </a:lnTo>
                    <a:lnTo>
                      <a:pt x="263" y="114"/>
                    </a:lnTo>
                    <a:lnTo>
                      <a:pt x="263" y="114"/>
                    </a:lnTo>
                    <a:lnTo>
                      <a:pt x="263" y="115"/>
                    </a:lnTo>
                    <a:lnTo>
                      <a:pt x="262" y="114"/>
                    </a:lnTo>
                    <a:lnTo>
                      <a:pt x="262" y="114"/>
                    </a:lnTo>
                    <a:lnTo>
                      <a:pt x="260" y="110"/>
                    </a:lnTo>
                    <a:lnTo>
                      <a:pt x="259" y="110"/>
                    </a:lnTo>
                    <a:lnTo>
                      <a:pt x="259" y="110"/>
                    </a:lnTo>
                    <a:lnTo>
                      <a:pt x="259" y="108"/>
                    </a:lnTo>
                    <a:lnTo>
                      <a:pt x="256" y="108"/>
                    </a:lnTo>
                    <a:lnTo>
                      <a:pt x="256" y="108"/>
                    </a:lnTo>
                    <a:lnTo>
                      <a:pt x="255" y="108"/>
                    </a:lnTo>
                    <a:lnTo>
                      <a:pt x="253" y="108"/>
                    </a:lnTo>
                    <a:lnTo>
                      <a:pt x="253" y="108"/>
                    </a:lnTo>
                    <a:lnTo>
                      <a:pt x="253" y="111"/>
                    </a:lnTo>
                    <a:lnTo>
                      <a:pt x="253" y="112"/>
                    </a:lnTo>
                    <a:lnTo>
                      <a:pt x="253" y="112"/>
                    </a:lnTo>
                    <a:lnTo>
                      <a:pt x="248" y="111"/>
                    </a:lnTo>
                    <a:lnTo>
                      <a:pt x="248" y="111"/>
                    </a:lnTo>
                    <a:lnTo>
                      <a:pt x="247" y="111"/>
                    </a:lnTo>
                    <a:lnTo>
                      <a:pt x="247" y="112"/>
                    </a:lnTo>
                    <a:lnTo>
                      <a:pt x="247" y="112"/>
                    </a:lnTo>
                    <a:lnTo>
                      <a:pt x="245" y="115"/>
                    </a:lnTo>
                    <a:lnTo>
                      <a:pt x="244" y="116"/>
                    </a:lnTo>
                    <a:lnTo>
                      <a:pt x="244" y="116"/>
                    </a:lnTo>
                    <a:lnTo>
                      <a:pt x="244" y="118"/>
                    </a:lnTo>
                    <a:lnTo>
                      <a:pt x="243" y="121"/>
                    </a:lnTo>
                    <a:lnTo>
                      <a:pt x="243" y="121"/>
                    </a:lnTo>
                    <a:lnTo>
                      <a:pt x="241" y="122"/>
                    </a:lnTo>
                    <a:lnTo>
                      <a:pt x="238" y="122"/>
                    </a:lnTo>
                    <a:lnTo>
                      <a:pt x="238" y="122"/>
                    </a:lnTo>
                    <a:lnTo>
                      <a:pt x="234" y="123"/>
                    </a:lnTo>
                    <a:lnTo>
                      <a:pt x="234" y="123"/>
                    </a:lnTo>
                    <a:lnTo>
                      <a:pt x="234" y="125"/>
                    </a:lnTo>
                    <a:lnTo>
                      <a:pt x="233" y="126"/>
                    </a:lnTo>
                    <a:lnTo>
                      <a:pt x="233" y="126"/>
                    </a:lnTo>
                    <a:lnTo>
                      <a:pt x="232" y="127"/>
                    </a:lnTo>
                    <a:lnTo>
                      <a:pt x="230" y="129"/>
                    </a:lnTo>
                    <a:lnTo>
                      <a:pt x="230" y="129"/>
                    </a:lnTo>
                    <a:lnTo>
                      <a:pt x="230" y="133"/>
                    </a:lnTo>
                    <a:lnTo>
                      <a:pt x="230" y="133"/>
                    </a:lnTo>
                    <a:lnTo>
                      <a:pt x="230" y="134"/>
                    </a:lnTo>
                    <a:lnTo>
                      <a:pt x="230" y="135"/>
                    </a:lnTo>
                    <a:lnTo>
                      <a:pt x="230" y="135"/>
                    </a:lnTo>
                    <a:lnTo>
                      <a:pt x="226" y="137"/>
                    </a:lnTo>
                    <a:lnTo>
                      <a:pt x="226" y="137"/>
                    </a:lnTo>
                    <a:lnTo>
                      <a:pt x="226" y="137"/>
                    </a:lnTo>
                    <a:lnTo>
                      <a:pt x="226" y="138"/>
                    </a:lnTo>
                    <a:lnTo>
                      <a:pt x="225" y="139"/>
                    </a:lnTo>
                    <a:lnTo>
                      <a:pt x="225" y="139"/>
                    </a:lnTo>
                    <a:lnTo>
                      <a:pt x="220" y="141"/>
                    </a:lnTo>
                    <a:lnTo>
                      <a:pt x="220" y="141"/>
                    </a:lnTo>
                    <a:lnTo>
                      <a:pt x="220" y="142"/>
                    </a:lnTo>
                    <a:lnTo>
                      <a:pt x="220" y="144"/>
                    </a:lnTo>
                    <a:lnTo>
                      <a:pt x="218" y="144"/>
                    </a:lnTo>
                    <a:lnTo>
                      <a:pt x="218" y="144"/>
                    </a:lnTo>
                    <a:lnTo>
                      <a:pt x="215" y="144"/>
                    </a:lnTo>
                    <a:lnTo>
                      <a:pt x="213" y="144"/>
                    </a:lnTo>
                    <a:lnTo>
                      <a:pt x="213" y="144"/>
                    </a:lnTo>
                    <a:lnTo>
                      <a:pt x="211" y="145"/>
                    </a:lnTo>
                    <a:lnTo>
                      <a:pt x="209" y="148"/>
                    </a:lnTo>
                    <a:lnTo>
                      <a:pt x="209" y="148"/>
                    </a:lnTo>
                    <a:lnTo>
                      <a:pt x="203" y="152"/>
                    </a:lnTo>
                    <a:lnTo>
                      <a:pt x="203" y="152"/>
                    </a:lnTo>
                    <a:lnTo>
                      <a:pt x="202" y="152"/>
                    </a:lnTo>
                    <a:lnTo>
                      <a:pt x="202" y="154"/>
                    </a:lnTo>
                    <a:lnTo>
                      <a:pt x="202" y="154"/>
                    </a:lnTo>
                    <a:lnTo>
                      <a:pt x="202" y="157"/>
                    </a:lnTo>
                    <a:lnTo>
                      <a:pt x="203" y="158"/>
                    </a:lnTo>
                    <a:lnTo>
                      <a:pt x="203" y="158"/>
                    </a:lnTo>
                    <a:lnTo>
                      <a:pt x="207" y="164"/>
                    </a:lnTo>
                    <a:lnTo>
                      <a:pt x="207" y="164"/>
                    </a:lnTo>
                    <a:lnTo>
                      <a:pt x="209" y="167"/>
                    </a:lnTo>
                    <a:lnTo>
                      <a:pt x="207" y="169"/>
                    </a:lnTo>
                    <a:lnTo>
                      <a:pt x="207" y="169"/>
                    </a:lnTo>
                    <a:lnTo>
                      <a:pt x="206" y="173"/>
                    </a:lnTo>
                    <a:lnTo>
                      <a:pt x="206" y="173"/>
                    </a:lnTo>
                    <a:lnTo>
                      <a:pt x="206" y="176"/>
                    </a:lnTo>
                    <a:lnTo>
                      <a:pt x="206" y="179"/>
                    </a:lnTo>
                    <a:lnTo>
                      <a:pt x="206" y="179"/>
                    </a:lnTo>
                    <a:lnTo>
                      <a:pt x="209" y="183"/>
                    </a:lnTo>
                    <a:lnTo>
                      <a:pt x="209" y="183"/>
                    </a:lnTo>
                    <a:lnTo>
                      <a:pt x="207" y="184"/>
                    </a:lnTo>
                    <a:lnTo>
                      <a:pt x="207" y="186"/>
                    </a:lnTo>
                    <a:lnTo>
                      <a:pt x="207" y="187"/>
                    </a:lnTo>
                    <a:lnTo>
                      <a:pt x="207" y="187"/>
                    </a:lnTo>
                    <a:lnTo>
                      <a:pt x="213" y="191"/>
                    </a:lnTo>
                    <a:lnTo>
                      <a:pt x="213" y="191"/>
                    </a:lnTo>
                    <a:lnTo>
                      <a:pt x="217" y="194"/>
                    </a:lnTo>
                    <a:lnTo>
                      <a:pt x="217" y="194"/>
                    </a:lnTo>
                    <a:lnTo>
                      <a:pt x="217" y="199"/>
                    </a:lnTo>
                    <a:lnTo>
                      <a:pt x="217" y="199"/>
                    </a:lnTo>
                    <a:lnTo>
                      <a:pt x="220" y="204"/>
                    </a:lnTo>
                    <a:lnTo>
                      <a:pt x="221" y="209"/>
                    </a:lnTo>
                    <a:lnTo>
                      <a:pt x="220" y="211"/>
                    </a:lnTo>
                    <a:lnTo>
                      <a:pt x="220" y="211"/>
                    </a:lnTo>
                    <a:lnTo>
                      <a:pt x="218" y="214"/>
                    </a:lnTo>
                    <a:lnTo>
                      <a:pt x="218" y="215"/>
                    </a:lnTo>
                    <a:lnTo>
                      <a:pt x="218" y="215"/>
                    </a:lnTo>
                    <a:lnTo>
                      <a:pt x="220" y="218"/>
                    </a:lnTo>
                    <a:lnTo>
                      <a:pt x="220" y="218"/>
                    </a:lnTo>
                    <a:lnTo>
                      <a:pt x="222" y="219"/>
                    </a:lnTo>
                    <a:lnTo>
                      <a:pt x="222" y="219"/>
                    </a:lnTo>
                    <a:lnTo>
                      <a:pt x="222" y="221"/>
                    </a:lnTo>
                    <a:lnTo>
                      <a:pt x="222" y="221"/>
                    </a:lnTo>
                    <a:lnTo>
                      <a:pt x="218" y="226"/>
                    </a:lnTo>
                    <a:lnTo>
                      <a:pt x="218" y="226"/>
                    </a:lnTo>
                    <a:lnTo>
                      <a:pt x="217" y="230"/>
                    </a:lnTo>
                    <a:lnTo>
                      <a:pt x="217" y="230"/>
                    </a:lnTo>
                    <a:lnTo>
                      <a:pt x="213" y="236"/>
                    </a:lnTo>
                    <a:lnTo>
                      <a:pt x="213" y="236"/>
                    </a:lnTo>
                    <a:lnTo>
                      <a:pt x="210" y="237"/>
                    </a:lnTo>
                    <a:lnTo>
                      <a:pt x="210" y="238"/>
                    </a:lnTo>
                    <a:lnTo>
                      <a:pt x="210" y="238"/>
                    </a:lnTo>
                    <a:lnTo>
                      <a:pt x="209" y="241"/>
                    </a:lnTo>
                    <a:lnTo>
                      <a:pt x="209" y="242"/>
                    </a:lnTo>
                    <a:lnTo>
                      <a:pt x="210" y="241"/>
                    </a:lnTo>
                    <a:lnTo>
                      <a:pt x="210" y="241"/>
                    </a:lnTo>
                    <a:lnTo>
                      <a:pt x="215" y="237"/>
                    </a:lnTo>
                    <a:lnTo>
                      <a:pt x="215" y="237"/>
                    </a:lnTo>
                    <a:lnTo>
                      <a:pt x="221" y="234"/>
                    </a:lnTo>
                    <a:lnTo>
                      <a:pt x="224" y="232"/>
                    </a:lnTo>
                    <a:lnTo>
                      <a:pt x="224" y="232"/>
                    </a:lnTo>
                    <a:lnTo>
                      <a:pt x="225" y="232"/>
                    </a:lnTo>
                    <a:lnTo>
                      <a:pt x="225" y="233"/>
                    </a:lnTo>
                    <a:lnTo>
                      <a:pt x="226" y="228"/>
                    </a:lnTo>
                    <a:lnTo>
                      <a:pt x="226" y="228"/>
                    </a:lnTo>
                    <a:lnTo>
                      <a:pt x="230" y="219"/>
                    </a:lnTo>
                    <a:lnTo>
                      <a:pt x="233" y="217"/>
                    </a:lnTo>
                    <a:lnTo>
                      <a:pt x="233" y="217"/>
                    </a:lnTo>
                    <a:lnTo>
                      <a:pt x="236" y="211"/>
                    </a:lnTo>
                    <a:lnTo>
                      <a:pt x="236" y="211"/>
                    </a:lnTo>
                    <a:lnTo>
                      <a:pt x="238" y="206"/>
                    </a:lnTo>
                    <a:lnTo>
                      <a:pt x="238" y="206"/>
                    </a:lnTo>
                    <a:lnTo>
                      <a:pt x="240" y="204"/>
                    </a:lnTo>
                    <a:lnTo>
                      <a:pt x="241" y="204"/>
                    </a:lnTo>
                    <a:lnTo>
                      <a:pt x="243" y="204"/>
                    </a:lnTo>
                    <a:lnTo>
                      <a:pt x="243" y="200"/>
                    </a:lnTo>
                    <a:lnTo>
                      <a:pt x="243" y="200"/>
                    </a:lnTo>
                    <a:lnTo>
                      <a:pt x="244" y="196"/>
                    </a:lnTo>
                    <a:lnTo>
                      <a:pt x="247" y="192"/>
                    </a:lnTo>
                    <a:lnTo>
                      <a:pt x="247" y="192"/>
                    </a:lnTo>
                    <a:lnTo>
                      <a:pt x="247" y="188"/>
                    </a:lnTo>
                    <a:lnTo>
                      <a:pt x="247" y="186"/>
                    </a:lnTo>
                    <a:lnTo>
                      <a:pt x="247" y="184"/>
                    </a:lnTo>
                    <a:lnTo>
                      <a:pt x="248" y="181"/>
                    </a:lnTo>
                    <a:lnTo>
                      <a:pt x="248" y="181"/>
                    </a:lnTo>
                    <a:lnTo>
                      <a:pt x="252" y="179"/>
                    </a:lnTo>
                    <a:lnTo>
                      <a:pt x="253" y="177"/>
                    </a:lnTo>
                    <a:lnTo>
                      <a:pt x="253" y="177"/>
                    </a:lnTo>
                    <a:lnTo>
                      <a:pt x="256" y="172"/>
                    </a:lnTo>
                    <a:lnTo>
                      <a:pt x="256" y="172"/>
                    </a:lnTo>
                    <a:lnTo>
                      <a:pt x="262" y="164"/>
                    </a:lnTo>
                    <a:lnTo>
                      <a:pt x="263" y="160"/>
                    </a:lnTo>
                    <a:lnTo>
                      <a:pt x="264" y="153"/>
                    </a:lnTo>
                    <a:lnTo>
                      <a:pt x="264" y="153"/>
                    </a:lnTo>
                    <a:lnTo>
                      <a:pt x="264" y="141"/>
                    </a:lnTo>
                    <a:lnTo>
                      <a:pt x="264" y="141"/>
                    </a:lnTo>
                    <a:lnTo>
                      <a:pt x="266" y="138"/>
                    </a:lnTo>
                    <a:lnTo>
                      <a:pt x="267" y="135"/>
                    </a:lnTo>
                    <a:lnTo>
                      <a:pt x="267" y="131"/>
                    </a:lnTo>
                    <a:lnTo>
                      <a:pt x="267" y="131"/>
                    </a:lnTo>
                    <a:lnTo>
                      <a:pt x="266" y="127"/>
                    </a:lnTo>
                    <a:lnTo>
                      <a:pt x="266" y="126"/>
                    </a:lnTo>
                    <a:lnTo>
                      <a:pt x="266" y="126"/>
                    </a:lnTo>
                    <a:lnTo>
                      <a:pt x="267" y="123"/>
                    </a:lnTo>
                    <a:lnTo>
                      <a:pt x="268" y="122"/>
                    </a:lnTo>
                    <a:lnTo>
                      <a:pt x="268" y="122"/>
                    </a:lnTo>
                    <a:lnTo>
                      <a:pt x="271" y="118"/>
                    </a:lnTo>
                    <a:lnTo>
                      <a:pt x="271" y="118"/>
                    </a:lnTo>
                    <a:lnTo>
                      <a:pt x="272" y="114"/>
                    </a:lnTo>
                    <a:lnTo>
                      <a:pt x="274" y="115"/>
                    </a:lnTo>
                    <a:lnTo>
                      <a:pt x="274" y="115"/>
                    </a:lnTo>
                    <a:lnTo>
                      <a:pt x="274" y="121"/>
                    </a:lnTo>
                    <a:lnTo>
                      <a:pt x="274" y="135"/>
                    </a:lnTo>
                    <a:lnTo>
                      <a:pt x="270" y="157"/>
                    </a:lnTo>
                    <a:lnTo>
                      <a:pt x="267" y="171"/>
                    </a:lnTo>
                    <a:lnTo>
                      <a:pt x="263" y="183"/>
                    </a:lnTo>
                    <a:lnTo>
                      <a:pt x="257" y="196"/>
                    </a:lnTo>
                    <a:lnTo>
                      <a:pt x="249" y="210"/>
                    </a:lnTo>
                    <a:lnTo>
                      <a:pt x="240" y="223"/>
                    </a:lnTo>
                    <a:lnTo>
                      <a:pt x="229" y="234"/>
                    </a:lnTo>
                    <a:lnTo>
                      <a:pt x="214" y="245"/>
                    </a:lnTo>
                    <a:lnTo>
                      <a:pt x="198" y="255"/>
                    </a:lnTo>
                    <a:lnTo>
                      <a:pt x="178" y="261"/>
                    </a:lnTo>
                    <a:lnTo>
                      <a:pt x="155" y="267"/>
                    </a:lnTo>
                    <a:lnTo>
                      <a:pt x="155" y="267"/>
                    </a:lnTo>
                    <a:lnTo>
                      <a:pt x="169" y="263"/>
                    </a:lnTo>
                    <a:lnTo>
                      <a:pt x="182" y="259"/>
                    </a:lnTo>
                    <a:lnTo>
                      <a:pt x="186" y="256"/>
                    </a:lnTo>
                    <a:lnTo>
                      <a:pt x="187" y="255"/>
                    </a:lnTo>
                    <a:lnTo>
                      <a:pt x="187" y="255"/>
                    </a:lnTo>
                    <a:lnTo>
                      <a:pt x="187" y="252"/>
                    </a:lnTo>
                    <a:lnTo>
                      <a:pt x="187" y="249"/>
                    </a:lnTo>
                    <a:lnTo>
                      <a:pt x="187" y="249"/>
                    </a:lnTo>
                    <a:lnTo>
                      <a:pt x="187" y="249"/>
                    </a:lnTo>
                    <a:lnTo>
                      <a:pt x="184" y="249"/>
                    </a:lnTo>
                    <a:lnTo>
                      <a:pt x="182" y="248"/>
                    </a:lnTo>
                    <a:lnTo>
                      <a:pt x="182" y="248"/>
                    </a:lnTo>
                    <a:lnTo>
                      <a:pt x="178" y="245"/>
                    </a:lnTo>
                    <a:lnTo>
                      <a:pt x="178" y="246"/>
                    </a:lnTo>
                    <a:lnTo>
                      <a:pt x="178" y="246"/>
                    </a:lnTo>
                    <a:lnTo>
                      <a:pt x="173" y="246"/>
                    </a:lnTo>
                    <a:lnTo>
                      <a:pt x="173" y="246"/>
                    </a:lnTo>
                    <a:lnTo>
                      <a:pt x="168" y="246"/>
                    </a:lnTo>
                    <a:lnTo>
                      <a:pt x="165" y="245"/>
                    </a:lnTo>
                    <a:lnTo>
                      <a:pt x="165" y="245"/>
                    </a:lnTo>
                    <a:lnTo>
                      <a:pt x="161" y="242"/>
                    </a:lnTo>
                    <a:lnTo>
                      <a:pt x="160" y="241"/>
                    </a:lnTo>
                    <a:lnTo>
                      <a:pt x="159" y="242"/>
                    </a:lnTo>
                    <a:lnTo>
                      <a:pt x="159" y="242"/>
                    </a:lnTo>
                    <a:lnTo>
                      <a:pt x="159" y="244"/>
                    </a:lnTo>
                    <a:lnTo>
                      <a:pt x="159" y="244"/>
                    </a:lnTo>
                    <a:lnTo>
                      <a:pt x="157" y="245"/>
                    </a:lnTo>
                    <a:lnTo>
                      <a:pt x="157" y="245"/>
                    </a:lnTo>
                    <a:lnTo>
                      <a:pt x="156" y="245"/>
                    </a:lnTo>
                    <a:lnTo>
                      <a:pt x="153" y="245"/>
                    </a:lnTo>
                    <a:lnTo>
                      <a:pt x="149" y="245"/>
                    </a:lnTo>
                    <a:lnTo>
                      <a:pt x="149" y="245"/>
                    </a:lnTo>
                    <a:lnTo>
                      <a:pt x="145" y="245"/>
                    </a:lnTo>
                    <a:lnTo>
                      <a:pt x="140" y="244"/>
                    </a:lnTo>
                    <a:lnTo>
                      <a:pt x="140" y="244"/>
                    </a:lnTo>
                    <a:lnTo>
                      <a:pt x="138" y="242"/>
                    </a:lnTo>
                    <a:lnTo>
                      <a:pt x="137" y="242"/>
                    </a:lnTo>
                    <a:lnTo>
                      <a:pt x="137" y="242"/>
                    </a:lnTo>
                    <a:lnTo>
                      <a:pt x="136" y="244"/>
                    </a:lnTo>
                    <a:lnTo>
                      <a:pt x="134" y="245"/>
                    </a:lnTo>
                    <a:lnTo>
                      <a:pt x="140" y="248"/>
                    </a:lnTo>
                    <a:lnTo>
                      <a:pt x="144" y="251"/>
                    </a:lnTo>
                    <a:lnTo>
                      <a:pt x="144" y="251"/>
                    </a:lnTo>
                    <a:lnTo>
                      <a:pt x="145" y="252"/>
                    </a:lnTo>
                    <a:lnTo>
                      <a:pt x="145" y="252"/>
                    </a:lnTo>
                    <a:lnTo>
                      <a:pt x="145" y="253"/>
                    </a:lnTo>
                    <a:lnTo>
                      <a:pt x="145" y="253"/>
                    </a:lnTo>
                    <a:lnTo>
                      <a:pt x="142" y="253"/>
                    </a:lnTo>
                    <a:lnTo>
                      <a:pt x="140" y="253"/>
                    </a:lnTo>
                    <a:lnTo>
                      <a:pt x="140" y="253"/>
                    </a:lnTo>
                    <a:lnTo>
                      <a:pt x="134" y="256"/>
                    </a:lnTo>
                    <a:lnTo>
                      <a:pt x="133" y="256"/>
                    </a:lnTo>
                    <a:lnTo>
                      <a:pt x="130" y="256"/>
                    </a:lnTo>
                    <a:lnTo>
                      <a:pt x="130" y="256"/>
                    </a:lnTo>
                    <a:lnTo>
                      <a:pt x="127" y="251"/>
                    </a:lnTo>
                    <a:lnTo>
                      <a:pt x="127" y="251"/>
                    </a:lnTo>
                    <a:lnTo>
                      <a:pt x="127" y="249"/>
                    </a:lnTo>
                    <a:lnTo>
                      <a:pt x="126" y="248"/>
                    </a:lnTo>
                    <a:lnTo>
                      <a:pt x="125" y="248"/>
                    </a:lnTo>
                    <a:lnTo>
                      <a:pt x="125" y="248"/>
                    </a:lnTo>
                    <a:lnTo>
                      <a:pt x="121" y="248"/>
                    </a:lnTo>
                    <a:lnTo>
                      <a:pt x="123" y="252"/>
                    </a:lnTo>
                    <a:lnTo>
                      <a:pt x="123" y="252"/>
                    </a:lnTo>
                    <a:lnTo>
                      <a:pt x="118" y="252"/>
                    </a:lnTo>
                    <a:lnTo>
                      <a:pt x="118" y="252"/>
                    </a:lnTo>
                    <a:lnTo>
                      <a:pt x="115" y="253"/>
                    </a:lnTo>
                    <a:lnTo>
                      <a:pt x="115" y="253"/>
                    </a:lnTo>
                    <a:lnTo>
                      <a:pt x="114" y="252"/>
                    </a:lnTo>
                    <a:lnTo>
                      <a:pt x="114" y="252"/>
                    </a:lnTo>
                    <a:lnTo>
                      <a:pt x="111" y="251"/>
                    </a:lnTo>
                    <a:lnTo>
                      <a:pt x="108" y="251"/>
                    </a:lnTo>
                    <a:lnTo>
                      <a:pt x="108" y="251"/>
                    </a:lnTo>
                    <a:lnTo>
                      <a:pt x="102" y="249"/>
                    </a:lnTo>
                    <a:lnTo>
                      <a:pt x="102" y="249"/>
                    </a:lnTo>
                    <a:lnTo>
                      <a:pt x="99" y="249"/>
                    </a:lnTo>
                    <a:lnTo>
                      <a:pt x="99" y="249"/>
                    </a:lnTo>
                    <a:lnTo>
                      <a:pt x="95" y="252"/>
                    </a:lnTo>
                    <a:lnTo>
                      <a:pt x="92" y="252"/>
                    </a:lnTo>
                    <a:lnTo>
                      <a:pt x="92" y="252"/>
                    </a:lnTo>
                    <a:lnTo>
                      <a:pt x="88" y="252"/>
                    </a:lnTo>
                    <a:lnTo>
                      <a:pt x="85" y="252"/>
                    </a:lnTo>
                    <a:lnTo>
                      <a:pt x="85" y="252"/>
                    </a:lnTo>
                    <a:lnTo>
                      <a:pt x="88" y="255"/>
                    </a:lnTo>
                    <a:lnTo>
                      <a:pt x="98" y="259"/>
                    </a:lnTo>
                    <a:lnTo>
                      <a:pt x="104" y="261"/>
                    </a:lnTo>
                    <a:lnTo>
                      <a:pt x="113" y="264"/>
                    </a:lnTo>
                    <a:lnTo>
                      <a:pt x="122" y="265"/>
                    </a:lnTo>
                    <a:lnTo>
                      <a:pt x="133" y="267"/>
                    </a:lnTo>
                    <a:lnTo>
                      <a:pt x="133" y="267"/>
                    </a:lnTo>
                    <a:lnTo>
                      <a:pt x="121" y="267"/>
                    </a:lnTo>
                    <a:lnTo>
                      <a:pt x="108" y="264"/>
                    </a:lnTo>
                    <a:lnTo>
                      <a:pt x="92" y="260"/>
                    </a:lnTo>
                    <a:lnTo>
                      <a:pt x="73" y="252"/>
                    </a:lnTo>
                    <a:lnTo>
                      <a:pt x="64" y="246"/>
                    </a:lnTo>
                    <a:lnTo>
                      <a:pt x="54" y="240"/>
                    </a:lnTo>
                    <a:lnTo>
                      <a:pt x="45" y="232"/>
                    </a:lnTo>
                    <a:lnTo>
                      <a:pt x="35" y="222"/>
                    </a:lnTo>
                    <a:lnTo>
                      <a:pt x="27" y="211"/>
                    </a:lnTo>
                    <a:lnTo>
                      <a:pt x="19" y="199"/>
                    </a:lnTo>
                    <a:lnTo>
                      <a:pt x="19" y="199"/>
                    </a:lnTo>
                    <a:lnTo>
                      <a:pt x="12" y="186"/>
                    </a:lnTo>
                    <a:lnTo>
                      <a:pt x="7" y="172"/>
                    </a:lnTo>
                    <a:lnTo>
                      <a:pt x="3" y="157"/>
                    </a:lnTo>
                    <a:lnTo>
                      <a:pt x="2" y="142"/>
                    </a:lnTo>
                    <a:lnTo>
                      <a:pt x="0" y="129"/>
                    </a:lnTo>
                    <a:lnTo>
                      <a:pt x="2" y="114"/>
                    </a:lnTo>
                    <a:lnTo>
                      <a:pt x="4" y="100"/>
                    </a:lnTo>
                    <a:lnTo>
                      <a:pt x="10" y="87"/>
                    </a:lnTo>
                    <a:lnTo>
                      <a:pt x="15" y="73"/>
                    </a:lnTo>
                    <a:lnTo>
                      <a:pt x="23" y="61"/>
                    </a:lnTo>
                    <a:lnTo>
                      <a:pt x="31" y="49"/>
                    </a:lnTo>
                    <a:lnTo>
                      <a:pt x="42" y="38"/>
                    </a:lnTo>
                    <a:lnTo>
                      <a:pt x="54" y="28"/>
                    </a:lnTo>
                    <a:lnTo>
                      <a:pt x="68" y="19"/>
                    </a:lnTo>
                    <a:lnTo>
                      <a:pt x="84" y="11"/>
                    </a:lnTo>
                    <a:lnTo>
                      <a:pt x="100" y="4"/>
                    </a:lnTo>
                    <a:lnTo>
                      <a:pt x="100" y="4"/>
                    </a:lnTo>
                    <a:lnTo>
                      <a:pt x="90" y="10"/>
                    </a:lnTo>
                    <a:lnTo>
                      <a:pt x="77" y="16"/>
                    </a:lnTo>
                    <a:lnTo>
                      <a:pt x="62" y="26"/>
                    </a:lnTo>
                    <a:lnTo>
                      <a:pt x="48" y="38"/>
                    </a:lnTo>
                    <a:lnTo>
                      <a:pt x="41" y="46"/>
                    </a:lnTo>
                    <a:lnTo>
                      <a:pt x="33" y="54"/>
                    </a:lnTo>
                    <a:lnTo>
                      <a:pt x="27" y="64"/>
                    </a:lnTo>
                    <a:lnTo>
                      <a:pt x="20" y="75"/>
                    </a:lnTo>
                    <a:lnTo>
                      <a:pt x="15" y="85"/>
                    </a:lnTo>
                    <a:lnTo>
                      <a:pt x="11" y="98"/>
                    </a:lnTo>
                    <a:lnTo>
                      <a:pt x="12" y="99"/>
                    </a:lnTo>
                    <a:lnTo>
                      <a:pt x="12" y="99"/>
                    </a:lnTo>
                    <a:lnTo>
                      <a:pt x="14" y="98"/>
                    </a:lnTo>
                    <a:lnTo>
                      <a:pt x="15" y="95"/>
                    </a:lnTo>
                    <a:lnTo>
                      <a:pt x="15" y="95"/>
                    </a:lnTo>
                    <a:lnTo>
                      <a:pt x="18" y="89"/>
                    </a:lnTo>
                    <a:lnTo>
                      <a:pt x="18" y="89"/>
                    </a:lnTo>
                    <a:lnTo>
                      <a:pt x="19" y="87"/>
                    </a:lnTo>
                    <a:lnTo>
                      <a:pt x="19" y="87"/>
                    </a:lnTo>
                    <a:lnTo>
                      <a:pt x="23" y="84"/>
                    </a:lnTo>
                    <a:lnTo>
                      <a:pt x="23" y="84"/>
                    </a:lnTo>
                    <a:lnTo>
                      <a:pt x="26" y="77"/>
                    </a:lnTo>
                    <a:lnTo>
                      <a:pt x="26" y="77"/>
                    </a:lnTo>
                    <a:lnTo>
                      <a:pt x="29" y="76"/>
                    </a:lnTo>
                    <a:lnTo>
                      <a:pt x="31" y="76"/>
                    </a:lnTo>
                    <a:lnTo>
                      <a:pt x="31" y="76"/>
                    </a:lnTo>
                    <a:lnTo>
                      <a:pt x="33" y="75"/>
                    </a:lnTo>
                    <a:lnTo>
                      <a:pt x="33" y="75"/>
                    </a:lnTo>
                    <a:lnTo>
                      <a:pt x="33" y="75"/>
                    </a:lnTo>
                    <a:lnTo>
                      <a:pt x="31" y="77"/>
                    </a:lnTo>
                    <a:lnTo>
                      <a:pt x="31" y="80"/>
                    </a:lnTo>
                    <a:lnTo>
                      <a:pt x="31" y="84"/>
                    </a:lnTo>
                    <a:lnTo>
                      <a:pt x="31" y="84"/>
                    </a:lnTo>
                    <a:lnTo>
                      <a:pt x="29" y="91"/>
                    </a:lnTo>
                    <a:lnTo>
                      <a:pt x="29" y="91"/>
                    </a:lnTo>
                    <a:lnTo>
                      <a:pt x="30" y="95"/>
                    </a:lnTo>
                    <a:lnTo>
                      <a:pt x="30" y="95"/>
                    </a:lnTo>
                    <a:lnTo>
                      <a:pt x="31" y="98"/>
                    </a:lnTo>
                    <a:lnTo>
                      <a:pt x="33" y="99"/>
                    </a:lnTo>
                    <a:lnTo>
                      <a:pt x="33" y="99"/>
                    </a:lnTo>
                    <a:lnTo>
                      <a:pt x="41" y="102"/>
                    </a:lnTo>
                    <a:lnTo>
                      <a:pt x="41" y="102"/>
                    </a:lnTo>
                    <a:lnTo>
                      <a:pt x="45" y="96"/>
                    </a:lnTo>
                    <a:lnTo>
                      <a:pt x="45" y="96"/>
                    </a:lnTo>
                    <a:lnTo>
                      <a:pt x="48" y="95"/>
                    </a:lnTo>
                    <a:lnTo>
                      <a:pt x="50" y="93"/>
                    </a:lnTo>
                    <a:lnTo>
                      <a:pt x="50" y="93"/>
                    </a:lnTo>
                    <a:lnTo>
                      <a:pt x="50" y="91"/>
                    </a:lnTo>
                    <a:lnTo>
                      <a:pt x="50" y="89"/>
                    </a:lnTo>
                    <a:lnTo>
                      <a:pt x="52" y="88"/>
                    </a:lnTo>
                    <a:lnTo>
                      <a:pt x="52" y="88"/>
                    </a:lnTo>
                    <a:lnTo>
                      <a:pt x="53" y="85"/>
                    </a:lnTo>
                    <a:lnTo>
                      <a:pt x="54" y="84"/>
                    </a:lnTo>
                    <a:lnTo>
                      <a:pt x="54" y="84"/>
                    </a:lnTo>
                    <a:lnTo>
                      <a:pt x="56" y="81"/>
                    </a:lnTo>
                    <a:lnTo>
                      <a:pt x="56" y="81"/>
                    </a:lnTo>
                    <a:lnTo>
                      <a:pt x="58" y="81"/>
                    </a:lnTo>
                    <a:lnTo>
                      <a:pt x="60" y="81"/>
                    </a:lnTo>
                    <a:lnTo>
                      <a:pt x="60" y="83"/>
                    </a:lnTo>
                    <a:lnTo>
                      <a:pt x="60" y="83"/>
                    </a:lnTo>
                    <a:lnTo>
                      <a:pt x="60" y="85"/>
                    </a:lnTo>
                    <a:lnTo>
                      <a:pt x="60" y="87"/>
                    </a:lnTo>
                    <a:lnTo>
                      <a:pt x="60" y="88"/>
                    </a:lnTo>
                    <a:lnTo>
                      <a:pt x="58" y="89"/>
                    </a:lnTo>
                    <a:lnTo>
                      <a:pt x="58" y="89"/>
                    </a:lnTo>
                    <a:lnTo>
                      <a:pt x="57" y="89"/>
                    </a:lnTo>
                    <a:lnTo>
                      <a:pt x="56" y="91"/>
                    </a:lnTo>
                    <a:lnTo>
                      <a:pt x="56" y="91"/>
                    </a:lnTo>
                    <a:lnTo>
                      <a:pt x="53" y="96"/>
                    </a:lnTo>
                    <a:lnTo>
                      <a:pt x="53" y="96"/>
                    </a:lnTo>
                    <a:lnTo>
                      <a:pt x="52" y="99"/>
                    </a:lnTo>
                    <a:lnTo>
                      <a:pt x="50" y="102"/>
                    </a:lnTo>
                    <a:lnTo>
                      <a:pt x="50" y="102"/>
                    </a:lnTo>
                    <a:lnTo>
                      <a:pt x="48" y="102"/>
                    </a:lnTo>
                    <a:lnTo>
                      <a:pt x="46" y="103"/>
                    </a:lnTo>
                    <a:lnTo>
                      <a:pt x="46" y="103"/>
                    </a:lnTo>
                    <a:lnTo>
                      <a:pt x="46" y="103"/>
                    </a:lnTo>
                    <a:lnTo>
                      <a:pt x="46" y="106"/>
                    </a:lnTo>
                    <a:lnTo>
                      <a:pt x="46" y="107"/>
                    </a:lnTo>
                    <a:lnTo>
                      <a:pt x="46" y="107"/>
                    </a:lnTo>
                    <a:lnTo>
                      <a:pt x="46" y="107"/>
                    </a:lnTo>
                    <a:lnTo>
                      <a:pt x="43" y="108"/>
                    </a:lnTo>
                    <a:lnTo>
                      <a:pt x="42" y="108"/>
                    </a:lnTo>
                    <a:lnTo>
                      <a:pt x="42" y="108"/>
                    </a:lnTo>
                    <a:lnTo>
                      <a:pt x="39" y="108"/>
                    </a:lnTo>
                    <a:lnTo>
                      <a:pt x="39" y="108"/>
                    </a:lnTo>
                    <a:lnTo>
                      <a:pt x="34" y="107"/>
                    </a:lnTo>
                    <a:lnTo>
                      <a:pt x="34" y="107"/>
                    </a:lnTo>
                    <a:lnTo>
                      <a:pt x="33" y="108"/>
                    </a:lnTo>
                    <a:lnTo>
                      <a:pt x="31" y="111"/>
                    </a:lnTo>
                    <a:lnTo>
                      <a:pt x="31" y="111"/>
                    </a:lnTo>
                    <a:lnTo>
                      <a:pt x="33" y="116"/>
                    </a:lnTo>
                    <a:lnTo>
                      <a:pt x="35" y="122"/>
                    </a:lnTo>
                    <a:lnTo>
                      <a:pt x="35" y="122"/>
                    </a:lnTo>
                    <a:lnTo>
                      <a:pt x="35" y="127"/>
                    </a:lnTo>
                    <a:lnTo>
                      <a:pt x="35" y="130"/>
                    </a:lnTo>
                    <a:lnTo>
                      <a:pt x="37" y="131"/>
                    </a:lnTo>
                    <a:lnTo>
                      <a:pt x="37" y="131"/>
                    </a:lnTo>
                    <a:lnTo>
                      <a:pt x="39" y="134"/>
                    </a:lnTo>
                    <a:lnTo>
                      <a:pt x="41" y="137"/>
                    </a:lnTo>
                    <a:lnTo>
                      <a:pt x="41" y="137"/>
                    </a:lnTo>
                    <a:lnTo>
                      <a:pt x="42" y="139"/>
                    </a:lnTo>
                    <a:lnTo>
                      <a:pt x="42" y="144"/>
                    </a:lnTo>
                    <a:lnTo>
                      <a:pt x="45" y="146"/>
                    </a:lnTo>
                    <a:lnTo>
                      <a:pt x="45" y="146"/>
                    </a:lnTo>
                    <a:lnTo>
                      <a:pt x="45" y="153"/>
                    </a:lnTo>
                    <a:lnTo>
                      <a:pt x="45" y="153"/>
                    </a:lnTo>
                    <a:lnTo>
                      <a:pt x="45" y="157"/>
                    </a:lnTo>
                    <a:lnTo>
                      <a:pt x="45" y="161"/>
                    </a:lnTo>
                    <a:lnTo>
                      <a:pt x="45" y="161"/>
                    </a:lnTo>
                    <a:lnTo>
                      <a:pt x="48" y="165"/>
                    </a:lnTo>
                    <a:lnTo>
                      <a:pt x="49" y="167"/>
                    </a:lnTo>
                    <a:lnTo>
                      <a:pt x="49" y="167"/>
                    </a:lnTo>
                    <a:lnTo>
                      <a:pt x="46" y="169"/>
                    </a:lnTo>
                    <a:lnTo>
                      <a:pt x="46" y="171"/>
                    </a:lnTo>
                    <a:lnTo>
                      <a:pt x="46" y="172"/>
                    </a:lnTo>
                    <a:lnTo>
                      <a:pt x="46" y="172"/>
                    </a:lnTo>
                    <a:lnTo>
                      <a:pt x="50" y="175"/>
                    </a:lnTo>
                    <a:lnTo>
                      <a:pt x="52" y="177"/>
                    </a:lnTo>
                    <a:lnTo>
                      <a:pt x="52" y="177"/>
                    </a:lnTo>
                    <a:lnTo>
                      <a:pt x="53" y="179"/>
                    </a:lnTo>
                    <a:lnTo>
                      <a:pt x="54" y="180"/>
                    </a:lnTo>
                    <a:lnTo>
                      <a:pt x="54" y="180"/>
                    </a:lnTo>
                    <a:lnTo>
                      <a:pt x="57" y="180"/>
                    </a:lnTo>
                    <a:lnTo>
                      <a:pt x="58" y="181"/>
                    </a:lnTo>
                    <a:lnTo>
                      <a:pt x="58" y="181"/>
                    </a:lnTo>
                    <a:lnTo>
                      <a:pt x="58" y="187"/>
                    </a:lnTo>
                    <a:lnTo>
                      <a:pt x="64" y="194"/>
                    </a:lnTo>
                    <a:lnTo>
                      <a:pt x="69" y="199"/>
                    </a:lnTo>
                    <a:lnTo>
                      <a:pt x="69" y="199"/>
                    </a:lnTo>
                    <a:lnTo>
                      <a:pt x="69" y="200"/>
                    </a:lnTo>
                    <a:lnTo>
                      <a:pt x="69" y="202"/>
                    </a:lnTo>
                    <a:lnTo>
                      <a:pt x="71" y="202"/>
                    </a:lnTo>
                    <a:lnTo>
                      <a:pt x="71" y="202"/>
                    </a:lnTo>
                    <a:lnTo>
                      <a:pt x="80" y="206"/>
                    </a:lnTo>
                    <a:lnTo>
                      <a:pt x="80" y="206"/>
                    </a:lnTo>
                    <a:lnTo>
                      <a:pt x="83" y="209"/>
                    </a:lnTo>
                    <a:lnTo>
                      <a:pt x="87" y="210"/>
                    </a:lnTo>
                    <a:lnTo>
                      <a:pt x="87" y="210"/>
                    </a:lnTo>
                    <a:lnTo>
                      <a:pt x="88" y="210"/>
                    </a:lnTo>
                    <a:lnTo>
                      <a:pt x="88" y="211"/>
                    </a:lnTo>
                    <a:lnTo>
                      <a:pt x="88" y="210"/>
                    </a:lnTo>
                    <a:lnTo>
                      <a:pt x="88" y="210"/>
                    </a:lnTo>
                    <a:lnTo>
                      <a:pt x="91" y="206"/>
                    </a:lnTo>
                    <a:lnTo>
                      <a:pt x="92" y="203"/>
                    </a:lnTo>
                    <a:lnTo>
                      <a:pt x="92" y="203"/>
                    </a:lnTo>
                    <a:lnTo>
                      <a:pt x="94" y="199"/>
                    </a:lnTo>
                    <a:lnTo>
                      <a:pt x="94" y="198"/>
                    </a:lnTo>
                    <a:lnTo>
                      <a:pt x="94" y="198"/>
                    </a:lnTo>
                    <a:lnTo>
                      <a:pt x="94" y="194"/>
                    </a:lnTo>
                    <a:lnTo>
                      <a:pt x="94" y="194"/>
                    </a:lnTo>
                    <a:lnTo>
                      <a:pt x="94" y="191"/>
                    </a:lnTo>
                    <a:lnTo>
                      <a:pt x="95" y="188"/>
                    </a:lnTo>
                    <a:lnTo>
                      <a:pt x="95" y="188"/>
                    </a:lnTo>
                    <a:lnTo>
                      <a:pt x="96" y="186"/>
                    </a:lnTo>
                    <a:lnTo>
                      <a:pt x="99" y="183"/>
                    </a:lnTo>
                    <a:lnTo>
                      <a:pt x="99" y="183"/>
                    </a:lnTo>
                    <a:lnTo>
                      <a:pt x="100" y="183"/>
                    </a:lnTo>
                    <a:lnTo>
                      <a:pt x="102" y="181"/>
                    </a:lnTo>
                    <a:lnTo>
                      <a:pt x="102" y="181"/>
                    </a:lnTo>
                    <a:lnTo>
                      <a:pt x="102" y="179"/>
                    </a:lnTo>
                    <a:lnTo>
                      <a:pt x="102" y="179"/>
                    </a:lnTo>
                    <a:lnTo>
                      <a:pt x="100" y="177"/>
                    </a:lnTo>
                    <a:lnTo>
                      <a:pt x="100" y="175"/>
                    </a:lnTo>
                    <a:lnTo>
                      <a:pt x="100" y="175"/>
                    </a:lnTo>
                    <a:lnTo>
                      <a:pt x="99" y="171"/>
                    </a:lnTo>
                    <a:lnTo>
                      <a:pt x="98" y="169"/>
                    </a:lnTo>
                    <a:lnTo>
                      <a:pt x="98" y="169"/>
                    </a:lnTo>
                    <a:lnTo>
                      <a:pt x="95" y="167"/>
                    </a:lnTo>
                    <a:lnTo>
                      <a:pt x="94" y="165"/>
                    </a:lnTo>
                    <a:lnTo>
                      <a:pt x="94" y="164"/>
                    </a:lnTo>
                    <a:lnTo>
                      <a:pt x="94" y="164"/>
                    </a:lnTo>
                    <a:lnTo>
                      <a:pt x="95" y="158"/>
                    </a:lnTo>
                    <a:lnTo>
                      <a:pt x="95" y="158"/>
                    </a:lnTo>
                    <a:lnTo>
                      <a:pt x="98" y="154"/>
                    </a:lnTo>
                    <a:lnTo>
                      <a:pt x="98" y="154"/>
                    </a:lnTo>
                    <a:lnTo>
                      <a:pt x="100" y="150"/>
                    </a:lnTo>
                    <a:lnTo>
                      <a:pt x="100" y="150"/>
                    </a:lnTo>
                    <a:lnTo>
                      <a:pt x="103" y="146"/>
                    </a:lnTo>
                    <a:lnTo>
                      <a:pt x="103" y="146"/>
                    </a:lnTo>
                    <a:lnTo>
                      <a:pt x="104" y="137"/>
                    </a:lnTo>
                    <a:lnTo>
                      <a:pt x="104" y="137"/>
                    </a:lnTo>
                    <a:lnTo>
                      <a:pt x="104" y="137"/>
                    </a:lnTo>
                    <a:lnTo>
                      <a:pt x="104" y="137"/>
                    </a:lnTo>
                    <a:lnTo>
                      <a:pt x="104" y="134"/>
                    </a:lnTo>
                    <a:lnTo>
                      <a:pt x="104" y="134"/>
                    </a:lnTo>
                    <a:lnTo>
                      <a:pt x="103" y="129"/>
                    </a:lnTo>
                    <a:lnTo>
                      <a:pt x="103" y="129"/>
                    </a:lnTo>
                    <a:lnTo>
                      <a:pt x="106" y="126"/>
                    </a:lnTo>
                    <a:lnTo>
                      <a:pt x="110" y="125"/>
                    </a:lnTo>
                    <a:lnTo>
                      <a:pt x="110" y="125"/>
                    </a:lnTo>
                    <a:lnTo>
                      <a:pt x="111" y="126"/>
                    </a:lnTo>
                    <a:lnTo>
                      <a:pt x="113" y="127"/>
                    </a:lnTo>
                    <a:lnTo>
                      <a:pt x="114" y="126"/>
                    </a:lnTo>
                    <a:lnTo>
                      <a:pt x="114" y="126"/>
                    </a:lnTo>
                    <a:lnTo>
                      <a:pt x="115" y="123"/>
                    </a:lnTo>
                    <a:lnTo>
                      <a:pt x="117" y="122"/>
                    </a:lnTo>
                    <a:lnTo>
                      <a:pt x="117" y="122"/>
                    </a:lnTo>
                    <a:lnTo>
                      <a:pt x="119" y="121"/>
                    </a:lnTo>
                    <a:lnTo>
                      <a:pt x="121" y="122"/>
                    </a:lnTo>
                    <a:lnTo>
                      <a:pt x="121" y="122"/>
                    </a:lnTo>
                    <a:lnTo>
                      <a:pt x="125" y="123"/>
                    </a:lnTo>
                    <a:lnTo>
                      <a:pt x="129" y="125"/>
                    </a:lnTo>
                    <a:lnTo>
                      <a:pt x="129" y="125"/>
                    </a:lnTo>
                    <a:lnTo>
                      <a:pt x="133" y="126"/>
                    </a:lnTo>
                    <a:lnTo>
                      <a:pt x="137" y="126"/>
                    </a:lnTo>
                    <a:lnTo>
                      <a:pt x="137" y="126"/>
                    </a:lnTo>
                    <a:lnTo>
                      <a:pt x="142" y="126"/>
                    </a:lnTo>
                    <a:lnTo>
                      <a:pt x="145" y="126"/>
                    </a:lnTo>
                    <a:lnTo>
                      <a:pt x="148" y="125"/>
                    </a:lnTo>
                    <a:lnTo>
                      <a:pt x="148" y="125"/>
                    </a:lnTo>
                    <a:lnTo>
                      <a:pt x="150" y="125"/>
                    </a:lnTo>
                    <a:lnTo>
                      <a:pt x="152" y="125"/>
                    </a:lnTo>
                    <a:lnTo>
                      <a:pt x="152" y="123"/>
                    </a:lnTo>
                    <a:lnTo>
                      <a:pt x="152" y="123"/>
                    </a:lnTo>
                    <a:lnTo>
                      <a:pt x="153" y="121"/>
                    </a:lnTo>
                    <a:lnTo>
                      <a:pt x="155" y="118"/>
                    </a:lnTo>
                    <a:lnTo>
                      <a:pt x="155" y="118"/>
                    </a:lnTo>
                    <a:lnTo>
                      <a:pt x="157" y="118"/>
                    </a:lnTo>
                    <a:lnTo>
                      <a:pt x="159" y="115"/>
                    </a:lnTo>
                    <a:lnTo>
                      <a:pt x="159" y="115"/>
                    </a:lnTo>
                    <a:lnTo>
                      <a:pt x="159" y="112"/>
                    </a:lnTo>
                    <a:lnTo>
                      <a:pt x="160" y="111"/>
                    </a:lnTo>
                    <a:lnTo>
                      <a:pt x="160" y="111"/>
                    </a:lnTo>
                    <a:lnTo>
                      <a:pt x="161" y="108"/>
                    </a:lnTo>
                    <a:lnTo>
                      <a:pt x="161" y="108"/>
                    </a:lnTo>
                    <a:lnTo>
                      <a:pt x="164" y="106"/>
                    </a:lnTo>
                    <a:lnTo>
                      <a:pt x="165" y="106"/>
                    </a:lnTo>
                    <a:lnTo>
                      <a:pt x="165" y="106"/>
                    </a:lnTo>
                    <a:lnTo>
                      <a:pt x="165" y="104"/>
                    </a:lnTo>
                    <a:lnTo>
                      <a:pt x="165" y="104"/>
                    </a:lnTo>
                    <a:lnTo>
                      <a:pt x="164" y="102"/>
                    </a:lnTo>
                    <a:lnTo>
                      <a:pt x="163" y="99"/>
                    </a:lnTo>
                    <a:lnTo>
                      <a:pt x="163" y="99"/>
                    </a:lnTo>
                    <a:lnTo>
                      <a:pt x="163" y="98"/>
                    </a:lnTo>
                    <a:lnTo>
                      <a:pt x="161" y="98"/>
                    </a:lnTo>
                    <a:lnTo>
                      <a:pt x="160" y="96"/>
                    </a:lnTo>
                    <a:lnTo>
                      <a:pt x="161" y="93"/>
                    </a:lnTo>
                    <a:lnTo>
                      <a:pt x="161" y="93"/>
                    </a:lnTo>
                    <a:lnTo>
                      <a:pt x="164" y="87"/>
                    </a:lnTo>
                    <a:lnTo>
                      <a:pt x="164" y="84"/>
                    </a:lnTo>
                    <a:lnTo>
                      <a:pt x="161" y="81"/>
                    </a:lnTo>
                    <a:lnTo>
                      <a:pt x="161" y="81"/>
                    </a:lnTo>
                    <a:lnTo>
                      <a:pt x="160" y="77"/>
                    </a:lnTo>
                    <a:lnTo>
                      <a:pt x="157" y="76"/>
                    </a:lnTo>
                    <a:lnTo>
                      <a:pt x="155" y="73"/>
                    </a:lnTo>
                    <a:lnTo>
                      <a:pt x="155" y="73"/>
                    </a:lnTo>
                    <a:lnTo>
                      <a:pt x="153" y="70"/>
                    </a:lnTo>
                    <a:lnTo>
                      <a:pt x="150" y="68"/>
                    </a:lnTo>
                    <a:lnTo>
                      <a:pt x="150" y="68"/>
                    </a:lnTo>
                    <a:lnTo>
                      <a:pt x="149" y="66"/>
                    </a:lnTo>
                    <a:lnTo>
                      <a:pt x="148" y="66"/>
                    </a:lnTo>
                    <a:lnTo>
                      <a:pt x="148" y="66"/>
                    </a:lnTo>
                    <a:lnTo>
                      <a:pt x="144" y="65"/>
                    </a:lnTo>
                    <a:lnTo>
                      <a:pt x="140" y="62"/>
                    </a:lnTo>
                    <a:lnTo>
                      <a:pt x="140" y="62"/>
                    </a:lnTo>
                    <a:lnTo>
                      <a:pt x="137" y="60"/>
                    </a:lnTo>
                    <a:lnTo>
                      <a:pt x="134" y="58"/>
                    </a:lnTo>
                    <a:lnTo>
                      <a:pt x="134" y="58"/>
                    </a:lnTo>
                    <a:lnTo>
                      <a:pt x="130" y="57"/>
                    </a:lnTo>
                    <a:lnTo>
                      <a:pt x="130" y="57"/>
                    </a:lnTo>
                    <a:lnTo>
                      <a:pt x="125" y="57"/>
                    </a:lnTo>
                    <a:lnTo>
                      <a:pt x="125" y="57"/>
                    </a:lnTo>
                    <a:lnTo>
                      <a:pt x="122" y="57"/>
                    </a:lnTo>
                    <a:lnTo>
                      <a:pt x="122" y="57"/>
                    </a:lnTo>
                    <a:lnTo>
                      <a:pt x="117" y="56"/>
                    </a:lnTo>
                    <a:lnTo>
                      <a:pt x="117" y="56"/>
                    </a:lnTo>
                    <a:lnTo>
                      <a:pt x="114" y="56"/>
                    </a:lnTo>
                    <a:lnTo>
                      <a:pt x="114" y="56"/>
                    </a:lnTo>
                    <a:lnTo>
                      <a:pt x="113" y="56"/>
                    </a:lnTo>
                    <a:lnTo>
                      <a:pt x="111" y="54"/>
                    </a:lnTo>
                    <a:lnTo>
                      <a:pt x="111" y="57"/>
                    </a:lnTo>
                    <a:lnTo>
                      <a:pt x="111" y="57"/>
                    </a:lnTo>
                    <a:lnTo>
                      <a:pt x="111" y="61"/>
                    </a:lnTo>
                    <a:lnTo>
                      <a:pt x="111" y="62"/>
                    </a:lnTo>
                    <a:lnTo>
                      <a:pt x="110" y="64"/>
                    </a:lnTo>
                    <a:lnTo>
                      <a:pt x="110" y="64"/>
                    </a:lnTo>
                    <a:lnTo>
                      <a:pt x="106" y="64"/>
                    </a:lnTo>
                    <a:lnTo>
                      <a:pt x="106" y="64"/>
                    </a:lnTo>
                    <a:lnTo>
                      <a:pt x="103" y="64"/>
                    </a:lnTo>
                    <a:lnTo>
                      <a:pt x="100" y="65"/>
                    </a:lnTo>
                    <a:lnTo>
                      <a:pt x="100" y="65"/>
                    </a:lnTo>
                    <a:lnTo>
                      <a:pt x="99" y="66"/>
                    </a:lnTo>
                    <a:lnTo>
                      <a:pt x="95" y="68"/>
                    </a:lnTo>
                    <a:lnTo>
                      <a:pt x="95" y="68"/>
                    </a:lnTo>
                    <a:lnTo>
                      <a:pt x="95" y="68"/>
                    </a:lnTo>
                    <a:lnTo>
                      <a:pt x="95" y="69"/>
                    </a:lnTo>
                    <a:lnTo>
                      <a:pt x="92" y="68"/>
                    </a:lnTo>
                    <a:lnTo>
                      <a:pt x="92" y="68"/>
                    </a:lnTo>
                    <a:lnTo>
                      <a:pt x="91" y="65"/>
                    </a:lnTo>
                    <a:lnTo>
                      <a:pt x="92" y="64"/>
                    </a:lnTo>
                    <a:lnTo>
                      <a:pt x="91" y="64"/>
                    </a:lnTo>
                    <a:lnTo>
                      <a:pt x="88" y="64"/>
                    </a:lnTo>
                    <a:lnTo>
                      <a:pt x="88" y="64"/>
                    </a:lnTo>
                    <a:lnTo>
                      <a:pt x="81" y="65"/>
                    </a:lnTo>
                    <a:lnTo>
                      <a:pt x="79" y="65"/>
                    </a:lnTo>
                    <a:lnTo>
                      <a:pt x="79" y="65"/>
                    </a:lnTo>
                    <a:lnTo>
                      <a:pt x="77" y="65"/>
                    </a:lnTo>
                    <a:lnTo>
                      <a:pt x="75" y="64"/>
                    </a:lnTo>
                    <a:lnTo>
                      <a:pt x="75" y="64"/>
                    </a:lnTo>
                    <a:lnTo>
                      <a:pt x="71" y="62"/>
                    </a:lnTo>
                    <a:lnTo>
                      <a:pt x="69" y="64"/>
                    </a:lnTo>
                    <a:lnTo>
                      <a:pt x="69" y="64"/>
                    </a:lnTo>
                    <a:lnTo>
                      <a:pt x="68" y="65"/>
                    </a:lnTo>
                    <a:lnTo>
                      <a:pt x="68" y="65"/>
                    </a:lnTo>
                    <a:lnTo>
                      <a:pt x="67" y="64"/>
                    </a:lnTo>
                    <a:lnTo>
                      <a:pt x="67" y="64"/>
                    </a:lnTo>
                    <a:lnTo>
                      <a:pt x="65" y="61"/>
                    </a:lnTo>
                    <a:lnTo>
                      <a:pt x="67" y="60"/>
                    </a:lnTo>
                    <a:lnTo>
                      <a:pt x="67" y="60"/>
                    </a:lnTo>
                    <a:lnTo>
                      <a:pt x="71" y="60"/>
                    </a:lnTo>
                    <a:lnTo>
                      <a:pt x="72" y="60"/>
                    </a:lnTo>
                    <a:lnTo>
                      <a:pt x="73" y="58"/>
                    </a:lnTo>
                    <a:lnTo>
                      <a:pt x="73" y="58"/>
                    </a:lnTo>
                    <a:lnTo>
                      <a:pt x="72" y="57"/>
                    </a:lnTo>
                    <a:lnTo>
                      <a:pt x="72" y="56"/>
                    </a:lnTo>
                    <a:lnTo>
                      <a:pt x="73" y="56"/>
                    </a:lnTo>
                    <a:lnTo>
                      <a:pt x="73" y="56"/>
                    </a:lnTo>
                    <a:lnTo>
                      <a:pt x="79" y="54"/>
                    </a:lnTo>
                    <a:lnTo>
                      <a:pt x="79" y="54"/>
                    </a:lnTo>
                    <a:lnTo>
                      <a:pt x="81" y="54"/>
                    </a:lnTo>
                    <a:lnTo>
                      <a:pt x="83" y="54"/>
                    </a:lnTo>
                    <a:lnTo>
                      <a:pt x="85" y="54"/>
                    </a:lnTo>
                    <a:lnTo>
                      <a:pt x="85" y="54"/>
                    </a:lnTo>
                    <a:lnTo>
                      <a:pt x="85" y="54"/>
                    </a:lnTo>
                    <a:lnTo>
                      <a:pt x="87" y="53"/>
                    </a:lnTo>
                    <a:lnTo>
                      <a:pt x="88" y="53"/>
                    </a:lnTo>
                    <a:lnTo>
                      <a:pt x="87" y="51"/>
                    </a:lnTo>
                    <a:lnTo>
                      <a:pt x="87" y="51"/>
                    </a:lnTo>
                    <a:lnTo>
                      <a:pt x="84" y="47"/>
                    </a:lnTo>
                    <a:lnTo>
                      <a:pt x="83" y="46"/>
                    </a:lnTo>
                    <a:lnTo>
                      <a:pt x="81" y="45"/>
                    </a:lnTo>
                    <a:lnTo>
                      <a:pt x="80" y="45"/>
                    </a:lnTo>
                    <a:lnTo>
                      <a:pt x="80" y="45"/>
                    </a:lnTo>
                    <a:lnTo>
                      <a:pt x="79" y="46"/>
                    </a:lnTo>
                    <a:lnTo>
                      <a:pt x="77" y="47"/>
                    </a:lnTo>
                    <a:lnTo>
                      <a:pt x="77" y="47"/>
                    </a:lnTo>
                    <a:lnTo>
                      <a:pt x="76" y="47"/>
                    </a:lnTo>
                    <a:lnTo>
                      <a:pt x="76" y="47"/>
                    </a:lnTo>
                    <a:lnTo>
                      <a:pt x="72" y="45"/>
                    </a:lnTo>
                    <a:lnTo>
                      <a:pt x="72" y="43"/>
                    </a:lnTo>
                    <a:lnTo>
                      <a:pt x="73" y="42"/>
                    </a:lnTo>
                    <a:lnTo>
                      <a:pt x="73" y="42"/>
                    </a:lnTo>
                    <a:lnTo>
                      <a:pt x="76" y="39"/>
                    </a:lnTo>
                    <a:lnTo>
                      <a:pt x="79" y="38"/>
                    </a:lnTo>
                    <a:lnTo>
                      <a:pt x="79" y="38"/>
                    </a:lnTo>
                    <a:lnTo>
                      <a:pt x="80" y="38"/>
                    </a:lnTo>
                    <a:lnTo>
                      <a:pt x="81" y="38"/>
                    </a:lnTo>
                    <a:lnTo>
                      <a:pt x="84" y="41"/>
                    </a:lnTo>
                    <a:lnTo>
                      <a:pt x="87" y="43"/>
                    </a:lnTo>
                    <a:lnTo>
                      <a:pt x="88" y="43"/>
                    </a:lnTo>
                    <a:lnTo>
                      <a:pt x="88" y="43"/>
                    </a:lnTo>
                    <a:lnTo>
                      <a:pt x="91" y="42"/>
                    </a:lnTo>
                    <a:lnTo>
                      <a:pt x="92" y="42"/>
                    </a:lnTo>
                    <a:lnTo>
                      <a:pt x="92" y="42"/>
                    </a:lnTo>
                    <a:lnTo>
                      <a:pt x="94" y="45"/>
                    </a:lnTo>
                    <a:lnTo>
                      <a:pt x="94" y="49"/>
                    </a:lnTo>
                    <a:lnTo>
                      <a:pt x="94" y="49"/>
                    </a:lnTo>
                    <a:lnTo>
                      <a:pt x="94" y="51"/>
                    </a:lnTo>
                    <a:lnTo>
                      <a:pt x="96" y="50"/>
                    </a:lnTo>
                    <a:lnTo>
                      <a:pt x="96" y="50"/>
                    </a:lnTo>
                    <a:lnTo>
                      <a:pt x="98" y="49"/>
                    </a:lnTo>
                    <a:lnTo>
                      <a:pt x="96" y="49"/>
                    </a:lnTo>
                    <a:lnTo>
                      <a:pt x="96" y="47"/>
                    </a:lnTo>
                    <a:lnTo>
                      <a:pt x="100" y="46"/>
                    </a:lnTo>
                    <a:lnTo>
                      <a:pt x="100" y="46"/>
                    </a:lnTo>
                    <a:lnTo>
                      <a:pt x="107" y="45"/>
                    </a:lnTo>
                    <a:lnTo>
                      <a:pt x="110" y="43"/>
                    </a:lnTo>
                    <a:lnTo>
                      <a:pt x="113" y="43"/>
                    </a:lnTo>
                    <a:lnTo>
                      <a:pt x="114" y="45"/>
                    </a:lnTo>
                    <a:lnTo>
                      <a:pt x="114" y="45"/>
                    </a:lnTo>
                    <a:lnTo>
                      <a:pt x="117" y="46"/>
                    </a:lnTo>
                    <a:lnTo>
                      <a:pt x="118" y="46"/>
                    </a:lnTo>
                    <a:lnTo>
                      <a:pt x="118" y="46"/>
                    </a:lnTo>
                    <a:lnTo>
                      <a:pt x="118" y="47"/>
                    </a:lnTo>
                    <a:lnTo>
                      <a:pt x="118" y="49"/>
                    </a:lnTo>
                    <a:lnTo>
                      <a:pt x="119" y="47"/>
                    </a:lnTo>
                    <a:lnTo>
                      <a:pt x="119" y="47"/>
                    </a:lnTo>
                    <a:lnTo>
                      <a:pt x="122" y="46"/>
                    </a:lnTo>
                    <a:lnTo>
                      <a:pt x="125" y="47"/>
                    </a:lnTo>
                    <a:lnTo>
                      <a:pt x="127" y="49"/>
                    </a:lnTo>
                    <a:lnTo>
                      <a:pt x="127" y="49"/>
                    </a:lnTo>
                    <a:lnTo>
                      <a:pt x="127" y="49"/>
                    </a:lnTo>
                    <a:lnTo>
                      <a:pt x="130" y="49"/>
                    </a:lnTo>
                    <a:lnTo>
                      <a:pt x="130" y="49"/>
                    </a:lnTo>
                    <a:lnTo>
                      <a:pt x="133" y="51"/>
                    </a:lnTo>
                    <a:lnTo>
                      <a:pt x="137" y="51"/>
                    </a:lnTo>
                    <a:lnTo>
                      <a:pt x="137" y="51"/>
                    </a:lnTo>
                    <a:lnTo>
                      <a:pt x="140" y="50"/>
                    </a:lnTo>
                    <a:lnTo>
                      <a:pt x="140" y="50"/>
                    </a:lnTo>
                    <a:lnTo>
                      <a:pt x="138" y="47"/>
                    </a:lnTo>
                    <a:lnTo>
                      <a:pt x="138" y="47"/>
                    </a:lnTo>
                    <a:lnTo>
                      <a:pt x="137" y="45"/>
                    </a:lnTo>
                    <a:lnTo>
                      <a:pt x="133" y="43"/>
                    </a:lnTo>
                    <a:lnTo>
                      <a:pt x="133" y="43"/>
                    </a:lnTo>
                    <a:lnTo>
                      <a:pt x="125" y="41"/>
                    </a:lnTo>
                    <a:lnTo>
                      <a:pt x="123" y="39"/>
                    </a:lnTo>
                    <a:lnTo>
                      <a:pt x="126" y="39"/>
                    </a:lnTo>
                    <a:lnTo>
                      <a:pt x="126" y="39"/>
                    </a:lnTo>
                    <a:lnTo>
                      <a:pt x="129" y="38"/>
                    </a:lnTo>
                    <a:lnTo>
                      <a:pt x="127" y="37"/>
                    </a:lnTo>
                    <a:lnTo>
                      <a:pt x="127" y="35"/>
                    </a:lnTo>
                    <a:lnTo>
                      <a:pt x="132" y="33"/>
                    </a:lnTo>
                    <a:lnTo>
                      <a:pt x="132" y="33"/>
                    </a:lnTo>
                    <a:lnTo>
                      <a:pt x="137" y="31"/>
                    </a:lnTo>
                    <a:lnTo>
                      <a:pt x="140" y="31"/>
                    </a:lnTo>
                    <a:lnTo>
                      <a:pt x="141" y="31"/>
                    </a:lnTo>
                    <a:lnTo>
                      <a:pt x="141" y="28"/>
                    </a:lnTo>
                    <a:lnTo>
                      <a:pt x="141" y="28"/>
                    </a:lnTo>
                    <a:lnTo>
                      <a:pt x="141" y="23"/>
                    </a:lnTo>
                    <a:lnTo>
                      <a:pt x="142" y="23"/>
                    </a:lnTo>
                    <a:lnTo>
                      <a:pt x="144" y="23"/>
                    </a:lnTo>
                    <a:lnTo>
                      <a:pt x="144" y="23"/>
                    </a:lnTo>
                    <a:lnTo>
                      <a:pt x="153" y="24"/>
                    </a:lnTo>
                    <a:lnTo>
                      <a:pt x="153" y="24"/>
                    </a:lnTo>
                    <a:lnTo>
                      <a:pt x="155" y="24"/>
                    </a:lnTo>
                    <a:lnTo>
                      <a:pt x="155" y="26"/>
                    </a:lnTo>
                    <a:lnTo>
                      <a:pt x="157" y="24"/>
                    </a:lnTo>
                    <a:lnTo>
                      <a:pt x="157" y="24"/>
                    </a:lnTo>
                    <a:lnTo>
                      <a:pt x="160" y="23"/>
                    </a:lnTo>
                    <a:lnTo>
                      <a:pt x="161" y="23"/>
                    </a:lnTo>
                    <a:lnTo>
                      <a:pt x="161" y="23"/>
                    </a:lnTo>
                    <a:lnTo>
                      <a:pt x="161" y="22"/>
                    </a:lnTo>
                    <a:lnTo>
                      <a:pt x="161" y="22"/>
                    </a:lnTo>
                    <a:lnTo>
                      <a:pt x="159" y="18"/>
                    </a:lnTo>
                    <a:lnTo>
                      <a:pt x="156" y="15"/>
                    </a:lnTo>
                    <a:lnTo>
                      <a:pt x="156" y="15"/>
                    </a:lnTo>
                    <a:lnTo>
                      <a:pt x="155" y="12"/>
                    </a:lnTo>
                    <a:lnTo>
                      <a:pt x="153" y="10"/>
                    </a:lnTo>
                    <a:lnTo>
                      <a:pt x="152" y="7"/>
                    </a:lnTo>
                    <a:lnTo>
                      <a:pt x="150" y="7"/>
                    </a:lnTo>
                    <a:lnTo>
                      <a:pt x="148" y="8"/>
                    </a:lnTo>
                    <a:lnTo>
                      <a:pt x="148" y="8"/>
                    </a:lnTo>
                    <a:lnTo>
                      <a:pt x="144" y="10"/>
                    </a:lnTo>
                    <a:lnTo>
                      <a:pt x="140" y="11"/>
                    </a:lnTo>
                    <a:lnTo>
                      <a:pt x="140" y="11"/>
                    </a:lnTo>
                    <a:lnTo>
                      <a:pt x="134" y="10"/>
                    </a:lnTo>
                    <a:lnTo>
                      <a:pt x="132" y="8"/>
                    </a:lnTo>
                    <a:lnTo>
                      <a:pt x="132" y="8"/>
                    </a:lnTo>
                    <a:lnTo>
                      <a:pt x="136" y="7"/>
                    </a:lnTo>
                    <a:lnTo>
                      <a:pt x="138" y="5"/>
                    </a:lnTo>
                    <a:lnTo>
                      <a:pt x="138" y="5"/>
                    </a:lnTo>
                    <a:lnTo>
                      <a:pt x="138" y="5"/>
                    </a:lnTo>
                    <a:lnTo>
                      <a:pt x="140" y="4"/>
                    </a:lnTo>
                    <a:lnTo>
                      <a:pt x="140" y="4"/>
                    </a:lnTo>
                    <a:lnTo>
                      <a:pt x="137" y="1"/>
                    </a:lnTo>
                    <a:lnTo>
                      <a:pt x="140" y="0"/>
                    </a:lnTo>
                    <a:lnTo>
                      <a:pt x="140" y="0"/>
                    </a:lnTo>
                    <a:lnTo>
                      <a:pt x="149" y="0"/>
                    </a:lnTo>
                    <a:lnTo>
                      <a:pt x="161" y="1"/>
                    </a:lnTo>
                    <a:lnTo>
                      <a:pt x="161" y="1"/>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99" name="Freeform 132">
                <a:extLst>
                  <a:ext uri="{FF2B5EF4-FFF2-40B4-BE49-F238E27FC236}">
                    <a16:creationId xmlns="" xmlns:a16="http://schemas.microsoft.com/office/drawing/2014/main" id="{C6EF5E67-2AA4-4BA5-B14F-9D5B8F826984}"/>
                  </a:ext>
                </a:extLst>
              </p:cNvPr>
              <p:cNvSpPr>
                <a:spLocks noChangeArrowheads="1"/>
              </p:cNvSpPr>
              <p:nvPr/>
            </p:nvSpPr>
            <p:spPr bwMode="auto">
              <a:xfrm>
                <a:off x="246063" y="481013"/>
                <a:ext cx="136525" cy="163513"/>
              </a:xfrm>
              <a:custGeom>
                <a:avLst/>
                <a:gdLst>
                  <a:gd name="T0" fmla="*/ 27 w 86"/>
                  <a:gd name="T1" fmla="*/ 6 h 103"/>
                  <a:gd name="T2" fmla="*/ 27 w 86"/>
                  <a:gd name="T3" fmla="*/ 38 h 103"/>
                  <a:gd name="T4" fmla="*/ 27 w 86"/>
                  <a:gd name="T5" fmla="*/ 38 h 103"/>
                  <a:gd name="T6" fmla="*/ 28 w 86"/>
                  <a:gd name="T7" fmla="*/ 41 h 103"/>
                  <a:gd name="T8" fmla="*/ 34 w 86"/>
                  <a:gd name="T9" fmla="*/ 47 h 103"/>
                  <a:gd name="T10" fmla="*/ 42 w 86"/>
                  <a:gd name="T11" fmla="*/ 55 h 103"/>
                  <a:gd name="T12" fmla="*/ 47 w 86"/>
                  <a:gd name="T13" fmla="*/ 57 h 103"/>
                  <a:gd name="T14" fmla="*/ 54 w 86"/>
                  <a:gd name="T15" fmla="*/ 60 h 103"/>
                  <a:gd name="T16" fmla="*/ 54 w 86"/>
                  <a:gd name="T17" fmla="*/ 60 h 103"/>
                  <a:gd name="T18" fmla="*/ 66 w 86"/>
                  <a:gd name="T19" fmla="*/ 65 h 103"/>
                  <a:gd name="T20" fmla="*/ 78 w 86"/>
                  <a:gd name="T21" fmla="*/ 72 h 103"/>
                  <a:gd name="T22" fmla="*/ 82 w 86"/>
                  <a:gd name="T23" fmla="*/ 75 h 103"/>
                  <a:gd name="T24" fmla="*/ 85 w 86"/>
                  <a:gd name="T25" fmla="*/ 79 h 103"/>
                  <a:gd name="T26" fmla="*/ 86 w 86"/>
                  <a:gd name="T27" fmla="*/ 82 h 103"/>
                  <a:gd name="T28" fmla="*/ 86 w 86"/>
                  <a:gd name="T29" fmla="*/ 86 h 103"/>
                  <a:gd name="T30" fmla="*/ 86 w 86"/>
                  <a:gd name="T31" fmla="*/ 86 h 103"/>
                  <a:gd name="T32" fmla="*/ 85 w 86"/>
                  <a:gd name="T33" fmla="*/ 90 h 103"/>
                  <a:gd name="T34" fmla="*/ 81 w 86"/>
                  <a:gd name="T35" fmla="*/ 93 h 103"/>
                  <a:gd name="T36" fmla="*/ 76 w 86"/>
                  <a:gd name="T37" fmla="*/ 95 h 103"/>
                  <a:gd name="T38" fmla="*/ 66 w 86"/>
                  <a:gd name="T39" fmla="*/ 98 h 103"/>
                  <a:gd name="T40" fmla="*/ 55 w 86"/>
                  <a:gd name="T41" fmla="*/ 101 h 103"/>
                  <a:gd name="T42" fmla="*/ 40 w 86"/>
                  <a:gd name="T43" fmla="*/ 102 h 103"/>
                  <a:gd name="T44" fmla="*/ 21 w 86"/>
                  <a:gd name="T45" fmla="*/ 103 h 103"/>
                  <a:gd name="T46" fmla="*/ 0 w 86"/>
                  <a:gd name="T47" fmla="*/ 103 h 103"/>
                  <a:gd name="T48" fmla="*/ 0 w 86"/>
                  <a:gd name="T49" fmla="*/ 0 h 103"/>
                  <a:gd name="T50" fmla="*/ 27 w 86"/>
                  <a:gd name="T51" fmla="*/ 6 h 103"/>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86"/>
                  <a:gd name="T79" fmla="*/ 0 h 103"/>
                  <a:gd name="T80" fmla="*/ 86 w 86"/>
                  <a:gd name="T81" fmla="*/ 103 h 103"/>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86" h="103">
                    <a:moveTo>
                      <a:pt x="27" y="6"/>
                    </a:moveTo>
                    <a:lnTo>
                      <a:pt x="27" y="38"/>
                    </a:lnTo>
                    <a:lnTo>
                      <a:pt x="27" y="38"/>
                    </a:lnTo>
                    <a:lnTo>
                      <a:pt x="28" y="41"/>
                    </a:lnTo>
                    <a:lnTo>
                      <a:pt x="34" y="47"/>
                    </a:lnTo>
                    <a:lnTo>
                      <a:pt x="42" y="55"/>
                    </a:lnTo>
                    <a:lnTo>
                      <a:pt x="47" y="57"/>
                    </a:lnTo>
                    <a:lnTo>
                      <a:pt x="54" y="60"/>
                    </a:lnTo>
                    <a:lnTo>
                      <a:pt x="54" y="60"/>
                    </a:lnTo>
                    <a:lnTo>
                      <a:pt x="66" y="65"/>
                    </a:lnTo>
                    <a:lnTo>
                      <a:pt x="78" y="72"/>
                    </a:lnTo>
                    <a:lnTo>
                      <a:pt x="82" y="75"/>
                    </a:lnTo>
                    <a:lnTo>
                      <a:pt x="85" y="79"/>
                    </a:lnTo>
                    <a:lnTo>
                      <a:pt x="86" y="82"/>
                    </a:lnTo>
                    <a:lnTo>
                      <a:pt x="86" y="86"/>
                    </a:lnTo>
                    <a:lnTo>
                      <a:pt x="86" y="86"/>
                    </a:lnTo>
                    <a:lnTo>
                      <a:pt x="85" y="90"/>
                    </a:lnTo>
                    <a:lnTo>
                      <a:pt x="81" y="93"/>
                    </a:lnTo>
                    <a:lnTo>
                      <a:pt x="76" y="95"/>
                    </a:lnTo>
                    <a:lnTo>
                      <a:pt x="66" y="98"/>
                    </a:lnTo>
                    <a:lnTo>
                      <a:pt x="55" y="101"/>
                    </a:lnTo>
                    <a:lnTo>
                      <a:pt x="40" y="102"/>
                    </a:lnTo>
                    <a:lnTo>
                      <a:pt x="21" y="103"/>
                    </a:lnTo>
                    <a:lnTo>
                      <a:pt x="0" y="103"/>
                    </a:lnTo>
                    <a:lnTo>
                      <a:pt x="0" y="0"/>
                    </a:lnTo>
                    <a:lnTo>
                      <a:pt x="27" y="6"/>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00" name="Freeform 133">
                <a:extLst>
                  <a:ext uri="{FF2B5EF4-FFF2-40B4-BE49-F238E27FC236}">
                    <a16:creationId xmlns="" xmlns:a16="http://schemas.microsoft.com/office/drawing/2014/main" id="{558EF7C0-4C49-45B0-8252-F5AB3EA14353}"/>
                  </a:ext>
                </a:extLst>
              </p:cNvPr>
              <p:cNvSpPr>
                <a:spLocks noChangeArrowheads="1"/>
              </p:cNvSpPr>
              <p:nvPr/>
            </p:nvSpPr>
            <p:spPr bwMode="auto">
              <a:xfrm>
                <a:off x="130175" y="481013"/>
                <a:ext cx="130175" cy="163513"/>
              </a:xfrm>
              <a:custGeom>
                <a:avLst/>
                <a:gdLst>
                  <a:gd name="T0" fmla="*/ 63 w 82"/>
                  <a:gd name="T1" fmla="*/ 6 h 103"/>
                  <a:gd name="T2" fmla="*/ 63 w 82"/>
                  <a:gd name="T3" fmla="*/ 38 h 103"/>
                  <a:gd name="T4" fmla="*/ 63 w 82"/>
                  <a:gd name="T5" fmla="*/ 38 h 103"/>
                  <a:gd name="T6" fmla="*/ 62 w 82"/>
                  <a:gd name="T7" fmla="*/ 41 h 103"/>
                  <a:gd name="T8" fmla="*/ 58 w 82"/>
                  <a:gd name="T9" fmla="*/ 47 h 103"/>
                  <a:gd name="T10" fmla="*/ 51 w 82"/>
                  <a:gd name="T11" fmla="*/ 55 h 103"/>
                  <a:gd name="T12" fmla="*/ 46 w 82"/>
                  <a:gd name="T13" fmla="*/ 57 h 103"/>
                  <a:gd name="T14" fmla="*/ 39 w 82"/>
                  <a:gd name="T15" fmla="*/ 60 h 103"/>
                  <a:gd name="T16" fmla="*/ 39 w 82"/>
                  <a:gd name="T17" fmla="*/ 60 h 103"/>
                  <a:gd name="T18" fmla="*/ 25 w 82"/>
                  <a:gd name="T19" fmla="*/ 65 h 103"/>
                  <a:gd name="T20" fmla="*/ 12 w 82"/>
                  <a:gd name="T21" fmla="*/ 72 h 103"/>
                  <a:gd name="T22" fmla="*/ 6 w 82"/>
                  <a:gd name="T23" fmla="*/ 75 h 103"/>
                  <a:gd name="T24" fmla="*/ 4 w 82"/>
                  <a:gd name="T25" fmla="*/ 79 h 103"/>
                  <a:gd name="T26" fmla="*/ 1 w 82"/>
                  <a:gd name="T27" fmla="*/ 82 h 103"/>
                  <a:gd name="T28" fmla="*/ 0 w 82"/>
                  <a:gd name="T29" fmla="*/ 86 h 103"/>
                  <a:gd name="T30" fmla="*/ 0 w 82"/>
                  <a:gd name="T31" fmla="*/ 86 h 103"/>
                  <a:gd name="T32" fmla="*/ 2 w 82"/>
                  <a:gd name="T33" fmla="*/ 90 h 103"/>
                  <a:gd name="T34" fmla="*/ 8 w 82"/>
                  <a:gd name="T35" fmla="*/ 93 h 103"/>
                  <a:gd name="T36" fmla="*/ 15 w 82"/>
                  <a:gd name="T37" fmla="*/ 95 h 103"/>
                  <a:gd name="T38" fmla="*/ 24 w 82"/>
                  <a:gd name="T39" fmla="*/ 98 h 103"/>
                  <a:gd name="T40" fmla="*/ 36 w 82"/>
                  <a:gd name="T41" fmla="*/ 101 h 103"/>
                  <a:gd name="T42" fmla="*/ 50 w 82"/>
                  <a:gd name="T43" fmla="*/ 102 h 103"/>
                  <a:gd name="T44" fmla="*/ 82 w 82"/>
                  <a:gd name="T45" fmla="*/ 103 h 103"/>
                  <a:gd name="T46" fmla="*/ 82 w 82"/>
                  <a:gd name="T47" fmla="*/ 0 h 103"/>
                  <a:gd name="T48" fmla="*/ 63 w 82"/>
                  <a:gd name="T49" fmla="*/ 6 h 10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2"/>
                  <a:gd name="T76" fmla="*/ 0 h 103"/>
                  <a:gd name="T77" fmla="*/ 82 w 82"/>
                  <a:gd name="T78" fmla="*/ 103 h 10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2" h="103">
                    <a:moveTo>
                      <a:pt x="63" y="6"/>
                    </a:moveTo>
                    <a:lnTo>
                      <a:pt x="63" y="38"/>
                    </a:lnTo>
                    <a:lnTo>
                      <a:pt x="63" y="38"/>
                    </a:lnTo>
                    <a:lnTo>
                      <a:pt x="62" y="41"/>
                    </a:lnTo>
                    <a:lnTo>
                      <a:pt x="58" y="47"/>
                    </a:lnTo>
                    <a:lnTo>
                      <a:pt x="51" y="55"/>
                    </a:lnTo>
                    <a:lnTo>
                      <a:pt x="46" y="57"/>
                    </a:lnTo>
                    <a:lnTo>
                      <a:pt x="39" y="60"/>
                    </a:lnTo>
                    <a:lnTo>
                      <a:pt x="39" y="60"/>
                    </a:lnTo>
                    <a:lnTo>
                      <a:pt x="25" y="65"/>
                    </a:lnTo>
                    <a:lnTo>
                      <a:pt x="12" y="72"/>
                    </a:lnTo>
                    <a:lnTo>
                      <a:pt x="6" y="75"/>
                    </a:lnTo>
                    <a:lnTo>
                      <a:pt x="4" y="79"/>
                    </a:lnTo>
                    <a:lnTo>
                      <a:pt x="1" y="82"/>
                    </a:lnTo>
                    <a:lnTo>
                      <a:pt x="0" y="86"/>
                    </a:lnTo>
                    <a:lnTo>
                      <a:pt x="0" y="86"/>
                    </a:lnTo>
                    <a:lnTo>
                      <a:pt x="2" y="90"/>
                    </a:lnTo>
                    <a:lnTo>
                      <a:pt x="8" y="93"/>
                    </a:lnTo>
                    <a:lnTo>
                      <a:pt x="15" y="95"/>
                    </a:lnTo>
                    <a:lnTo>
                      <a:pt x="24" y="98"/>
                    </a:lnTo>
                    <a:lnTo>
                      <a:pt x="36" y="101"/>
                    </a:lnTo>
                    <a:lnTo>
                      <a:pt x="50" y="102"/>
                    </a:lnTo>
                    <a:lnTo>
                      <a:pt x="82" y="103"/>
                    </a:lnTo>
                    <a:lnTo>
                      <a:pt x="82" y="0"/>
                    </a:lnTo>
                    <a:lnTo>
                      <a:pt x="63" y="6"/>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01" name="Freeform 134">
                <a:extLst>
                  <a:ext uri="{FF2B5EF4-FFF2-40B4-BE49-F238E27FC236}">
                    <a16:creationId xmlns="" xmlns:a16="http://schemas.microsoft.com/office/drawing/2014/main" id="{81CA08E7-03A6-45F1-A23C-FD24919507A6}"/>
                  </a:ext>
                </a:extLst>
              </p:cNvPr>
              <p:cNvSpPr>
                <a:spLocks noChangeArrowheads="1"/>
              </p:cNvSpPr>
              <p:nvPr/>
            </p:nvSpPr>
            <p:spPr bwMode="auto">
              <a:xfrm>
                <a:off x="0" y="0"/>
                <a:ext cx="495300" cy="496888"/>
              </a:xfrm>
              <a:custGeom>
                <a:avLst/>
                <a:gdLst>
                  <a:gd name="T0" fmla="*/ 83 w 312"/>
                  <a:gd name="T1" fmla="*/ 16 h 313"/>
                  <a:gd name="T2" fmla="*/ 57 w 312"/>
                  <a:gd name="T3" fmla="*/ 41 h 313"/>
                  <a:gd name="T4" fmla="*/ 37 w 312"/>
                  <a:gd name="T5" fmla="*/ 71 h 313"/>
                  <a:gd name="T6" fmla="*/ 25 w 312"/>
                  <a:gd name="T7" fmla="*/ 103 h 313"/>
                  <a:gd name="T8" fmla="*/ 21 w 312"/>
                  <a:gd name="T9" fmla="*/ 140 h 313"/>
                  <a:gd name="T10" fmla="*/ 21 w 312"/>
                  <a:gd name="T11" fmla="*/ 156 h 313"/>
                  <a:gd name="T12" fmla="*/ 27 w 312"/>
                  <a:gd name="T13" fmla="*/ 186 h 313"/>
                  <a:gd name="T14" fmla="*/ 40 w 312"/>
                  <a:gd name="T15" fmla="*/ 213 h 313"/>
                  <a:gd name="T16" fmla="*/ 56 w 312"/>
                  <a:gd name="T17" fmla="*/ 237 h 313"/>
                  <a:gd name="T18" fmla="*/ 76 w 312"/>
                  <a:gd name="T19" fmla="*/ 259 h 313"/>
                  <a:gd name="T20" fmla="*/ 101 w 312"/>
                  <a:gd name="T21" fmla="*/ 275 h 313"/>
                  <a:gd name="T22" fmla="*/ 128 w 312"/>
                  <a:gd name="T23" fmla="*/ 287 h 313"/>
                  <a:gd name="T24" fmla="*/ 157 w 312"/>
                  <a:gd name="T25" fmla="*/ 293 h 313"/>
                  <a:gd name="T26" fmla="*/ 174 w 312"/>
                  <a:gd name="T27" fmla="*/ 294 h 313"/>
                  <a:gd name="T28" fmla="*/ 210 w 312"/>
                  <a:gd name="T29" fmla="*/ 289 h 313"/>
                  <a:gd name="T30" fmla="*/ 243 w 312"/>
                  <a:gd name="T31" fmla="*/ 276 h 313"/>
                  <a:gd name="T32" fmla="*/ 273 w 312"/>
                  <a:gd name="T33" fmla="*/ 257 h 313"/>
                  <a:gd name="T34" fmla="*/ 296 w 312"/>
                  <a:gd name="T35" fmla="*/ 233 h 313"/>
                  <a:gd name="T36" fmla="*/ 312 w 312"/>
                  <a:gd name="T37" fmla="*/ 245 h 313"/>
                  <a:gd name="T38" fmla="*/ 285 w 312"/>
                  <a:gd name="T39" fmla="*/ 274 h 313"/>
                  <a:gd name="T40" fmla="*/ 252 w 312"/>
                  <a:gd name="T41" fmla="*/ 295 h 313"/>
                  <a:gd name="T42" fmla="*/ 214 w 312"/>
                  <a:gd name="T43" fmla="*/ 309 h 313"/>
                  <a:gd name="T44" fmla="*/ 174 w 312"/>
                  <a:gd name="T45" fmla="*/ 313 h 313"/>
                  <a:gd name="T46" fmla="*/ 156 w 312"/>
                  <a:gd name="T47" fmla="*/ 313 h 313"/>
                  <a:gd name="T48" fmla="*/ 122 w 312"/>
                  <a:gd name="T49" fmla="*/ 306 h 313"/>
                  <a:gd name="T50" fmla="*/ 91 w 312"/>
                  <a:gd name="T51" fmla="*/ 293 h 313"/>
                  <a:gd name="T52" fmla="*/ 64 w 312"/>
                  <a:gd name="T53" fmla="*/ 274 h 313"/>
                  <a:gd name="T54" fmla="*/ 40 w 312"/>
                  <a:gd name="T55" fmla="*/ 251 h 313"/>
                  <a:gd name="T56" fmla="*/ 21 w 312"/>
                  <a:gd name="T57" fmla="*/ 222 h 313"/>
                  <a:gd name="T58" fmla="*/ 8 w 312"/>
                  <a:gd name="T59" fmla="*/ 191 h 313"/>
                  <a:gd name="T60" fmla="*/ 2 w 312"/>
                  <a:gd name="T61" fmla="*/ 159 h 313"/>
                  <a:gd name="T62" fmla="*/ 0 w 312"/>
                  <a:gd name="T63" fmla="*/ 140 h 313"/>
                  <a:gd name="T64" fmla="*/ 6 w 312"/>
                  <a:gd name="T65" fmla="*/ 99 h 313"/>
                  <a:gd name="T66" fmla="*/ 19 w 312"/>
                  <a:gd name="T67" fmla="*/ 61 h 313"/>
                  <a:gd name="T68" fmla="*/ 42 w 312"/>
                  <a:gd name="T69" fmla="*/ 27 h 313"/>
                  <a:gd name="T70" fmla="*/ 71 w 312"/>
                  <a:gd name="T71" fmla="*/ 0 h 31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2"/>
                  <a:gd name="T109" fmla="*/ 0 h 313"/>
                  <a:gd name="T110" fmla="*/ 312 w 312"/>
                  <a:gd name="T111" fmla="*/ 313 h 313"/>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2" h="313">
                    <a:moveTo>
                      <a:pt x="83" y="16"/>
                    </a:moveTo>
                    <a:lnTo>
                      <a:pt x="83" y="16"/>
                    </a:lnTo>
                    <a:lnTo>
                      <a:pt x="69" y="29"/>
                    </a:lnTo>
                    <a:lnTo>
                      <a:pt x="57" y="41"/>
                    </a:lnTo>
                    <a:lnTo>
                      <a:pt x="46" y="54"/>
                    </a:lnTo>
                    <a:lnTo>
                      <a:pt x="37" y="71"/>
                    </a:lnTo>
                    <a:lnTo>
                      <a:pt x="30" y="87"/>
                    </a:lnTo>
                    <a:lnTo>
                      <a:pt x="25" y="103"/>
                    </a:lnTo>
                    <a:lnTo>
                      <a:pt x="22" y="122"/>
                    </a:lnTo>
                    <a:lnTo>
                      <a:pt x="21" y="140"/>
                    </a:lnTo>
                    <a:lnTo>
                      <a:pt x="21" y="140"/>
                    </a:lnTo>
                    <a:lnTo>
                      <a:pt x="21" y="156"/>
                    </a:lnTo>
                    <a:lnTo>
                      <a:pt x="23" y="171"/>
                    </a:lnTo>
                    <a:lnTo>
                      <a:pt x="27" y="186"/>
                    </a:lnTo>
                    <a:lnTo>
                      <a:pt x="33" y="199"/>
                    </a:lnTo>
                    <a:lnTo>
                      <a:pt x="40" y="213"/>
                    </a:lnTo>
                    <a:lnTo>
                      <a:pt x="46" y="226"/>
                    </a:lnTo>
                    <a:lnTo>
                      <a:pt x="56" y="237"/>
                    </a:lnTo>
                    <a:lnTo>
                      <a:pt x="65" y="248"/>
                    </a:lnTo>
                    <a:lnTo>
                      <a:pt x="76" y="259"/>
                    </a:lnTo>
                    <a:lnTo>
                      <a:pt x="88" y="267"/>
                    </a:lnTo>
                    <a:lnTo>
                      <a:pt x="101" y="275"/>
                    </a:lnTo>
                    <a:lnTo>
                      <a:pt x="114" y="282"/>
                    </a:lnTo>
                    <a:lnTo>
                      <a:pt x="128" y="287"/>
                    </a:lnTo>
                    <a:lnTo>
                      <a:pt x="143" y="290"/>
                    </a:lnTo>
                    <a:lnTo>
                      <a:pt x="157" y="293"/>
                    </a:lnTo>
                    <a:lnTo>
                      <a:pt x="174" y="294"/>
                    </a:lnTo>
                    <a:lnTo>
                      <a:pt x="174" y="294"/>
                    </a:lnTo>
                    <a:lnTo>
                      <a:pt x="193" y="293"/>
                    </a:lnTo>
                    <a:lnTo>
                      <a:pt x="210" y="289"/>
                    </a:lnTo>
                    <a:lnTo>
                      <a:pt x="227" y="285"/>
                    </a:lnTo>
                    <a:lnTo>
                      <a:pt x="243" y="276"/>
                    </a:lnTo>
                    <a:lnTo>
                      <a:pt x="258" y="268"/>
                    </a:lnTo>
                    <a:lnTo>
                      <a:pt x="273" y="257"/>
                    </a:lnTo>
                    <a:lnTo>
                      <a:pt x="285" y="247"/>
                    </a:lnTo>
                    <a:lnTo>
                      <a:pt x="296" y="233"/>
                    </a:lnTo>
                    <a:lnTo>
                      <a:pt x="312" y="245"/>
                    </a:lnTo>
                    <a:lnTo>
                      <a:pt x="312" y="245"/>
                    </a:lnTo>
                    <a:lnTo>
                      <a:pt x="298" y="260"/>
                    </a:lnTo>
                    <a:lnTo>
                      <a:pt x="285" y="274"/>
                    </a:lnTo>
                    <a:lnTo>
                      <a:pt x="268" y="285"/>
                    </a:lnTo>
                    <a:lnTo>
                      <a:pt x="252" y="295"/>
                    </a:lnTo>
                    <a:lnTo>
                      <a:pt x="233" y="303"/>
                    </a:lnTo>
                    <a:lnTo>
                      <a:pt x="214" y="309"/>
                    </a:lnTo>
                    <a:lnTo>
                      <a:pt x="194" y="312"/>
                    </a:lnTo>
                    <a:lnTo>
                      <a:pt x="174" y="313"/>
                    </a:lnTo>
                    <a:lnTo>
                      <a:pt x="174" y="313"/>
                    </a:lnTo>
                    <a:lnTo>
                      <a:pt x="156" y="313"/>
                    </a:lnTo>
                    <a:lnTo>
                      <a:pt x="138" y="310"/>
                    </a:lnTo>
                    <a:lnTo>
                      <a:pt x="122" y="306"/>
                    </a:lnTo>
                    <a:lnTo>
                      <a:pt x="106" y="299"/>
                    </a:lnTo>
                    <a:lnTo>
                      <a:pt x="91" y="293"/>
                    </a:lnTo>
                    <a:lnTo>
                      <a:pt x="76" y="285"/>
                    </a:lnTo>
                    <a:lnTo>
                      <a:pt x="64" y="274"/>
                    </a:lnTo>
                    <a:lnTo>
                      <a:pt x="52" y="263"/>
                    </a:lnTo>
                    <a:lnTo>
                      <a:pt x="40" y="251"/>
                    </a:lnTo>
                    <a:lnTo>
                      <a:pt x="30" y="237"/>
                    </a:lnTo>
                    <a:lnTo>
                      <a:pt x="21" y="222"/>
                    </a:lnTo>
                    <a:lnTo>
                      <a:pt x="14" y="207"/>
                    </a:lnTo>
                    <a:lnTo>
                      <a:pt x="8" y="191"/>
                    </a:lnTo>
                    <a:lnTo>
                      <a:pt x="4" y="175"/>
                    </a:lnTo>
                    <a:lnTo>
                      <a:pt x="2" y="159"/>
                    </a:lnTo>
                    <a:lnTo>
                      <a:pt x="0" y="140"/>
                    </a:lnTo>
                    <a:lnTo>
                      <a:pt x="0" y="140"/>
                    </a:lnTo>
                    <a:lnTo>
                      <a:pt x="2" y="119"/>
                    </a:lnTo>
                    <a:lnTo>
                      <a:pt x="6" y="99"/>
                    </a:lnTo>
                    <a:lnTo>
                      <a:pt x="11" y="79"/>
                    </a:lnTo>
                    <a:lnTo>
                      <a:pt x="19" y="61"/>
                    </a:lnTo>
                    <a:lnTo>
                      <a:pt x="30" y="44"/>
                    </a:lnTo>
                    <a:lnTo>
                      <a:pt x="42" y="27"/>
                    </a:lnTo>
                    <a:lnTo>
                      <a:pt x="56" y="14"/>
                    </a:lnTo>
                    <a:lnTo>
                      <a:pt x="71" y="0"/>
                    </a:lnTo>
                    <a:lnTo>
                      <a:pt x="83" y="16"/>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02" name="Freeform 135">
                <a:extLst>
                  <a:ext uri="{FF2B5EF4-FFF2-40B4-BE49-F238E27FC236}">
                    <a16:creationId xmlns="" xmlns:a16="http://schemas.microsoft.com/office/drawing/2014/main" id="{E236FC5C-8DED-434B-A0B6-DD1E9D7EECBB}"/>
                  </a:ext>
                </a:extLst>
              </p:cNvPr>
              <p:cNvSpPr>
                <a:spLocks noEditPoints="1" noChangeArrowheads="1"/>
              </p:cNvSpPr>
              <p:nvPr/>
            </p:nvSpPr>
            <p:spPr bwMode="auto">
              <a:xfrm>
                <a:off x="53975" y="9525"/>
                <a:ext cx="436563" cy="434975"/>
              </a:xfrm>
              <a:custGeom>
                <a:avLst/>
                <a:gdLst>
                  <a:gd name="T0" fmla="*/ 152 w 275"/>
                  <a:gd name="T1" fmla="*/ 1 h 274"/>
                  <a:gd name="T2" fmla="*/ 191 w 275"/>
                  <a:gd name="T3" fmla="*/ 10 h 274"/>
                  <a:gd name="T4" fmla="*/ 225 w 275"/>
                  <a:gd name="T5" fmla="*/ 32 h 274"/>
                  <a:gd name="T6" fmla="*/ 252 w 275"/>
                  <a:gd name="T7" fmla="*/ 61 h 274"/>
                  <a:gd name="T8" fmla="*/ 268 w 275"/>
                  <a:gd name="T9" fmla="*/ 97 h 274"/>
                  <a:gd name="T10" fmla="*/ 275 w 275"/>
                  <a:gd name="T11" fmla="*/ 138 h 274"/>
                  <a:gd name="T12" fmla="*/ 272 w 275"/>
                  <a:gd name="T13" fmla="*/ 165 h 274"/>
                  <a:gd name="T14" fmla="*/ 259 w 275"/>
                  <a:gd name="T15" fmla="*/ 203 h 274"/>
                  <a:gd name="T16" fmla="*/ 234 w 275"/>
                  <a:gd name="T17" fmla="*/ 235 h 274"/>
                  <a:gd name="T18" fmla="*/ 203 w 275"/>
                  <a:gd name="T19" fmla="*/ 258 h 274"/>
                  <a:gd name="T20" fmla="*/ 165 w 275"/>
                  <a:gd name="T21" fmla="*/ 272 h 274"/>
                  <a:gd name="T22" fmla="*/ 137 w 275"/>
                  <a:gd name="T23" fmla="*/ 274 h 274"/>
                  <a:gd name="T24" fmla="*/ 137 w 275"/>
                  <a:gd name="T25" fmla="*/ 269 h 274"/>
                  <a:gd name="T26" fmla="*/ 164 w 275"/>
                  <a:gd name="T27" fmla="*/ 266 h 274"/>
                  <a:gd name="T28" fmla="*/ 201 w 275"/>
                  <a:gd name="T29" fmla="*/ 253 h 274"/>
                  <a:gd name="T30" fmla="*/ 230 w 275"/>
                  <a:gd name="T31" fmla="*/ 230 h 274"/>
                  <a:gd name="T32" fmla="*/ 253 w 275"/>
                  <a:gd name="T33" fmla="*/ 200 h 274"/>
                  <a:gd name="T34" fmla="*/ 266 w 275"/>
                  <a:gd name="T35" fmla="*/ 163 h 274"/>
                  <a:gd name="T36" fmla="*/ 268 w 275"/>
                  <a:gd name="T37" fmla="*/ 138 h 274"/>
                  <a:gd name="T38" fmla="*/ 263 w 275"/>
                  <a:gd name="T39" fmla="*/ 98 h 274"/>
                  <a:gd name="T40" fmla="*/ 247 w 275"/>
                  <a:gd name="T41" fmla="*/ 65 h 274"/>
                  <a:gd name="T42" fmla="*/ 221 w 275"/>
                  <a:gd name="T43" fmla="*/ 36 h 274"/>
                  <a:gd name="T44" fmla="*/ 188 w 275"/>
                  <a:gd name="T45" fmla="*/ 17 h 274"/>
                  <a:gd name="T46" fmla="*/ 151 w 275"/>
                  <a:gd name="T47" fmla="*/ 8 h 274"/>
                  <a:gd name="T48" fmla="*/ 137 w 275"/>
                  <a:gd name="T49" fmla="*/ 0 h 274"/>
                  <a:gd name="T50" fmla="*/ 137 w 275"/>
                  <a:gd name="T51" fmla="*/ 274 h 274"/>
                  <a:gd name="T52" fmla="*/ 96 w 275"/>
                  <a:gd name="T53" fmla="*/ 269 h 274"/>
                  <a:gd name="T54" fmla="*/ 61 w 275"/>
                  <a:gd name="T55" fmla="*/ 251 h 274"/>
                  <a:gd name="T56" fmla="*/ 31 w 275"/>
                  <a:gd name="T57" fmla="*/ 224 h 274"/>
                  <a:gd name="T58" fmla="*/ 11 w 275"/>
                  <a:gd name="T59" fmla="*/ 191 h 274"/>
                  <a:gd name="T60" fmla="*/ 2 w 275"/>
                  <a:gd name="T61" fmla="*/ 151 h 274"/>
                  <a:gd name="T62" fmla="*/ 2 w 275"/>
                  <a:gd name="T63" fmla="*/ 123 h 274"/>
                  <a:gd name="T64" fmla="*/ 11 w 275"/>
                  <a:gd name="T65" fmla="*/ 84 h 274"/>
                  <a:gd name="T66" fmla="*/ 31 w 275"/>
                  <a:gd name="T67" fmla="*/ 50 h 274"/>
                  <a:gd name="T68" fmla="*/ 61 w 275"/>
                  <a:gd name="T69" fmla="*/ 24 h 274"/>
                  <a:gd name="T70" fmla="*/ 96 w 275"/>
                  <a:gd name="T71" fmla="*/ 6 h 274"/>
                  <a:gd name="T72" fmla="*/ 137 w 275"/>
                  <a:gd name="T73" fmla="*/ 0 h 274"/>
                  <a:gd name="T74" fmla="*/ 125 w 275"/>
                  <a:gd name="T75" fmla="*/ 8 h 274"/>
                  <a:gd name="T76" fmla="*/ 87 w 275"/>
                  <a:gd name="T77" fmla="*/ 17 h 274"/>
                  <a:gd name="T78" fmla="*/ 54 w 275"/>
                  <a:gd name="T79" fmla="*/ 36 h 274"/>
                  <a:gd name="T80" fmla="*/ 29 w 275"/>
                  <a:gd name="T81" fmla="*/ 65 h 274"/>
                  <a:gd name="T82" fmla="*/ 12 w 275"/>
                  <a:gd name="T83" fmla="*/ 98 h 274"/>
                  <a:gd name="T84" fmla="*/ 7 w 275"/>
                  <a:gd name="T85" fmla="*/ 138 h 274"/>
                  <a:gd name="T86" fmla="*/ 10 w 275"/>
                  <a:gd name="T87" fmla="*/ 163 h 274"/>
                  <a:gd name="T88" fmla="*/ 22 w 275"/>
                  <a:gd name="T89" fmla="*/ 200 h 274"/>
                  <a:gd name="T90" fmla="*/ 45 w 275"/>
                  <a:gd name="T91" fmla="*/ 230 h 274"/>
                  <a:gd name="T92" fmla="*/ 75 w 275"/>
                  <a:gd name="T93" fmla="*/ 253 h 274"/>
                  <a:gd name="T94" fmla="*/ 111 w 275"/>
                  <a:gd name="T95" fmla="*/ 266 h 274"/>
                  <a:gd name="T96" fmla="*/ 137 w 275"/>
                  <a:gd name="T97" fmla="*/ 274 h 2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5"/>
                  <a:gd name="T148" fmla="*/ 0 h 274"/>
                  <a:gd name="T149" fmla="*/ 275 w 275"/>
                  <a:gd name="T150" fmla="*/ 274 h 27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5" h="274">
                    <a:moveTo>
                      <a:pt x="137" y="0"/>
                    </a:moveTo>
                    <a:lnTo>
                      <a:pt x="137" y="0"/>
                    </a:lnTo>
                    <a:lnTo>
                      <a:pt x="152" y="1"/>
                    </a:lnTo>
                    <a:lnTo>
                      <a:pt x="165" y="2"/>
                    </a:lnTo>
                    <a:lnTo>
                      <a:pt x="179" y="6"/>
                    </a:lnTo>
                    <a:lnTo>
                      <a:pt x="191" y="10"/>
                    </a:lnTo>
                    <a:lnTo>
                      <a:pt x="203" y="17"/>
                    </a:lnTo>
                    <a:lnTo>
                      <a:pt x="214" y="24"/>
                    </a:lnTo>
                    <a:lnTo>
                      <a:pt x="225" y="32"/>
                    </a:lnTo>
                    <a:lnTo>
                      <a:pt x="234" y="40"/>
                    </a:lnTo>
                    <a:lnTo>
                      <a:pt x="244" y="50"/>
                    </a:lnTo>
                    <a:lnTo>
                      <a:pt x="252" y="61"/>
                    </a:lnTo>
                    <a:lnTo>
                      <a:pt x="259" y="71"/>
                    </a:lnTo>
                    <a:lnTo>
                      <a:pt x="264" y="84"/>
                    </a:lnTo>
                    <a:lnTo>
                      <a:pt x="268" y="97"/>
                    </a:lnTo>
                    <a:lnTo>
                      <a:pt x="272" y="109"/>
                    </a:lnTo>
                    <a:lnTo>
                      <a:pt x="274" y="123"/>
                    </a:lnTo>
                    <a:lnTo>
                      <a:pt x="275" y="138"/>
                    </a:lnTo>
                    <a:lnTo>
                      <a:pt x="275" y="138"/>
                    </a:lnTo>
                    <a:lnTo>
                      <a:pt x="274" y="151"/>
                    </a:lnTo>
                    <a:lnTo>
                      <a:pt x="272" y="165"/>
                    </a:lnTo>
                    <a:lnTo>
                      <a:pt x="268" y="178"/>
                    </a:lnTo>
                    <a:lnTo>
                      <a:pt x="264" y="191"/>
                    </a:lnTo>
                    <a:lnTo>
                      <a:pt x="259" y="203"/>
                    </a:lnTo>
                    <a:lnTo>
                      <a:pt x="252" y="215"/>
                    </a:lnTo>
                    <a:lnTo>
                      <a:pt x="244" y="224"/>
                    </a:lnTo>
                    <a:lnTo>
                      <a:pt x="234" y="235"/>
                    </a:lnTo>
                    <a:lnTo>
                      <a:pt x="225" y="243"/>
                    </a:lnTo>
                    <a:lnTo>
                      <a:pt x="214" y="251"/>
                    </a:lnTo>
                    <a:lnTo>
                      <a:pt x="203" y="258"/>
                    </a:lnTo>
                    <a:lnTo>
                      <a:pt x="191" y="264"/>
                    </a:lnTo>
                    <a:lnTo>
                      <a:pt x="179" y="269"/>
                    </a:lnTo>
                    <a:lnTo>
                      <a:pt x="165" y="272"/>
                    </a:lnTo>
                    <a:lnTo>
                      <a:pt x="152" y="274"/>
                    </a:lnTo>
                    <a:lnTo>
                      <a:pt x="137" y="274"/>
                    </a:lnTo>
                    <a:lnTo>
                      <a:pt x="137" y="274"/>
                    </a:lnTo>
                    <a:lnTo>
                      <a:pt x="137" y="269"/>
                    </a:lnTo>
                    <a:lnTo>
                      <a:pt x="137" y="269"/>
                    </a:lnTo>
                    <a:lnTo>
                      <a:pt x="137" y="269"/>
                    </a:lnTo>
                    <a:lnTo>
                      <a:pt x="137" y="269"/>
                    </a:lnTo>
                    <a:lnTo>
                      <a:pt x="151" y="268"/>
                    </a:lnTo>
                    <a:lnTo>
                      <a:pt x="164" y="266"/>
                    </a:lnTo>
                    <a:lnTo>
                      <a:pt x="176" y="262"/>
                    </a:lnTo>
                    <a:lnTo>
                      <a:pt x="188" y="258"/>
                    </a:lnTo>
                    <a:lnTo>
                      <a:pt x="201" y="253"/>
                    </a:lnTo>
                    <a:lnTo>
                      <a:pt x="211" y="246"/>
                    </a:lnTo>
                    <a:lnTo>
                      <a:pt x="221" y="238"/>
                    </a:lnTo>
                    <a:lnTo>
                      <a:pt x="230" y="230"/>
                    </a:lnTo>
                    <a:lnTo>
                      <a:pt x="239" y="220"/>
                    </a:lnTo>
                    <a:lnTo>
                      <a:pt x="247" y="211"/>
                    </a:lnTo>
                    <a:lnTo>
                      <a:pt x="253" y="200"/>
                    </a:lnTo>
                    <a:lnTo>
                      <a:pt x="259" y="188"/>
                    </a:lnTo>
                    <a:lnTo>
                      <a:pt x="263" y="177"/>
                    </a:lnTo>
                    <a:lnTo>
                      <a:pt x="266" y="163"/>
                    </a:lnTo>
                    <a:lnTo>
                      <a:pt x="268" y="151"/>
                    </a:lnTo>
                    <a:lnTo>
                      <a:pt x="268" y="138"/>
                    </a:lnTo>
                    <a:lnTo>
                      <a:pt x="268" y="138"/>
                    </a:lnTo>
                    <a:lnTo>
                      <a:pt x="268" y="124"/>
                    </a:lnTo>
                    <a:lnTo>
                      <a:pt x="266" y="111"/>
                    </a:lnTo>
                    <a:lnTo>
                      <a:pt x="263" y="98"/>
                    </a:lnTo>
                    <a:lnTo>
                      <a:pt x="259" y="86"/>
                    </a:lnTo>
                    <a:lnTo>
                      <a:pt x="253" y="75"/>
                    </a:lnTo>
                    <a:lnTo>
                      <a:pt x="247" y="65"/>
                    </a:lnTo>
                    <a:lnTo>
                      <a:pt x="239" y="54"/>
                    </a:lnTo>
                    <a:lnTo>
                      <a:pt x="230" y="44"/>
                    </a:lnTo>
                    <a:lnTo>
                      <a:pt x="221" y="36"/>
                    </a:lnTo>
                    <a:lnTo>
                      <a:pt x="211" y="29"/>
                    </a:lnTo>
                    <a:lnTo>
                      <a:pt x="201" y="23"/>
                    </a:lnTo>
                    <a:lnTo>
                      <a:pt x="188" y="17"/>
                    </a:lnTo>
                    <a:lnTo>
                      <a:pt x="176" y="12"/>
                    </a:lnTo>
                    <a:lnTo>
                      <a:pt x="164" y="9"/>
                    </a:lnTo>
                    <a:lnTo>
                      <a:pt x="151" y="8"/>
                    </a:lnTo>
                    <a:lnTo>
                      <a:pt x="137" y="6"/>
                    </a:lnTo>
                    <a:lnTo>
                      <a:pt x="137" y="6"/>
                    </a:lnTo>
                    <a:lnTo>
                      <a:pt x="137" y="0"/>
                    </a:lnTo>
                    <a:lnTo>
                      <a:pt x="137" y="0"/>
                    </a:lnTo>
                    <a:close/>
                    <a:moveTo>
                      <a:pt x="137" y="274"/>
                    </a:moveTo>
                    <a:lnTo>
                      <a:pt x="137" y="274"/>
                    </a:lnTo>
                    <a:lnTo>
                      <a:pt x="123" y="274"/>
                    </a:lnTo>
                    <a:lnTo>
                      <a:pt x="110" y="272"/>
                    </a:lnTo>
                    <a:lnTo>
                      <a:pt x="96" y="269"/>
                    </a:lnTo>
                    <a:lnTo>
                      <a:pt x="84" y="264"/>
                    </a:lnTo>
                    <a:lnTo>
                      <a:pt x="72" y="258"/>
                    </a:lnTo>
                    <a:lnTo>
                      <a:pt x="61" y="251"/>
                    </a:lnTo>
                    <a:lnTo>
                      <a:pt x="50" y="243"/>
                    </a:lnTo>
                    <a:lnTo>
                      <a:pt x="41" y="235"/>
                    </a:lnTo>
                    <a:lnTo>
                      <a:pt x="31" y="224"/>
                    </a:lnTo>
                    <a:lnTo>
                      <a:pt x="23" y="215"/>
                    </a:lnTo>
                    <a:lnTo>
                      <a:pt x="16" y="203"/>
                    </a:lnTo>
                    <a:lnTo>
                      <a:pt x="11" y="191"/>
                    </a:lnTo>
                    <a:lnTo>
                      <a:pt x="7" y="178"/>
                    </a:lnTo>
                    <a:lnTo>
                      <a:pt x="3" y="165"/>
                    </a:lnTo>
                    <a:lnTo>
                      <a:pt x="2" y="151"/>
                    </a:lnTo>
                    <a:lnTo>
                      <a:pt x="0" y="138"/>
                    </a:lnTo>
                    <a:lnTo>
                      <a:pt x="0" y="138"/>
                    </a:lnTo>
                    <a:lnTo>
                      <a:pt x="2" y="123"/>
                    </a:lnTo>
                    <a:lnTo>
                      <a:pt x="3" y="109"/>
                    </a:lnTo>
                    <a:lnTo>
                      <a:pt x="7" y="97"/>
                    </a:lnTo>
                    <a:lnTo>
                      <a:pt x="11" y="84"/>
                    </a:lnTo>
                    <a:lnTo>
                      <a:pt x="16" y="71"/>
                    </a:lnTo>
                    <a:lnTo>
                      <a:pt x="23" y="61"/>
                    </a:lnTo>
                    <a:lnTo>
                      <a:pt x="31" y="50"/>
                    </a:lnTo>
                    <a:lnTo>
                      <a:pt x="41" y="40"/>
                    </a:lnTo>
                    <a:lnTo>
                      <a:pt x="50" y="32"/>
                    </a:lnTo>
                    <a:lnTo>
                      <a:pt x="61" y="24"/>
                    </a:lnTo>
                    <a:lnTo>
                      <a:pt x="72" y="17"/>
                    </a:lnTo>
                    <a:lnTo>
                      <a:pt x="84" y="10"/>
                    </a:lnTo>
                    <a:lnTo>
                      <a:pt x="96" y="6"/>
                    </a:lnTo>
                    <a:lnTo>
                      <a:pt x="110" y="2"/>
                    </a:lnTo>
                    <a:lnTo>
                      <a:pt x="123" y="1"/>
                    </a:lnTo>
                    <a:lnTo>
                      <a:pt x="137" y="0"/>
                    </a:lnTo>
                    <a:lnTo>
                      <a:pt x="137" y="6"/>
                    </a:lnTo>
                    <a:lnTo>
                      <a:pt x="137" y="6"/>
                    </a:lnTo>
                    <a:lnTo>
                      <a:pt x="125" y="8"/>
                    </a:lnTo>
                    <a:lnTo>
                      <a:pt x="111" y="9"/>
                    </a:lnTo>
                    <a:lnTo>
                      <a:pt x="99" y="12"/>
                    </a:lnTo>
                    <a:lnTo>
                      <a:pt x="87" y="17"/>
                    </a:lnTo>
                    <a:lnTo>
                      <a:pt x="75" y="23"/>
                    </a:lnTo>
                    <a:lnTo>
                      <a:pt x="64" y="29"/>
                    </a:lnTo>
                    <a:lnTo>
                      <a:pt x="54" y="36"/>
                    </a:lnTo>
                    <a:lnTo>
                      <a:pt x="45" y="44"/>
                    </a:lnTo>
                    <a:lnTo>
                      <a:pt x="37" y="54"/>
                    </a:lnTo>
                    <a:lnTo>
                      <a:pt x="29" y="65"/>
                    </a:lnTo>
                    <a:lnTo>
                      <a:pt x="22" y="75"/>
                    </a:lnTo>
                    <a:lnTo>
                      <a:pt x="16" y="86"/>
                    </a:lnTo>
                    <a:lnTo>
                      <a:pt x="12" y="98"/>
                    </a:lnTo>
                    <a:lnTo>
                      <a:pt x="10" y="111"/>
                    </a:lnTo>
                    <a:lnTo>
                      <a:pt x="7" y="124"/>
                    </a:lnTo>
                    <a:lnTo>
                      <a:pt x="7" y="138"/>
                    </a:lnTo>
                    <a:lnTo>
                      <a:pt x="7" y="138"/>
                    </a:lnTo>
                    <a:lnTo>
                      <a:pt x="7" y="151"/>
                    </a:lnTo>
                    <a:lnTo>
                      <a:pt x="10" y="163"/>
                    </a:lnTo>
                    <a:lnTo>
                      <a:pt x="12" y="177"/>
                    </a:lnTo>
                    <a:lnTo>
                      <a:pt x="16" y="188"/>
                    </a:lnTo>
                    <a:lnTo>
                      <a:pt x="22" y="200"/>
                    </a:lnTo>
                    <a:lnTo>
                      <a:pt x="29" y="211"/>
                    </a:lnTo>
                    <a:lnTo>
                      <a:pt x="37" y="220"/>
                    </a:lnTo>
                    <a:lnTo>
                      <a:pt x="45" y="230"/>
                    </a:lnTo>
                    <a:lnTo>
                      <a:pt x="54" y="238"/>
                    </a:lnTo>
                    <a:lnTo>
                      <a:pt x="64" y="246"/>
                    </a:lnTo>
                    <a:lnTo>
                      <a:pt x="75" y="253"/>
                    </a:lnTo>
                    <a:lnTo>
                      <a:pt x="87" y="258"/>
                    </a:lnTo>
                    <a:lnTo>
                      <a:pt x="99" y="262"/>
                    </a:lnTo>
                    <a:lnTo>
                      <a:pt x="111" y="266"/>
                    </a:lnTo>
                    <a:lnTo>
                      <a:pt x="125" y="268"/>
                    </a:lnTo>
                    <a:lnTo>
                      <a:pt x="137" y="269"/>
                    </a:lnTo>
                    <a:lnTo>
                      <a:pt x="137" y="274"/>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103" name="Freeform 136">
                <a:extLst>
                  <a:ext uri="{FF2B5EF4-FFF2-40B4-BE49-F238E27FC236}">
                    <a16:creationId xmlns="" xmlns:a16="http://schemas.microsoft.com/office/drawing/2014/main" id="{0AFAEA60-80D4-4294-B041-25C759C3FBA1}"/>
                  </a:ext>
                </a:extLst>
              </p:cNvPr>
              <p:cNvSpPr>
                <a:spLocks noChangeArrowheads="1"/>
              </p:cNvSpPr>
              <p:nvPr/>
            </p:nvSpPr>
            <p:spPr bwMode="auto">
              <a:xfrm>
                <a:off x="47625" y="17463"/>
                <a:ext cx="434975" cy="423863"/>
              </a:xfrm>
              <a:custGeom>
                <a:avLst/>
                <a:gdLst>
                  <a:gd name="T0" fmla="*/ 199 w 274"/>
                  <a:gd name="T1" fmla="*/ 18 h 267"/>
                  <a:gd name="T2" fmla="*/ 203 w 274"/>
                  <a:gd name="T3" fmla="*/ 37 h 267"/>
                  <a:gd name="T4" fmla="*/ 214 w 274"/>
                  <a:gd name="T5" fmla="*/ 35 h 267"/>
                  <a:gd name="T6" fmla="*/ 221 w 274"/>
                  <a:gd name="T7" fmla="*/ 43 h 267"/>
                  <a:gd name="T8" fmla="*/ 238 w 274"/>
                  <a:gd name="T9" fmla="*/ 56 h 267"/>
                  <a:gd name="T10" fmla="*/ 257 w 274"/>
                  <a:gd name="T11" fmla="*/ 80 h 267"/>
                  <a:gd name="T12" fmla="*/ 251 w 274"/>
                  <a:gd name="T13" fmla="*/ 91 h 267"/>
                  <a:gd name="T14" fmla="*/ 256 w 274"/>
                  <a:gd name="T15" fmla="*/ 93 h 267"/>
                  <a:gd name="T16" fmla="*/ 262 w 274"/>
                  <a:gd name="T17" fmla="*/ 85 h 267"/>
                  <a:gd name="T18" fmla="*/ 264 w 274"/>
                  <a:gd name="T19" fmla="*/ 93 h 267"/>
                  <a:gd name="T20" fmla="*/ 259 w 274"/>
                  <a:gd name="T21" fmla="*/ 110 h 267"/>
                  <a:gd name="T22" fmla="*/ 247 w 274"/>
                  <a:gd name="T23" fmla="*/ 112 h 267"/>
                  <a:gd name="T24" fmla="*/ 232 w 274"/>
                  <a:gd name="T25" fmla="*/ 127 h 267"/>
                  <a:gd name="T26" fmla="*/ 220 w 274"/>
                  <a:gd name="T27" fmla="*/ 141 h 267"/>
                  <a:gd name="T28" fmla="*/ 202 w 274"/>
                  <a:gd name="T29" fmla="*/ 154 h 267"/>
                  <a:gd name="T30" fmla="*/ 209 w 274"/>
                  <a:gd name="T31" fmla="*/ 183 h 267"/>
                  <a:gd name="T32" fmla="*/ 218 w 274"/>
                  <a:gd name="T33" fmla="*/ 214 h 267"/>
                  <a:gd name="T34" fmla="*/ 210 w 274"/>
                  <a:gd name="T35" fmla="*/ 237 h 267"/>
                  <a:gd name="T36" fmla="*/ 226 w 274"/>
                  <a:gd name="T37" fmla="*/ 228 h 267"/>
                  <a:gd name="T38" fmla="*/ 247 w 274"/>
                  <a:gd name="T39" fmla="*/ 192 h 267"/>
                  <a:gd name="T40" fmla="*/ 264 w 274"/>
                  <a:gd name="T41" fmla="*/ 141 h 267"/>
                  <a:gd name="T42" fmla="*/ 274 w 274"/>
                  <a:gd name="T43" fmla="*/ 115 h 267"/>
                  <a:gd name="T44" fmla="*/ 155 w 274"/>
                  <a:gd name="T45" fmla="*/ 267 h 267"/>
                  <a:gd name="T46" fmla="*/ 178 w 274"/>
                  <a:gd name="T47" fmla="*/ 246 h 267"/>
                  <a:gd name="T48" fmla="*/ 153 w 274"/>
                  <a:gd name="T49" fmla="*/ 245 h 267"/>
                  <a:gd name="T50" fmla="*/ 145 w 274"/>
                  <a:gd name="T51" fmla="*/ 252 h 267"/>
                  <a:gd name="T52" fmla="*/ 125 w 274"/>
                  <a:gd name="T53" fmla="*/ 248 h 267"/>
                  <a:gd name="T54" fmla="*/ 99 w 274"/>
                  <a:gd name="T55" fmla="*/ 249 h 267"/>
                  <a:gd name="T56" fmla="*/ 121 w 274"/>
                  <a:gd name="T57" fmla="*/ 267 h 267"/>
                  <a:gd name="T58" fmla="*/ 0 w 274"/>
                  <a:gd name="T59" fmla="*/ 129 h 267"/>
                  <a:gd name="T60" fmla="*/ 62 w 274"/>
                  <a:gd name="T61" fmla="*/ 26 h 267"/>
                  <a:gd name="T62" fmla="*/ 19 w 274"/>
                  <a:gd name="T63" fmla="*/ 87 h 267"/>
                  <a:gd name="T64" fmla="*/ 31 w 274"/>
                  <a:gd name="T65" fmla="*/ 84 h 267"/>
                  <a:gd name="T66" fmla="*/ 50 w 274"/>
                  <a:gd name="T67" fmla="*/ 91 h 267"/>
                  <a:gd name="T68" fmla="*/ 60 w 274"/>
                  <a:gd name="T69" fmla="*/ 88 h 267"/>
                  <a:gd name="T70" fmla="*/ 46 w 274"/>
                  <a:gd name="T71" fmla="*/ 106 h 267"/>
                  <a:gd name="T72" fmla="*/ 35 w 274"/>
                  <a:gd name="T73" fmla="*/ 122 h 267"/>
                  <a:gd name="T74" fmla="*/ 45 w 274"/>
                  <a:gd name="T75" fmla="*/ 157 h 267"/>
                  <a:gd name="T76" fmla="*/ 54 w 274"/>
                  <a:gd name="T77" fmla="*/ 180 h 267"/>
                  <a:gd name="T78" fmla="*/ 87 w 274"/>
                  <a:gd name="T79" fmla="*/ 210 h 267"/>
                  <a:gd name="T80" fmla="*/ 95 w 274"/>
                  <a:gd name="T81" fmla="*/ 188 h 267"/>
                  <a:gd name="T82" fmla="*/ 98 w 274"/>
                  <a:gd name="T83" fmla="*/ 169 h 267"/>
                  <a:gd name="T84" fmla="*/ 104 w 274"/>
                  <a:gd name="T85" fmla="*/ 137 h 267"/>
                  <a:gd name="T86" fmla="*/ 117 w 274"/>
                  <a:gd name="T87" fmla="*/ 122 h 267"/>
                  <a:gd name="T88" fmla="*/ 152 w 274"/>
                  <a:gd name="T89" fmla="*/ 125 h 267"/>
                  <a:gd name="T90" fmla="*/ 165 w 274"/>
                  <a:gd name="T91" fmla="*/ 106 h 267"/>
                  <a:gd name="T92" fmla="*/ 161 w 274"/>
                  <a:gd name="T93" fmla="*/ 81 h 267"/>
                  <a:gd name="T94" fmla="*/ 134 w 274"/>
                  <a:gd name="T95" fmla="*/ 58 h 267"/>
                  <a:gd name="T96" fmla="*/ 111 w 274"/>
                  <a:gd name="T97" fmla="*/ 57 h 267"/>
                  <a:gd name="T98" fmla="*/ 92 w 274"/>
                  <a:gd name="T99" fmla="*/ 68 h 267"/>
                  <a:gd name="T100" fmla="*/ 69 w 274"/>
                  <a:gd name="T101" fmla="*/ 64 h 267"/>
                  <a:gd name="T102" fmla="*/ 73 w 274"/>
                  <a:gd name="T103" fmla="*/ 56 h 267"/>
                  <a:gd name="T104" fmla="*/ 80 w 274"/>
                  <a:gd name="T105" fmla="*/ 45 h 267"/>
                  <a:gd name="T106" fmla="*/ 81 w 274"/>
                  <a:gd name="T107" fmla="*/ 38 h 267"/>
                  <a:gd name="T108" fmla="*/ 96 w 274"/>
                  <a:gd name="T109" fmla="*/ 49 h 267"/>
                  <a:gd name="T110" fmla="*/ 119 w 274"/>
                  <a:gd name="T111" fmla="*/ 47 h 267"/>
                  <a:gd name="T112" fmla="*/ 137 w 274"/>
                  <a:gd name="T113" fmla="*/ 45 h 267"/>
                  <a:gd name="T114" fmla="*/ 141 w 274"/>
                  <a:gd name="T115" fmla="*/ 28 h 267"/>
                  <a:gd name="T116" fmla="*/ 161 w 274"/>
                  <a:gd name="T117" fmla="*/ 22 h 267"/>
                  <a:gd name="T118" fmla="*/ 132 w 274"/>
                  <a:gd name="T119" fmla="*/ 8 h 26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74"/>
                  <a:gd name="T181" fmla="*/ 0 h 267"/>
                  <a:gd name="T182" fmla="*/ 274 w 274"/>
                  <a:gd name="T183" fmla="*/ 267 h 26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74" h="267">
                    <a:moveTo>
                      <a:pt x="161" y="1"/>
                    </a:moveTo>
                    <a:lnTo>
                      <a:pt x="161" y="1"/>
                    </a:lnTo>
                    <a:lnTo>
                      <a:pt x="169" y="3"/>
                    </a:lnTo>
                    <a:lnTo>
                      <a:pt x="178" y="5"/>
                    </a:lnTo>
                    <a:lnTo>
                      <a:pt x="188" y="8"/>
                    </a:lnTo>
                    <a:lnTo>
                      <a:pt x="201" y="14"/>
                    </a:lnTo>
                    <a:lnTo>
                      <a:pt x="214" y="22"/>
                    </a:lnTo>
                    <a:lnTo>
                      <a:pt x="226" y="31"/>
                    </a:lnTo>
                    <a:lnTo>
                      <a:pt x="238" y="43"/>
                    </a:lnTo>
                    <a:lnTo>
                      <a:pt x="238" y="43"/>
                    </a:lnTo>
                    <a:lnTo>
                      <a:pt x="234" y="39"/>
                    </a:lnTo>
                    <a:lnTo>
                      <a:pt x="225" y="31"/>
                    </a:lnTo>
                    <a:lnTo>
                      <a:pt x="213" y="22"/>
                    </a:lnTo>
                    <a:lnTo>
                      <a:pt x="206" y="19"/>
                    </a:lnTo>
                    <a:lnTo>
                      <a:pt x="199" y="18"/>
                    </a:lnTo>
                    <a:lnTo>
                      <a:pt x="197" y="19"/>
                    </a:lnTo>
                    <a:lnTo>
                      <a:pt x="197" y="19"/>
                    </a:lnTo>
                    <a:lnTo>
                      <a:pt x="198" y="22"/>
                    </a:lnTo>
                    <a:lnTo>
                      <a:pt x="198" y="22"/>
                    </a:lnTo>
                    <a:lnTo>
                      <a:pt x="199" y="24"/>
                    </a:lnTo>
                    <a:lnTo>
                      <a:pt x="199" y="24"/>
                    </a:lnTo>
                    <a:lnTo>
                      <a:pt x="199" y="27"/>
                    </a:lnTo>
                    <a:lnTo>
                      <a:pt x="201" y="30"/>
                    </a:lnTo>
                    <a:lnTo>
                      <a:pt x="201" y="30"/>
                    </a:lnTo>
                    <a:lnTo>
                      <a:pt x="202" y="30"/>
                    </a:lnTo>
                    <a:lnTo>
                      <a:pt x="202" y="30"/>
                    </a:lnTo>
                    <a:lnTo>
                      <a:pt x="203" y="33"/>
                    </a:lnTo>
                    <a:lnTo>
                      <a:pt x="203" y="33"/>
                    </a:lnTo>
                    <a:lnTo>
                      <a:pt x="203" y="34"/>
                    </a:lnTo>
                    <a:lnTo>
                      <a:pt x="203" y="37"/>
                    </a:lnTo>
                    <a:lnTo>
                      <a:pt x="203" y="39"/>
                    </a:lnTo>
                    <a:lnTo>
                      <a:pt x="206" y="39"/>
                    </a:lnTo>
                    <a:lnTo>
                      <a:pt x="206" y="39"/>
                    </a:lnTo>
                    <a:lnTo>
                      <a:pt x="209" y="39"/>
                    </a:lnTo>
                    <a:lnTo>
                      <a:pt x="209" y="39"/>
                    </a:lnTo>
                    <a:lnTo>
                      <a:pt x="210" y="38"/>
                    </a:lnTo>
                    <a:lnTo>
                      <a:pt x="210" y="38"/>
                    </a:lnTo>
                    <a:lnTo>
                      <a:pt x="207" y="35"/>
                    </a:lnTo>
                    <a:lnTo>
                      <a:pt x="207" y="35"/>
                    </a:lnTo>
                    <a:lnTo>
                      <a:pt x="207" y="35"/>
                    </a:lnTo>
                    <a:lnTo>
                      <a:pt x="207" y="35"/>
                    </a:lnTo>
                    <a:lnTo>
                      <a:pt x="209" y="34"/>
                    </a:lnTo>
                    <a:lnTo>
                      <a:pt x="210" y="33"/>
                    </a:lnTo>
                    <a:lnTo>
                      <a:pt x="210" y="33"/>
                    </a:lnTo>
                    <a:lnTo>
                      <a:pt x="214" y="35"/>
                    </a:lnTo>
                    <a:lnTo>
                      <a:pt x="215" y="37"/>
                    </a:lnTo>
                    <a:lnTo>
                      <a:pt x="215" y="37"/>
                    </a:lnTo>
                    <a:lnTo>
                      <a:pt x="217" y="39"/>
                    </a:lnTo>
                    <a:lnTo>
                      <a:pt x="217" y="39"/>
                    </a:lnTo>
                    <a:lnTo>
                      <a:pt x="215" y="41"/>
                    </a:lnTo>
                    <a:lnTo>
                      <a:pt x="215" y="41"/>
                    </a:lnTo>
                    <a:lnTo>
                      <a:pt x="214" y="42"/>
                    </a:lnTo>
                    <a:lnTo>
                      <a:pt x="214" y="42"/>
                    </a:lnTo>
                    <a:lnTo>
                      <a:pt x="215" y="45"/>
                    </a:lnTo>
                    <a:lnTo>
                      <a:pt x="215" y="45"/>
                    </a:lnTo>
                    <a:lnTo>
                      <a:pt x="215" y="45"/>
                    </a:lnTo>
                    <a:lnTo>
                      <a:pt x="217" y="45"/>
                    </a:lnTo>
                    <a:lnTo>
                      <a:pt x="217" y="45"/>
                    </a:lnTo>
                    <a:lnTo>
                      <a:pt x="221" y="43"/>
                    </a:lnTo>
                    <a:lnTo>
                      <a:pt x="221" y="43"/>
                    </a:lnTo>
                    <a:lnTo>
                      <a:pt x="224" y="43"/>
                    </a:lnTo>
                    <a:lnTo>
                      <a:pt x="224" y="43"/>
                    </a:lnTo>
                    <a:lnTo>
                      <a:pt x="225" y="45"/>
                    </a:lnTo>
                    <a:lnTo>
                      <a:pt x="225" y="45"/>
                    </a:lnTo>
                    <a:lnTo>
                      <a:pt x="229" y="47"/>
                    </a:lnTo>
                    <a:lnTo>
                      <a:pt x="229" y="47"/>
                    </a:lnTo>
                    <a:lnTo>
                      <a:pt x="230" y="47"/>
                    </a:lnTo>
                    <a:lnTo>
                      <a:pt x="230" y="47"/>
                    </a:lnTo>
                    <a:lnTo>
                      <a:pt x="232" y="51"/>
                    </a:lnTo>
                    <a:lnTo>
                      <a:pt x="232" y="51"/>
                    </a:lnTo>
                    <a:lnTo>
                      <a:pt x="234" y="53"/>
                    </a:lnTo>
                    <a:lnTo>
                      <a:pt x="234" y="53"/>
                    </a:lnTo>
                    <a:lnTo>
                      <a:pt x="237" y="54"/>
                    </a:lnTo>
                    <a:lnTo>
                      <a:pt x="238" y="56"/>
                    </a:lnTo>
                    <a:lnTo>
                      <a:pt x="238" y="56"/>
                    </a:lnTo>
                    <a:lnTo>
                      <a:pt x="240" y="58"/>
                    </a:lnTo>
                    <a:lnTo>
                      <a:pt x="240" y="58"/>
                    </a:lnTo>
                    <a:lnTo>
                      <a:pt x="245" y="62"/>
                    </a:lnTo>
                    <a:lnTo>
                      <a:pt x="245" y="62"/>
                    </a:lnTo>
                    <a:lnTo>
                      <a:pt x="248" y="65"/>
                    </a:lnTo>
                    <a:lnTo>
                      <a:pt x="248" y="65"/>
                    </a:lnTo>
                    <a:lnTo>
                      <a:pt x="248" y="69"/>
                    </a:lnTo>
                    <a:lnTo>
                      <a:pt x="248" y="69"/>
                    </a:lnTo>
                    <a:lnTo>
                      <a:pt x="249" y="73"/>
                    </a:lnTo>
                    <a:lnTo>
                      <a:pt x="249" y="73"/>
                    </a:lnTo>
                    <a:lnTo>
                      <a:pt x="251" y="76"/>
                    </a:lnTo>
                    <a:lnTo>
                      <a:pt x="251" y="76"/>
                    </a:lnTo>
                    <a:lnTo>
                      <a:pt x="253" y="77"/>
                    </a:lnTo>
                    <a:lnTo>
                      <a:pt x="253" y="77"/>
                    </a:lnTo>
                    <a:lnTo>
                      <a:pt x="257" y="80"/>
                    </a:lnTo>
                    <a:lnTo>
                      <a:pt x="257" y="80"/>
                    </a:lnTo>
                    <a:lnTo>
                      <a:pt x="259" y="81"/>
                    </a:lnTo>
                    <a:lnTo>
                      <a:pt x="259" y="83"/>
                    </a:lnTo>
                    <a:lnTo>
                      <a:pt x="259" y="83"/>
                    </a:lnTo>
                    <a:lnTo>
                      <a:pt x="257" y="84"/>
                    </a:lnTo>
                    <a:lnTo>
                      <a:pt x="257" y="84"/>
                    </a:lnTo>
                    <a:lnTo>
                      <a:pt x="255" y="84"/>
                    </a:lnTo>
                    <a:lnTo>
                      <a:pt x="255" y="84"/>
                    </a:lnTo>
                    <a:lnTo>
                      <a:pt x="255" y="87"/>
                    </a:lnTo>
                    <a:lnTo>
                      <a:pt x="255" y="87"/>
                    </a:lnTo>
                    <a:lnTo>
                      <a:pt x="255" y="88"/>
                    </a:lnTo>
                    <a:lnTo>
                      <a:pt x="255" y="89"/>
                    </a:lnTo>
                    <a:lnTo>
                      <a:pt x="255" y="89"/>
                    </a:lnTo>
                    <a:lnTo>
                      <a:pt x="252" y="91"/>
                    </a:lnTo>
                    <a:lnTo>
                      <a:pt x="251" y="91"/>
                    </a:lnTo>
                    <a:lnTo>
                      <a:pt x="248" y="92"/>
                    </a:lnTo>
                    <a:lnTo>
                      <a:pt x="247" y="93"/>
                    </a:lnTo>
                    <a:lnTo>
                      <a:pt x="247" y="93"/>
                    </a:lnTo>
                    <a:lnTo>
                      <a:pt x="247" y="95"/>
                    </a:lnTo>
                    <a:lnTo>
                      <a:pt x="247" y="95"/>
                    </a:lnTo>
                    <a:lnTo>
                      <a:pt x="249" y="96"/>
                    </a:lnTo>
                    <a:lnTo>
                      <a:pt x="249" y="96"/>
                    </a:lnTo>
                    <a:lnTo>
                      <a:pt x="249" y="95"/>
                    </a:lnTo>
                    <a:lnTo>
                      <a:pt x="249" y="95"/>
                    </a:lnTo>
                    <a:lnTo>
                      <a:pt x="249" y="93"/>
                    </a:lnTo>
                    <a:lnTo>
                      <a:pt x="251" y="93"/>
                    </a:lnTo>
                    <a:lnTo>
                      <a:pt x="251" y="93"/>
                    </a:lnTo>
                    <a:lnTo>
                      <a:pt x="253" y="93"/>
                    </a:lnTo>
                    <a:lnTo>
                      <a:pt x="253" y="93"/>
                    </a:lnTo>
                    <a:lnTo>
                      <a:pt x="256" y="93"/>
                    </a:lnTo>
                    <a:lnTo>
                      <a:pt x="256" y="93"/>
                    </a:lnTo>
                    <a:lnTo>
                      <a:pt x="256" y="92"/>
                    </a:lnTo>
                    <a:lnTo>
                      <a:pt x="256" y="92"/>
                    </a:lnTo>
                    <a:lnTo>
                      <a:pt x="256" y="92"/>
                    </a:lnTo>
                    <a:lnTo>
                      <a:pt x="256" y="89"/>
                    </a:lnTo>
                    <a:lnTo>
                      <a:pt x="256" y="89"/>
                    </a:lnTo>
                    <a:lnTo>
                      <a:pt x="257" y="87"/>
                    </a:lnTo>
                    <a:lnTo>
                      <a:pt x="257" y="87"/>
                    </a:lnTo>
                    <a:lnTo>
                      <a:pt x="257" y="88"/>
                    </a:lnTo>
                    <a:lnTo>
                      <a:pt x="259" y="87"/>
                    </a:lnTo>
                    <a:lnTo>
                      <a:pt x="259" y="87"/>
                    </a:lnTo>
                    <a:lnTo>
                      <a:pt x="260" y="85"/>
                    </a:lnTo>
                    <a:lnTo>
                      <a:pt x="260" y="85"/>
                    </a:lnTo>
                    <a:lnTo>
                      <a:pt x="262" y="85"/>
                    </a:lnTo>
                    <a:lnTo>
                      <a:pt x="262" y="85"/>
                    </a:lnTo>
                    <a:lnTo>
                      <a:pt x="262" y="85"/>
                    </a:lnTo>
                    <a:lnTo>
                      <a:pt x="262" y="83"/>
                    </a:lnTo>
                    <a:lnTo>
                      <a:pt x="262" y="83"/>
                    </a:lnTo>
                    <a:lnTo>
                      <a:pt x="260" y="80"/>
                    </a:lnTo>
                    <a:lnTo>
                      <a:pt x="260" y="80"/>
                    </a:lnTo>
                    <a:lnTo>
                      <a:pt x="260" y="75"/>
                    </a:lnTo>
                    <a:lnTo>
                      <a:pt x="260" y="75"/>
                    </a:lnTo>
                    <a:lnTo>
                      <a:pt x="263" y="80"/>
                    </a:lnTo>
                    <a:lnTo>
                      <a:pt x="266" y="89"/>
                    </a:lnTo>
                    <a:lnTo>
                      <a:pt x="266" y="89"/>
                    </a:lnTo>
                    <a:lnTo>
                      <a:pt x="264" y="89"/>
                    </a:lnTo>
                    <a:lnTo>
                      <a:pt x="264" y="91"/>
                    </a:lnTo>
                    <a:lnTo>
                      <a:pt x="264" y="91"/>
                    </a:lnTo>
                    <a:lnTo>
                      <a:pt x="264" y="93"/>
                    </a:lnTo>
                    <a:lnTo>
                      <a:pt x="264" y="93"/>
                    </a:lnTo>
                    <a:lnTo>
                      <a:pt x="264" y="98"/>
                    </a:lnTo>
                    <a:lnTo>
                      <a:pt x="264" y="98"/>
                    </a:lnTo>
                    <a:lnTo>
                      <a:pt x="264" y="103"/>
                    </a:lnTo>
                    <a:lnTo>
                      <a:pt x="264" y="103"/>
                    </a:lnTo>
                    <a:lnTo>
                      <a:pt x="264" y="107"/>
                    </a:lnTo>
                    <a:lnTo>
                      <a:pt x="264" y="107"/>
                    </a:lnTo>
                    <a:lnTo>
                      <a:pt x="264" y="112"/>
                    </a:lnTo>
                    <a:lnTo>
                      <a:pt x="264" y="112"/>
                    </a:lnTo>
                    <a:lnTo>
                      <a:pt x="263" y="114"/>
                    </a:lnTo>
                    <a:lnTo>
                      <a:pt x="263" y="114"/>
                    </a:lnTo>
                    <a:lnTo>
                      <a:pt x="263" y="115"/>
                    </a:lnTo>
                    <a:lnTo>
                      <a:pt x="262" y="114"/>
                    </a:lnTo>
                    <a:lnTo>
                      <a:pt x="262" y="114"/>
                    </a:lnTo>
                    <a:lnTo>
                      <a:pt x="260" y="110"/>
                    </a:lnTo>
                    <a:lnTo>
                      <a:pt x="259" y="110"/>
                    </a:lnTo>
                    <a:lnTo>
                      <a:pt x="259" y="110"/>
                    </a:lnTo>
                    <a:lnTo>
                      <a:pt x="259" y="108"/>
                    </a:lnTo>
                    <a:lnTo>
                      <a:pt x="256" y="108"/>
                    </a:lnTo>
                    <a:lnTo>
                      <a:pt x="256" y="108"/>
                    </a:lnTo>
                    <a:lnTo>
                      <a:pt x="255" y="108"/>
                    </a:lnTo>
                    <a:lnTo>
                      <a:pt x="253" y="108"/>
                    </a:lnTo>
                    <a:lnTo>
                      <a:pt x="253" y="108"/>
                    </a:lnTo>
                    <a:lnTo>
                      <a:pt x="253" y="111"/>
                    </a:lnTo>
                    <a:lnTo>
                      <a:pt x="253" y="112"/>
                    </a:lnTo>
                    <a:lnTo>
                      <a:pt x="253" y="112"/>
                    </a:lnTo>
                    <a:lnTo>
                      <a:pt x="248" y="111"/>
                    </a:lnTo>
                    <a:lnTo>
                      <a:pt x="248" y="111"/>
                    </a:lnTo>
                    <a:lnTo>
                      <a:pt x="247" y="111"/>
                    </a:lnTo>
                    <a:lnTo>
                      <a:pt x="247" y="112"/>
                    </a:lnTo>
                    <a:lnTo>
                      <a:pt x="247" y="112"/>
                    </a:lnTo>
                    <a:lnTo>
                      <a:pt x="245" y="115"/>
                    </a:lnTo>
                    <a:lnTo>
                      <a:pt x="244" y="116"/>
                    </a:lnTo>
                    <a:lnTo>
                      <a:pt x="244" y="116"/>
                    </a:lnTo>
                    <a:lnTo>
                      <a:pt x="244" y="118"/>
                    </a:lnTo>
                    <a:lnTo>
                      <a:pt x="243" y="121"/>
                    </a:lnTo>
                    <a:lnTo>
                      <a:pt x="243" y="121"/>
                    </a:lnTo>
                    <a:lnTo>
                      <a:pt x="241" y="122"/>
                    </a:lnTo>
                    <a:lnTo>
                      <a:pt x="238" y="122"/>
                    </a:lnTo>
                    <a:lnTo>
                      <a:pt x="238" y="122"/>
                    </a:lnTo>
                    <a:lnTo>
                      <a:pt x="234" y="123"/>
                    </a:lnTo>
                    <a:lnTo>
                      <a:pt x="234" y="123"/>
                    </a:lnTo>
                    <a:lnTo>
                      <a:pt x="234" y="125"/>
                    </a:lnTo>
                    <a:lnTo>
                      <a:pt x="233" y="126"/>
                    </a:lnTo>
                    <a:lnTo>
                      <a:pt x="233" y="126"/>
                    </a:lnTo>
                    <a:lnTo>
                      <a:pt x="232" y="127"/>
                    </a:lnTo>
                    <a:lnTo>
                      <a:pt x="230" y="129"/>
                    </a:lnTo>
                    <a:lnTo>
                      <a:pt x="230" y="129"/>
                    </a:lnTo>
                    <a:lnTo>
                      <a:pt x="230" y="133"/>
                    </a:lnTo>
                    <a:lnTo>
                      <a:pt x="230" y="133"/>
                    </a:lnTo>
                    <a:lnTo>
                      <a:pt x="230" y="134"/>
                    </a:lnTo>
                    <a:lnTo>
                      <a:pt x="230" y="135"/>
                    </a:lnTo>
                    <a:lnTo>
                      <a:pt x="230" y="135"/>
                    </a:lnTo>
                    <a:lnTo>
                      <a:pt x="226" y="137"/>
                    </a:lnTo>
                    <a:lnTo>
                      <a:pt x="226" y="137"/>
                    </a:lnTo>
                    <a:lnTo>
                      <a:pt x="226" y="137"/>
                    </a:lnTo>
                    <a:lnTo>
                      <a:pt x="226" y="138"/>
                    </a:lnTo>
                    <a:lnTo>
                      <a:pt x="225" y="139"/>
                    </a:lnTo>
                    <a:lnTo>
                      <a:pt x="225" y="139"/>
                    </a:lnTo>
                    <a:lnTo>
                      <a:pt x="220" y="141"/>
                    </a:lnTo>
                    <a:lnTo>
                      <a:pt x="220" y="141"/>
                    </a:lnTo>
                    <a:lnTo>
                      <a:pt x="220" y="142"/>
                    </a:lnTo>
                    <a:lnTo>
                      <a:pt x="220" y="144"/>
                    </a:lnTo>
                    <a:lnTo>
                      <a:pt x="218" y="144"/>
                    </a:lnTo>
                    <a:lnTo>
                      <a:pt x="218" y="144"/>
                    </a:lnTo>
                    <a:lnTo>
                      <a:pt x="215" y="144"/>
                    </a:lnTo>
                    <a:lnTo>
                      <a:pt x="213" y="144"/>
                    </a:lnTo>
                    <a:lnTo>
                      <a:pt x="213" y="144"/>
                    </a:lnTo>
                    <a:lnTo>
                      <a:pt x="211" y="145"/>
                    </a:lnTo>
                    <a:lnTo>
                      <a:pt x="209" y="148"/>
                    </a:lnTo>
                    <a:lnTo>
                      <a:pt x="209" y="148"/>
                    </a:lnTo>
                    <a:lnTo>
                      <a:pt x="203" y="152"/>
                    </a:lnTo>
                    <a:lnTo>
                      <a:pt x="203" y="152"/>
                    </a:lnTo>
                    <a:lnTo>
                      <a:pt x="202" y="152"/>
                    </a:lnTo>
                    <a:lnTo>
                      <a:pt x="202" y="154"/>
                    </a:lnTo>
                    <a:lnTo>
                      <a:pt x="202" y="154"/>
                    </a:lnTo>
                    <a:lnTo>
                      <a:pt x="202" y="157"/>
                    </a:lnTo>
                    <a:lnTo>
                      <a:pt x="203" y="158"/>
                    </a:lnTo>
                    <a:lnTo>
                      <a:pt x="203" y="158"/>
                    </a:lnTo>
                    <a:lnTo>
                      <a:pt x="207" y="164"/>
                    </a:lnTo>
                    <a:lnTo>
                      <a:pt x="207" y="164"/>
                    </a:lnTo>
                    <a:lnTo>
                      <a:pt x="209" y="167"/>
                    </a:lnTo>
                    <a:lnTo>
                      <a:pt x="207" y="169"/>
                    </a:lnTo>
                    <a:lnTo>
                      <a:pt x="207" y="169"/>
                    </a:lnTo>
                    <a:lnTo>
                      <a:pt x="206" y="173"/>
                    </a:lnTo>
                    <a:lnTo>
                      <a:pt x="206" y="173"/>
                    </a:lnTo>
                    <a:lnTo>
                      <a:pt x="206" y="176"/>
                    </a:lnTo>
                    <a:lnTo>
                      <a:pt x="206" y="179"/>
                    </a:lnTo>
                    <a:lnTo>
                      <a:pt x="206" y="179"/>
                    </a:lnTo>
                    <a:lnTo>
                      <a:pt x="209" y="183"/>
                    </a:lnTo>
                    <a:lnTo>
                      <a:pt x="209" y="183"/>
                    </a:lnTo>
                    <a:lnTo>
                      <a:pt x="207" y="184"/>
                    </a:lnTo>
                    <a:lnTo>
                      <a:pt x="207" y="186"/>
                    </a:lnTo>
                    <a:lnTo>
                      <a:pt x="207" y="187"/>
                    </a:lnTo>
                    <a:lnTo>
                      <a:pt x="207" y="187"/>
                    </a:lnTo>
                    <a:lnTo>
                      <a:pt x="213" y="191"/>
                    </a:lnTo>
                    <a:lnTo>
                      <a:pt x="213" y="191"/>
                    </a:lnTo>
                    <a:lnTo>
                      <a:pt x="217" y="194"/>
                    </a:lnTo>
                    <a:lnTo>
                      <a:pt x="217" y="194"/>
                    </a:lnTo>
                    <a:lnTo>
                      <a:pt x="217" y="199"/>
                    </a:lnTo>
                    <a:lnTo>
                      <a:pt x="217" y="199"/>
                    </a:lnTo>
                    <a:lnTo>
                      <a:pt x="220" y="204"/>
                    </a:lnTo>
                    <a:lnTo>
                      <a:pt x="221" y="209"/>
                    </a:lnTo>
                    <a:lnTo>
                      <a:pt x="220" y="211"/>
                    </a:lnTo>
                    <a:lnTo>
                      <a:pt x="220" y="211"/>
                    </a:lnTo>
                    <a:lnTo>
                      <a:pt x="218" y="214"/>
                    </a:lnTo>
                    <a:lnTo>
                      <a:pt x="218" y="215"/>
                    </a:lnTo>
                    <a:lnTo>
                      <a:pt x="218" y="215"/>
                    </a:lnTo>
                    <a:lnTo>
                      <a:pt x="220" y="218"/>
                    </a:lnTo>
                    <a:lnTo>
                      <a:pt x="220" y="218"/>
                    </a:lnTo>
                    <a:lnTo>
                      <a:pt x="222" y="219"/>
                    </a:lnTo>
                    <a:lnTo>
                      <a:pt x="222" y="219"/>
                    </a:lnTo>
                    <a:lnTo>
                      <a:pt x="222" y="221"/>
                    </a:lnTo>
                    <a:lnTo>
                      <a:pt x="222" y="221"/>
                    </a:lnTo>
                    <a:lnTo>
                      <a:pt x="218" y="226"/>
                    </a:lnTo>
                    <a:lnTo>
                      <a:pt x="218" y="226"/>
                    </a:lnTo>
                    <a:lnTo>
                      <a:pt x="217" y="230"/>
                    </a:lnTo>
                    <a:lnTo>
                      <a:pt x="217" y="230"/>
                    </a:lnTo>
                    <a:lnTo>
                      <a:pt x="213" y="236"/>
                    </a:lnTo>
                    <a:lnTo>
                      <a:pt x="213" y="236"/>
                    </a:lnTo>
                    <a:lnTo>
                      <a:pt x="210" y="237"/>
                    </a:lnTo>
                    <a:lnTo>
                      <a:pt x="210" y="238"/>
                    </a:lnTo>
                    <a:lnTo>
                      <a:pt x="210" y="238"/>
                    </a:lnTo>
                    <a:lnTo>
                      <a:pt x="209" y="241"/>
                    </a:lnTo>
                    <a:lnTo>
                      <a:pt x="209" y="242"/>
                    </a:lnTo>
                    <a:lnTo>
                      <a:pt x="210" y="241"/>
                    </a:lnTo>
                    <a:lnTo>
                      <a:pt x="210" y="241"/>
                    </a:lnTo>
                    <a:lnTo>
                      <a:pt x="215" y="237"/>
                    </a:lnTo>
                    <a:lnTo>
                      <a:pt x="215" y="237"/>
                    </a:lnTo>
                    <a:lnTo>
                      <a:pt x="221" y="234"/>
                    </a:lnTo>
                    <a:lnTo>
                      <a:pt x="224" y="232"/>
                    </a:lnTo>
                    <a:lnTo>
                      <a:pt x="224" y="232"/>
                    </a:lnTo>
                    <a:lnTo>
                      <a:pt x="225" y="232"/>
                    </a:lnTo>
                    <a:lnTo>
                      <a:pt x="225" y="233"/>
                    </a:lnTo>
                    <a:lnTo>
                      <a:pt x="226" y="228"/>
                    </a:lnTo>
                    <a:lnTo>
                      <a:pt x="226" y="228"/>
                    </a:lnTo>
                    <a:lnTo>
                      <a:pt x="230" y="219"/>
                    </a:lnTo>
                    <a:lnTo>
                      <a:pt x="233" y="217"/>
                    </a:lnTo>
                    <a:lnTo>
                      <a:pt x="233" y="217"/>
                    </a:lnTo>
                    <a:lnTo>
                      <a:pt x="236" y="211"/>
                    </a:lnTo>
                    <a:lnTo>
                      <a:pt x="236" y="211"/>
                    </a:lnTo>
                    <a:lnTo>
                      <a:pt x="238" y="206"/>
                    </a:lnTo>
                    <a:lnTo>
                      <a:pt x="238" y="206"/>
                    </a:lnTo>
                    <a:lnTo>
                      <a:pt x="240" y="204"/>
                    </a:lnTo>
                    <a:lnTo>
                      <a:pt x="241" y="204"/>
                    </a:lnTo>
                    <a:lnTo>
                      <a:pt x="243" y="204"/>
                    </a:lnTo>
                    <a:lnTo>
                      <a:pt x="243" y="200"/>
                    </a:lnTo>
                    <a:lnTo>
                      <a:pt x="243" y="200"/>
                    </a:lnTo>
                    <a:lnTo>
                      <a:pt x="244" y="196"/>
                    </a:lnTo>
                    <a:lnTo>
                      <a:pt x="247" y="192"/>
                    </a:lnTo>
                    <a:lnTo>
                      <a:pt x="247" y="192"/>
                    </a:lnTo>
                    <a:lnTo>
                      <a:pt x="247" y="188"/>
                    </a:lnTo>
                    <a:lnTo>
                      <a:pt x="247" y="186"/>
                    </a:lnTo>
                    <a:lnTo>
                      <a:pt x="247" y="184"/>
                    </a:lnTo>
                    <a:lnTo>
                      <a:pt x="248" y="181"/>
                    </a:lnTo>
                    <a:lnTo>
                      <a:pt x="248" y="181"/>
                    </a:lnTo>
                    <a:lnTo>
                      <a:pt x="252" y="179"/>
                    </a:lnTo>
                    <a:lnTo>
                      <a:pt x="253" y="177"/>
                    </a:lnTo>
                    <a:lnTo>
                      <a:pt x="253" y="177"/>
                    </a:lnTo>
                    <a:lnTo>
                      <a:pt x="256" y="172"/>
                    </a:lnTo>
                    <a:lnTo>
                      <a:pt x="256" y="172"/>
                    </a:lnTo>
                    <a:lnTo>
                      <a:pt x="262" y="164"/>
                    </a:lnTo>
                    <a:lnTo>
                      <a:pt x="263" y="160"/>
                    </a:lnTo>
                    <a:lnTo>
                      <a:pt x="264" y="153"/>
                    </a:lnTo>
                    <a:lnTo>
                      <a:pt x="264" y="153"/>
                    </a:lnTo>
                    <a:lnTo>
                      <a:pt x="264" y="141"/>
                    </a:lnTo>
                    <a:lnTo>
                      <a:pt x="264" y="141"/>
                    </a:lnTo>
                    <a:lnTo>
                      <a:pt x="266" y="138"/>
                    </a:lnTo>
                    <a:lnTo>
                      <a:pt x="267" y="135"/>
                    </a:lnTo>
                    <a:lnTo>
                      <a:pt x="267" y="131"/>
                    </a:lnTo>
                    <a:lnTo>
                      <a:pt x="267" y="131"/>
                    </a:lnTo>
                    <a:lnTo>
                      <a:pt x="266" y="127"/>
                    </a:lnTo>
                    <a:lnTo>
                      <a:pt x="266" y="126"/>
                    </a:lnTo>
                    <a:lnTo>
                      <a:pt x="266" y="126"/>
                    </a:lnTo>
                    <a:lnTo>
                      <a:pt x="267" y="123"/>
                    </a:lnTo>
                    <a:lnTo>
                      <a:pt x="268" y="122"/>
                    </a:lnTo>
                    <a:lnTo>
                      <a:pt x="268" y="122"/>
                    </a:lnTo>
                    <a:lnTo>
                      <a:pt x="271" y="118"/>
                    </a:lnTo>
                    <a:lnTo>
                      <a:pt x="271" y="118"/>
                    </a:lnTo>
                    <a:lnTo>
                      <a:pt x="272" y="114"/>
                    </a:lnTo>
                    <a:lnTo>
                      <a:pt x="274" y="115"/>
                    </a:lnTo>
                    <a:lnTo>
                      <a:pt x="274" y="115"/>
                    </a:lnTo>
                    <a:lnTo>
                      <a:pt x="274" y="121"/>
                    </a:lnTo>
                    <a:lnTo>
                      <a:pt x="274" y="135"/>
                    </a:lnTo>
                    <a:lnTo>
                      <a:pt x="270" y="157"/>
                    </a:lnTo>
                    <a:lnTo>
                      <a:pt x="267" y="171"/>
                    </a:lnTo>
                    <a:lnTo>
                      <a:pt x="263" y="183"/>
                    </a:lnTo>
                    <a:lnTo>
                      <a:pt x="257" y="196"/>
                    </a:lnTo>
                    <a:lnTo>
                      <a:pt x="249" y="210"/>
                    </a:lnTo>
                    <a:lnTo>
                      <a:pt x="240" y="223"/>
                    </a:lnTo>
                    <a:lnTo>
                      <a:pt x="229" y="234"/>
                    </a:lnTo>
                    <a:lnTo>
                      <a:pt x="214" y="245"/>
                    </a:lnTo>
                    <a:lnTo>
                      <a:pt x="198" y="255"/>
                    </a:lnTo>
                    <a:lnTo>
                      <a:pt x="178" y="261"/>
                    </a:lnTo>
                    <a:lnTo>
                      <a:pt x="155" y="267"/>
                    </a:lnTo>
                    <a:lnTo>
                      <a:pt x="155" y="267"/>
                    </a:lnTo>
                    <a:lnTo>
                      <a:pt x="169" y="263"/>
                    </a:lnTo>
                    <a:lnTo>
                      <a:pt x="182" y="259"/>
                    </a:lnTo>
                    <a:lnTo>
                      <a:pt x="186" y="256"/>
                    </a:lnTo>
                    <a:lnTo>
                      <a:pt x="187" y="255"/>
                    </a:lnTo>
                    <a:lnTo>
                      <a:pt x="187" y="255"/>
                    </a:lnTo>
                    <a:lnTo>
                      <a:pt x="187" y="252"/>
                    </a:lnTo>
                    <a:lnTo>
                      <a:pt x="187" y="249"/>
                    </a:lnTo>
                    <a:lnTo>
                      <a:pt x="187" y="249"/>
                    </a:lnTo>
                    <a:lnTo>
                      <a:pt x="187" y="249"/>
                    </a:lnTo>
                    <a:lnTo>
                      <a:pt x="184" y="249"/>
                    </a:lnTo>
                    <a:lnTo>
                      <a:pt x="182" y="248"/>
                    </a:lnTo>
                    <a:lnTo>
                      <a:pt x="182" y="248"/>
                    </a:lnTo>
                    <a:lnTo>
                      <a:pt x="178" y="245"/>
                    </a:lnTo>
                    <a:lnTo>
                      <a:pt x="178" y="246"/>
                    </a:lnTo>
                    <a:lnTo>
                      <a:pt x="178" y="246"/>
                    </a:lnTo>
                    <a:lnTo>
                      <a:pt x="173" y="246"/>
                    </a:lnTo>
                    <a:lnTo>
                      <a:pt x="173" y="246"/>
                    </a:lnTo>
                    <a:lnTo>
                      <a:pt x="168" y="246"/>
                    </a:lnTo>
                    <a:lnTo>
                      <a:pt x="165" y="245"/>
                    </a:lnTo>
                    <a:lnTo>
                      <a:pt x="165" y="245"/>
                    </a:lnTo>
                    <a:lnTo>
                      <a:pt x="161" y="242"/>
                    </a:lnTo>
                    <a:lnTo>
                      <a:pt x="160" y="241"/>
                    </a:lnTo>
                    <a:lnTo>
                      <a:pt x="159" y="242"/>
                    </a:lnTo>
                    <a:lnTo>
                      <a:pt x="159" y="242"/>
                    </a:lnTo>
                    <a:lnTo>
                      <a:pt x="159" y="244"/>
                    </a:lnTo>
                    <a:lnTo>
                      <a:pt x="159" y="244"/>
                    </a:lnTo>
                    <a:lnTo>
                      <a:pt x="157" y="245"/>
                    </a:lnTo>
                    <a:lnTo>
                      <a:pt x="157" y="245"/>
                    </a:lnTo>
                    <a:lnTo>
                      <a:pt x="156" y="245"/>
                    </a:lnTo>
                    <a:lnTo>
                      <a:pt x="153" y="245"/>
                    </a:lnTo>
                    <a:lnTo>
                      <a:pt x="149" y="245"/>
                    </a:lnTo>
                    <a:lnTo>
                      <a:pt x="149" y="245"/>
                    </a:lnTo>
                    <a:lnTo>
                      <a:pt x="145" y="245"/>
                    </a:lnTo>
                    <a:lnTo>
                      <a:pt x="140" y="244"/>
                    </a:lnTo>
                    <a:lnTo>
                      <a:pt x="140" y="244"/>
                    </a:lnTo>
                    <a:lnTo>
                      <a:pt x="138" y="242"/>
                    </a:lnTo>
                    <a:lnTo>
                      <a:pt x="137" y="242"/>
                    </a:lnTo>
                    <a:lnTo>
                      <a:pt x="137" y="242"/>
                    </a:lnTo>
                    <a:lnTo>
                      <a:pt x="136" y="244"/>
                    </a:lnTo>
                    <a:lnTo>
                      <a:pt x="134" y="245"/>
                    </a:lnTo>
                    <a:lnTo>
                      <a:pt x="140" y="248"/>
                    </a:lnTo>
                    <a:lnTo>
                      <a:pt x="144" y="251"/>
                    </a:lnTo>
                    <a:lnTo>
                      <a:pt x="144" y="251"/>
                    </a:lnTo>
                    <a:lnTo>
                      <a:pt x="145" y="252"/>
                    </a:lnTo>
                    <a:lnTo>
                      <a:pt x="145" y="252"/>
                    </a:lnTo>
                    <a:lnTo>
                      <a:pt x="145" y="253"/>
                    </a:lnTo>
                    <a:lnTo>
                      <a:pt x="145" y="253"/>
                    </a:lnTo>
                    <a:lnTo>
                      <a:pt x="142" y="253"/>
                    </a:lnTo>
                    <a:lnTo>
                      <a:pt x="140" y="253"/>
                    </a:lnTo>
                    <a:lnTo>
                      <a:pt x="140" y="253"/>
                    </a:lnTo>
                    <a:lnTo>
                      <a:pt x="134" y="256"/>
                    </a:lnTo>
                    <a:lnTo>
                      <a:pt x="133" y="256"/>
                    </a:lnTo>
                    <a:lnTo>
                      <a:pt x="130" y="256"/>
                    </a:lnTo>
                    <a:lnTo>
                      <a:pt x="130" y="256"/>
                    </a:lnTo>
                    <a:lnTo>
                      <a:pt x="127" y="251"/>
                    </a:lnTo>
                    <a:lnTo>
                      <a:pt x="127" y="251"/>
                    </a:lnTo>
                    <a:lnTo>
                      <a:pt x="127" y="249"/>
                    </a:lnTo>
                    <a:lnTo>
                      <a:pt x="126" y="248"/>
                    </a:lnTo>
                    <a:lnTo>
                      <a:pt x="125" y="248"/>
                    </a:lnTo>
                    <a:lnTo>
                      <a:pt x="125" y="248"/>
                    </a:lnTo>
                    <a:lnTo>
                      <a:pt x="121" y="248"/>
                    </a:lnTo>
                    <a:lnTo>
                      <a:pt x="123" y="252"/>
                    </a:lnTo>
                    <a:lnTo>
                      <a:pt x="123" y="252"/>
                    </a:lnTo>
                    <a:lnTo>
                      <a:pt x="118" y="252"/>
                    </a:lnTo>
                    <a:lnTo>
                      <a:pt x="118" y="252"/>
                    </a:lnTo>
                    <a:lnTo>
                      <a:pt x="115" y="253"/>
                    </a:lnTo>
                    <a:lnTo>
                      <a:pt x="115" y="253"/>
                    </a:lnTo>
                    <a:lnTo>
                      <a:pt x="114" y="252"/>
                    </a:lnTo>
                    <a:lnTo>
                      <a:pt x="114" y="252"/>
                    </a:lnTo>
                    <a:lnTo>
                      <a:pt x="111" y="251"/>
                    </a:lnTo>
                    <a:lnTo>
                      <a:pt x="108" y="251"/>
                    </a:lnTo>
                    <a:lnTo>
                      <a:pt x="108" y="251"/>
                    </a:lnTo>
                    <a:lnTo>
                      <a:pt x="102" y="249"/>
                    </a:lnTo>
                    <a:lnTo>
                      <a:pt x="102" y="249"/>
                    </a:lnTo>
                    <a:lnTo>
                      <a:pt x="99" y="249"/>
                    </a:lnTo>
                    <a:lnTo>
                      <a:pt x="99" y="249"/>
                    </a:lnTo>
                    <a:lnTo>
                      <a:pt x="95" y="252"/>
                    </a:lnTo>
                    <a:lnTo>
                      <a:pt x="92" y="252"/>
                    </a:lnTo>
                    <a:lnTo>
                      <a:pt x="92" y="252"/>
                    </a:lnTo>
                    <a:lnTo>
                      <a:pt x="88" y="252"/>
                    </a:lnTo>
                    <a:lnTo>
                      <a:pt x="85" y="252"/>
                    </a:lnTo>
                    <a:lnTo>
                      <a:pt x="85" y="252"/>
                    </a:lnTo>
                    <a:lnTo>
                      <a:pt x="88" y="255"/>
                    </a:lnTo>
                    <a:lnTo>
                      <a:pt x="98" y="259"/>
                    </a:lnTo>
                    <a:lnTo>
                      <a:pt x="104" y="261"/>
                    </a:lnTo>
                    <a:lnTo>
                      <a:pt x="113" y="264"/>
                    </a:lnTo>
                    <a:lnTo>
                      <a:pt x="122" y="265"/>
                    </a:lnTo>
                    <a:lnTo>
                      <a:pt x="133" y="267"/>
                    </a:lnTo>
                    <a:lnTo>
                      <a:pt x="133" y="267"/>
                    </a:lnTo>
                    <a:lnTo>
                      <a:pt x="121" y="267"/>
                    </a:lnTo>
                    <a:lnTo>
                      <a:pt x="108" y="264"/>
                    </a:lnTo>
                    <a:lnTo>
                      <a:pt x="92" y="260"/>
                    </a:lnTo>
                    <a:lnTo>
                      <a:pt x="73" y="252"/>
                    </a:lnTo>
                    <a:lnTo>
                      <a:pt x="64" y="246"/>
                    </a:lnTo>
                    <a:lnTo>
                      <a:pt x="54" y="240"/>
                    </a:lnTo>
                    <a:lnTo>
                      <a:pt x="45" y="232"/>
                    </a:lnTo>
                    <a:lnTo>
                      <a:pt x="35" y="222"/>
                    </a:lnTo>
                    <a:lnTo>
                      <a:pt x="27" y="211"/>
                    </a:lnTo>
                    <a:lnTo>
                      <a:pt x="19" y="199"/>
                    </a:lnTo>
                    <a:lnTo>
                      <a:pt x="19" y="199"/>
                    </a:lnTo>
                    <a:lnTo>
                      <a:pt x="12" y="186"/>
                    </a:lnTo>
                    <a:lnTo>
                      <a:pt x="7" y="172"/>
                    </a:lnTo>
                    <a:lnTo>
                      <a:pt x="3" y="157"/>
                    </a:lnTo>
                    <a:lnTo>
                      <a:pt x="2" y="142"/>
                    </a:lnTo>
                    <a:lnTo>
                      <a:pt x="0" y="129"/>
                    </a:lnTo>
                    <a:lnTo>
                      <a:pt x="2" y="114"/>
                    </a:lnTo>
                    <a:lnTo>
                      <a:pt x="4" y="100"/>
                    </a:lnTo>
                    <a:lnTo>
                      <a:pt x="10" y="87"/>
                    </a:lnTo>
                    <a:lnTo>
                      <a:pt x="15" y="73"/>
                    </a:lnTo>
                    <a:lnTo>
                      <a:pt x="23" y="61"/>
                    </a:lnTo>
                    <a:lnTo>
                      <a:pt x="31" y="49"/>
                    </a:lnTo>
                    <a:lnTo>
                      <a:pt x="42" y="38"/>
                    </a:lnTo>
                    <a:lnTo>
                      <a:pt x="54" y="28"/>
                    </a:lnTo>
                    <a:lnTo>
                      <a:pt x="68" y="19"/>
                    </a:lnTo>
                    <a:lnTo>
                      <a:pt x="84" y="11"/>
                    </a:lnTo>
                    <a:lnTo>
                      <a:pt x="100" y="4"/>
                    </a:lnTo>
                    <a:lnTo>
                      <a:pt x="100" y="4"/>
                    </a:lnTo>
                    <a:lnTo>
                      <a:pt x="90" y="10"/>
                    </a:lnTo>
                    <a:lnTo>
                      <a:pt x="77" y="16"/>
                    </a:lnTo>
                    <a:lnTo>
                      <a:pt x="62" y="26"/>
                    </a:lnTo>
                    <a:lnTo>
                      <a:pt x="48" y="38"/>
                    </a:lnTo>
                    <a:lnTo>
                      <a:pt x="41" y="46"/>
                    </a:lnTo>
                    <a:lnTo>
                      <a:pt x="33" y="54"/>
                    </a:lnTo>
                    <a:lnTo>
                      <a:pt x="27" y="64"/>
                    </a:lnTo>
                    <a:lnTo>
                      <a:pt x="20" y="75"/>
                    </a:lnTo>
                    <a:lnTo>
                      <a:pt x="15" y="85"/>
                    </a:lnTo>
                    <a:lnTo>
                      <a:pt x="11" y="98"/>
                    </a:lnTo>
                    <a:lnTo>
                      <a:pt x="12" y="99"/>
                    </a:lnTo>
                    <a:lnTo>
                      <a:pt x="12" y="99"/>
                    </a:lnTo>
                    <a:lnTo>
                      <a:pt x="14" y="98"/>
                    </a:lnTo>
                    <a:lnTo>
                      <a:pt x="15" y="95"/>
                    </a:lnTo>
                    <a:lnTo>
                      <a:pt x="15" y="95"/>
                    </a:lnTo>
                    <a:lnTo>
                      <a:pt x="18" y="89"/>
                    </a:lnTo>
                    <a:lnTo>
                      <a:pt x="18" y="89"/>
                    </a:lnTo>
                    <a:lnTo>
                      <a:pt x="19" y="87"/>
                    </a:lnTo>
                    <a:lnTo>
                      <a:pt x="19" y="87"/>
                    </a:lnTo>
                    <a:lnTo>
                      <a:pt x="23" y="84"/>
                    </a:lnTo>
                    <a:lnTo>
                      <a:pt x="23" y="84"/>
                    </a:lnTo>
                    <a:lnTo>
                      <a:pt x="26" y="77"/>
                    </a:lnTo>
                    <a:lnTo>
                      <a:pt x="26" y="77"/>
                    </a:lnTo>
                    <a:lnTo>
                      <a:pt x="29" y="76"/>
                    </a:lnTo>
                    <a:lnTo>
                      <a:pt x="31" y="76"/>
                    </a:lnTo>
                    <a:lnTo>
                      <a:pt x="31" y="76"/>
                    </a:lnTo>
                    <a:lnTo>
                      <a:pt x="33" y="75"/>
                    </a:lnTo>
                    <a:lnTo>
                      <a:pt x="33" y="75"/>
                    </a:lnTo>
                    <a:lnTo>
                      <a:pt x="33" y="75"/>
                    </a:lnTo>
                    <a:lnTo>
                      <a:pt x="31" y="77"/>
                    </a:lnTo>
                    <a:lnTo>
                      <a:pt x="31" y="80"/>
                    </a:lnTo>
                    <a:lnTo>
                      <a:pt x="31" y="84"/>
                    </a:lnTo>
                    <a:lnTo>
                      <a:pt x="31" y="84"/>
                    </a:lnTo>
                    <a:lnTo>
                      <a:pt x="29" y="91"/>
                    </a:lnTo>
                    <a:lnTo>
                      <a:pt x="29" y="91"/>
                    </a:lnTo>
                    <a:lnTo>
                      <a:pt x="30" y="95"/>
                    </a:lnTo>
                    <a:lnTo>
                      <a:pt x="30" y="95"/>
                    </a:lnTo>
                    <a:lnTo>
                      <a:pt x="31" y="98"/>
                    </a:lnTo>
                    <a:lnTo>
                      <a:pt x="33" y="99"/>
                    </a:lnTo>
                    <a:lnTo>
                      <a:pt x="33" y="99"/>
                    </a:lnTo>
                    <a:lnTo>
                      <a:pt x="41" y="102"/>
                    </a:lnTo>
                    <a:lnTo>
                      <a:pt x="41" y="102"/>
                    </a:lnTo>
                    <a:lnTo>
                      <a:pt x="45" y="96"/>
                    </a:lnTo>
                    <a:lnTo>
                      <a:pt x="45" y="96"/>
                    </a:lnTo>
                    <a:lnTo>
                      <a:pt x="48" y="95"/>
                    </a:lnTo>
                    <a:lnTo>
                      <a:pt x="50" y="93"/>
                    </a:lnTo>
                    <a:lnTo>
                      <a:pt x="50" y="93"/>
                    </a:lnTo>
                    <a:lnTo>
                      <a:pt x="50" y="91"/>
                    </a:lnTo>
                    <a:lnTo>
                      <a:pt x="50" y="89"/>
                    </a:lnTo>
                    <a:lnTo>
                      <a:pt x="52" y="88"/>
                    </a:lnTo>
                    <a:lnTo>
                      <a:pt x="52" y="88"/>
                    </a:lnTo>
                    <a:lnTo>
                      <a:pt x="53" y="85"/>
                    </a:lnTo>
                    <a:lnTo>
                      <a:pt x="54" y="84"/>
                    </a:lnTo>
                    <a:lnTo>
                      <a:pt x="54" y="84"/>
                    </a:lnTo>
                    <a:lnTo>
                      <a:pt x="56" y="81"/>
                    </a:lnTo>
                    <a:lnTo>
                      <a:pt x="56" y="81"/>
                    </a:lnTo>
                    <a:lnTo>
                      <a:pt x="58" y="81"/>
                    </a:lnTo>
                    <a:lnTo>
                      <a:pt x="60" y="81"/>
                    </a:lnTo>
                    <a:lnTo>
                      <a:pt x="60" y="83"/>
                    </a:lnTo>
                    <a:lnTo>
                      <a:pt x="60" y="83"/>
                    </a:lnTo>
                    <a:lnTo>
                      <a:pt x="60" y="85"/>
                    </a:lnTo>
                    <a:lnTo>
                      <a:pt x="60" y="87"/>
                    </a:lnTo>
                    <a:lnTo>
                      <a:pt x="60" y="88"/>
                    </a:lnTo>
                    <a:lnTo>
                      <a:pt x="58" y="89"/>
                    </a:lnTo>
                    <a:lnTo>
                      <a:pt x="58" y="89"/>
                    </a:lnTo>
                    <a:lnTo>
                      <a:pt x="57" y="89"/>
                    </a:lnTo>
                    <a:lnTo>
                      <a:pt x="56" y="91"/>
                    </a:lnTo>
                    <a:lnTo>
                      <a:pt x="56" y="91"/>
                    </a:lnTo>
                    <a:lnTo>
                      <a:pt x="53" y="96"/>
                    </a:lnTo>
                    <a:lnTo>
                      <a:pt x="53" y="96"/>
                    </a:lnTo>
                    <a:lnTo>
                      <a:pt x="52" y="99"/>
                    </a:lnTo>
                    <a:lnTo>
                      <a:pt x="50" y="102"/>
                    </a:lnTo>
                    <a:lnTo>
                      <a:pt x="50" y="102"/>
                    </a:lnTo>
                    <a:lnTo>
                      <a:pt x="48" y="102"/>
                    </a:lnTo>
                    <a:lnTo>
                      <a:pt x="46" y="103"/>
                    </a:lnTo>
                    <a:lnTo>
                      <a:pt x="46" y="103"/>
                    </a:lnTo>
                    <a:lnTo>
                      <a:pt x="46" y="103"/>
                    </a:lnTo>
                    <a:lnTo>
                      <a:pt x="46" y="106"/>
                    </a:lnTo>
                    <a:lnTo>
                      <a:pt x="46" y="107"/>
                    </a:lnTo>
                    <a:lnTo>
                      <a:pt x="46" y="107"/>
                    </a:lnTo>
                    <a:lnTo>
                      <a:pt x="46" y="107"/>
                    </a:lnTo>
                    <a:lnTo>
                      <a:pt x="43" y="108"/>
                    </a:lnTo>
                    <a:lnTo>
                      <a:pt x="42" y="108"/>
                    </a:lnTo>
                    <a:lnTo>
                      <a:pt x="42" y="108"/>
                    </a:lnTo>
                    <a:lnTo>
                      <a:pt x="39" y="108"/>
                    </a:lnTo>
                    <a:lnTo>
                      <a:pt x="39" y="108"/>
                    </a:lnTo>
                    <a:lnTo>
                      <a:pt x="34" y="107"/>
                    </a:lnTo>
                    <a:lnTo>
                      <a:pt x="34" y="107"/>
                    </a:lnTo>
                    <a:lnTo>
                      <a:pt x="33" y="108"/>
                    </a:lnTo>
                    <a:lnTo>
                      <a:pt x="31" y="111"/>
                    </a:lnTo>
                    <a:lnTo>
                      <a:pt x="31" y="111"/>
                    </a:lnTo>
                    <a:lnTo>
                      <a:pt x="33" y="116"/>
                    </a:lnTo>
                    <a:lnTo>
                      <a:pt x="35" y="122"/>
                    </a:lnTo>
                    <a:lnTo>
                      <a:pt x="35" y="122"/>
                    </a:lnTo>
                    <a:lnTo>
                      <a:pt x="35" y="127"/>
                    </a:lnTo>
                    <a:lnTo>
                      <a:pt x="35" y="130"/>
                    </a:lnTo>
                    <a:lnTo>
                      <a:pt x="37" y="131"/>
                    </a:lnTo>
                    <a:lnTo>
                      <a:pt x="37" y="131"/>
                    </a:lnTo>
                    <a:lnTo>
                      <a:pt x="39" y="134"/>
                    </a:lnTo>
                    <a:lnTo>
                      <a:pt x="41" y="137"/>
                    </a:lnTo>
                    <a:lnTo>
                      <a:pt x="41" y="137"/>
                    </a:lnTo>
                    <a:lnTo>
                      <a:pt x="42" y="139"/>
                    </a:lnTo>
                    <a:lnTo>
                      <a:pt x="42" y="144"/>
                    </a:lnTo>
                    <a:lnTo>
                      <a:pt x="45" y="146"/>
                    </a:lnTo>
                    <a:lnTo>
                      <a:pt x="45" y="146"/>
                    </a:lnTo>
                    <a:lnTo>
                      <a:pt x="45" y="153"/>
                    </a:lnTo>
                    <a:lnTo>
                      <a:pt x="45" y="153"/>
                    </a:lnTo>
                    <a:lnTo>
                      <a:pt x="45" y="157"/>
                    </a:lnTo>
                    <a:lnTo>
                      <a:pt x="45" y="161"/>
                    </a:lnTo>
                    <a:lnTo>
                      <a:pt x="45" y="161"/>
                    </a:lnTo>
                    <a:lnTo>
                      <a:pt x="48" y="165"/>
                    </a:lnTo>
                    <a:lnTo>
                      <a:pt x="49" y="167"/>
                    </a:lnTo>
                    <a:lnTo>
                      <a:pt x="49" y="167"/>
                    </a:lnTo>
                    <a:lnTo>
                      <a:pt x="46" y="169"/>
                    </a:lnTo>
                    <a:lnTo>
                      <a:pt x="46" y="171"/>
                    </a:lnTo>
                    <a:lnTo>
                      <a:pt x="46" y="172"/>
                    </a:lnTo>
                    <a:lnTo>
                      <a:pt x="46" y="172"/>
                    </a:lnTo>
                    <a:lnTo>
                      <a:pt x="50" y="175"/>
                    </a:lnTo>
                    <a:lnTo>
                      <a:pt x="52" y="177"/>
                    </a:lnTo>
                    <a:lnTo>
                      <a:pt x="52" y="177"/>
                    </a:lnTo>
                    <a:lnTo>
                      <a:pt x="53" y="179"/>
                    </a:lnTo>
                    <a:lnTo>
                      <a:pt x="54" y="180"/>
                    </a:lnTo>
                    <a:lnTo>
                      <a:pt x="54" y="180"/>
                    </a:lnTo>
                    <a:lnTo>
                      <a:pt x="57" y="180"/>
                    </a:lnTo>
                    <a:lnTo>
                      <a:pt x="58" y="181"/>
                    </a:lnTo>
                    <a:lnTo>
                      <a:pt x="58" y="181"/>
                    </a:lnTo>
                    <a:lnTo>
                      <a:pt x="58" y="187"/>
                    </a:lnTo>
                    <a:lnTo>
                      <a:pt x="64" y="194"/>
                    </a:lnTo>
                    <a:lnTo>
                      <a:pt x="69" y="199"/>
                    </a:lnTo>
                    <a:lnTo>
                      <a:pt x="69" y="199"/>
                    </a:lnTo>
                    <a:lnTo>
                      <a:pt x="69" y="200"/>
                    </a:lnTo>
                    <a:lnTo>
                      <a:pt x="69" y="202"/>
                    </a:lnTo>
                    <a:lnTo>
                      <a:pt x="71" y="202"/>
                    </a:lnTo>
                    <a:lnTo>
                      <a:pt x="71" y="202"/>
                    </a:lnTo>
                    <a:lnTo>
                      <a:pt x="80" y="206"/>
                    </a:lnTo>
                    <a:lnTo>
                      <a:pt x="80" y="206"/>
                    </a:lnTo>
                    <a:lnTo>
                      <a:pt x="83" y="209"/>
                    </a:lnTo>
                    <a:lnTo>
                      <a:pt x="87" y="210"/>
                    </a:lnTo>
                    <a:lnTo>
                      <a:pt x="87" y="210"/>
                    </a:lnTo>
                    <a:lnTo>
                      <a:pt x="88" y="210"/>
                    </a:lnTo>
                    <a:lnTo>
                      <a:pt x="88" y="211"/>
                    </a:lnTo>
                    <a:lnTo>
                      <a:pt x="88" y="210"/>
                    </a:lnTo>
                    <a:lnTo>
                      <a:pt x="88" y="210"/>
                    </a:lnTo>
                    <a:lnTo>
                      <a:pt x="91" y="206"/>
                    </a:lnTo>
                    <a:lnTo>
                      <a:pt x="92" y="203"/>
                    </a:lnTo>
                    <a:lnTo>
                      <a:pt x="92" y="203"/>
                    </a:lnTo>
                    <a:lnTo>
                      <a:pt x="94" y="199"/>
                    </a:lnTo>
                    <a:lnTo>
                      <a:pt x="94" y="198"/>
                    </a:lnTo>
                    <a:lnTo>
                      <a:pt x="94" y="198"/>
                    </a:lnTo>
                    <a:lnTo>
                      <a:pt x="94" y="194"/>
                    </a:lnTo>
                    <a:lnTo>
                      <a:pt x="94" y="194"/>
                    </a:lnTo>
                    <a:lnTo>
                      <a:pt x="94" y="191"/>
                    </a:lnTo>
                    <a:lnTo>
                      <a:pt x="95" y="188"/>
                    </a:lnTo>
                    <a:lnTo>
                      <a:pt x="95" y="188"/>
                    </a:lnTo>
                    <a:lnTo>
                      <a:pt x="96" y="186"/>
                    </a:lnTo>
                    <a:lnTo>
                      <a:pt x="99" y="183"/>
                    </a:lnTo>
                    <a:lnTo>
                      <a:pt x="99" y="183"/>
                    </a:lnTo>
                    <a:lnTo>
                      <a:pt x="100" y="183"/>
                    </a:lnTo>
                    <a:lnTo>
                      <a:pt x="102" y="181"/>
                    </a:lnTo>
                    <a:lnTo>
                      <a:pt x="102" y="181"/>
                    </a:lnTo>
                    <a:lnTo>
                      <a:pt x="102" y="179"/>
                    </a:lnTo>
                    <a:lnTo>
                      <a:pt x="102" y="179"/>
                    </a:lnTo>
                    <a:lnTo>
                      <a:pt x="100" y="177"/>
                    </a:lnTo>
                    <a:lnTo>
                      <a:pt x="100" y="175"/>
                    </a:lnTo>
                    <a:lnTo>
                      <a:pt x="100" y="175"/>
                    </a:lnTo>
                    <a:lnTo>
                      <a:pt x="99" y="171"/>
                    </a:lnTo>
                    <a:lnTo>
                      <a:pt x="98" y="169"/>
                    </a:lnTo>
                    <a:lnTo>
                      <a:pt x="98" y="169"/>
                    </a:lnTo>
                    <a:lnTo>
                      <a:pt x="95" y="167"/>
                    </a:lnTo>
                    <a:lnTo>
                      <a:pt x="94" y="165"/>
                    </a:lnTo>
                    <a:lnTo>
                      <a:pt x="94" y="164"/>
                    </a:lnTo>
                    <a:lnTo>
                      <a:pt x="94" y="164"/>
                    </a:lnTo>
                    <a:lnTo>
                      <a:pt x="95" y="158"/>
                    </a:lnTo>
                    <a:lnTo>
                      <a:pt x="95" y="158"/>
                    </a:lnTo>
                    <a:lnTo>
                      <a:pt x="98" y="154"/>
                    </a:lnTo>
                    <a:lnTo>
                      <a:pt x="98" y="154"/>
                    </a:lnTo>
                    <a:lnTo>
                      <a:pt x="100" y="150"/>
                    </a:lnTo>
                    <a:lnTo>
                      <a:pt x="100" y="150"/>
                    </a:lnTo>
                    <a:lnTo>
                      <a:pt x="103" y="146"/>
                    </a:lnTo>
                    <a:lnTo>
                      <a:pt x="103" y="146"/>
                    </a:lnTo>
                    <a:lnTo>
                      <a:pt x="104" y="137"/>
                    </a:lnTo>
                    <a:lnTo>
                      <a:pt x="104" y="137"/>
                    </a:lnTo>
                    <a:lnTo>
                      <a:pt x="104" y="137"/>
                    </a:lnTo>
                    <a:lnTo>
                      <a:pt x="104" y="137"/>
                    </a:lnTo>
                    <a:lnTo>
                      <a:pt x="104" y="134"/>
                    </a:lnTo>
                    <a:lnTo>
                      <a:pt x="104" y="134"/>
                    </a:lnTo>
                    <a:lnTo>
                      <a:pt x="103" y="129"/>
                    </a:lnTo>
                    <a:lnTo>
                      <a:pt x="103" y="129"/>
                    </a:lnTo>
                    <a:lnTo>
                      <a:pt x="106" y="126"/>
                    </a:lnTo>
                    <a:lnTo>
                      <a:pt x="110" y="125"/>
                    </a:lnTo>
                    <a:lnTo>
                      <a:pt x="110" y="125"/>
                    </a:lnTo>
                    <a:lnTo>
                      <a:pt x="111" y="126"/>
                    </a:lnTo>
                    <a:lnTo>
                      <a:pt x="113" y="127"/>
                    </a:lnTo>
                    <a:lnTo>
                      <a:pt x="114" y="126"/>
                    </a:lnTo>
                    <a:lnTo>
                      <a:pt x="114" y="126"/>
                    </a:lnTo>
                    <a:lnTo>
                      <a:pt x="115" y="123"/>
                    </a:lnTo>
                    <a:lnTo>
                      <a:pt x="117" y="122"/>
                    </a:lnTo>
                    <a:lnTo>
                      <a:pt x="117" y="122"/>
                    </a:lnTo>
                    <a:lnTo>
                      <a:pt x="119" y="121"/>
                    </a:lnTo>
                    <a:lnTo>
                      <a:pt x="121" y="122"/>
                    </a:lnTo>
                    <a:lnTo>
                      <a:pt x="121" y="122"/>
                    </a:lnTo>
                    <a:lnTo>
                      <a:pt x="125" y="123"/>
                    </a:lnTo>
                    <a:lnTo>
                      <a:pt x="129" y="125"/>
                    </a:lnTo>
                    <a:lnTo>
                      <a:pt x="129" y="125"/>
                    </a:lnTo>
                    <a:lnTo>
                      <a:pt x="133" y="126"/>
                    </a:lnTo>
                    <a:lnTo>
                      <a:pt x="137" y="126"/>
                    </a:lnTo>
                    <a:lnTo>
                      <a:pt x="137" y="126"/>
                    </a:lnTo>
                    <a:lnTo>
                      <a:pt x="142" y="126"/>
                    </a:lnTo>
                    <a:lnTo>
                      <a:pt x="145" y="126"/>
                    </a:lnTo>
                    <a:lnTo>
                      <a:pt x="148" y="125"/>
                    </a:lnTo>
                    <a:lnTo>
                      <a:pt x="148" y="125"/>
                    </a:lnTo>
                    <a:lnTo>
                      <a:pt x="150" y="125"/>
                    </a:lnTo>
                    <a:lnTo>
                      <a:pt x="152" y="125"/>
                    </a:lnTo>
                    <a:lnTo>
                      <a:pt x="152" y="123"/>
                    </a:lnTo>
                    <a:lnTo>
                      <a:pt x="152" y="123"/>
                    </a:lnTo>
                    <a:lnTo>
                      <a:pt x="153" y="121"/>
                    </a:lnTo>
                    <a:lnTo>
                      <a:pt x="155" y="118"/>
                    </a:lnTo>
                    <a:lnTo>
                      <a:pt x="155" y="118"/>
                    </a:lnTo>
                    <a:lnTo>
                      <a:pt x="157" y="118"/>
                    </a:lnTo>
                    <a:lnTo>
                      <a:pt x="159" y="115"/>
                    </a:lnTo>
                    <a:lnTo>
                      <a:pt x="159" y="115"/>
                    </a:lnTo>
                    <a:lnTo>
                      <a:pt x="159" y="112"/>
                    </a:lnTo>
                    <a:lnTo>
                      <a:pt x="160" y="111"/>
                    </a:lnTo>
                    <a:lnTo>
                      <a:pt x="160" y="111"/>
                    </a:lnTo>
                    <a:lnTo>
                      <a:pt x="161" y="108"/>
                    </a:lnTo>
                    <a:lnTo>
                      <a:pt x="161" y="108"/>
                    </a:lnTo>
                    <a:lnTo>
                      <a:pt x="164" y="106"/>
                    </a:lnTo>
                    <a:lnTo>
                      <a:pt x="165" y="106"/>
                    </a:lnTo>
                    <a:lnTo>
                      <a:pt x="165" y="106"/>
                    </a:lnTo>
                    <a:lnTo>
                      <a:pt x="165" y="104"/>
                    </a:lnTo>
                    <a:lnTo>
                      <a:pt x="165" y="104"/>
                    </a:lnTo>
                    <a:lnTo>
                      <a:pt x="164" y="102"/>
                    </a:lnTo>
                    <a:lnTo>
                      <a:pt x="163" y="99"/>
                    </a:lnTo>
                    <a:lnTo>
                      <a:pt x="163" y="99"/>
                    </a:lnTo>
                    <a:lnTo>
                      <a:pt x="163" y="98"/>
                    </a:lnTo>
                    <a:lnTo>
                      <a:pt x="161" y="98"/>
                    </a:lnTo>
                    <a:lnTo>
                      <a:pt x="160" y="96"/>
                    </a:lnTo>
                    <a:lnTo>
                      <a:pt x="161" y="93"/>
                    </a:lnTo>
                    <a:lnTo>
                      <a:pt x="161" y="93"/>
                    </a:lnTo>
                    <a:lnTo>
                      <a:pt x="164" y="87"/>
                    </a:lnTo>
                    <a:lnTo>
                      <a:pt x="164" y="84"/>
                    </a:lnTo>
                    <a:lnTo>
                      <a:pt x="161" y="81"/>
                    </a:lnTo>
                    <a:lnTo>
                      <a:pt x="161" y="81"/>
                    </a:lnTo>
                    <a:lnTo>
                      <a:pt x="160" y="77"/>
                    </a:lnTo>
                    <a:lnTo>
                      <a:pt x="157" y="76"/>
                    </a:lnTo>
                    <a:lnTo>
                      <a:pt x="155" y="73"/>
                    </a:lnTo>
                    <a:lnTo>
                      <a:pt x="155" y="73"/>
                    </a:lnTo>
                    <a:lnTo>
                      <a:pt x="153" y="70"/>
                    </a:lnTo>
                    <a:lnTo>
                      <a:pt x="150" y="68"/>
                    </a:lnTo>
                    <a:lnTo>
                      <a:pt x="150" y="68"/>
                    </a:lnTo>
                    <a:lnTo>
                      <a:pt x="149" y="66"/>
                    </a:lnTo>
                    <a:lnTo>
                      <a:pt x="148" y="66"/>
                    </a:lnTo>
                    <a:lnTo>
                      <a:pt x="148" y="66"/>
                    </a:lnTo>
                    <a:lnTo>
                      <a:pt x="144" y="65"/>
                    </a:lnTo>
                    <a:lnTo>
                      <a:pt x="140" y="62"/>
                    </a:lnTo>
                    <a:lnTo>
                      <a:pt x="140" y="62"/>
                    </a:lnTo>
                    <a:lnTo>
                      <a:pt x="137" y="60"/>
                    </a:lnTo>
                    <a:lnTo>
                      <a:pt x="134" y="58"/>
                    </a:lnTo>
                    <a:lnTo>
                      <a:pt x="134" y="58"/>
                    </a:lnTo>
                    <a:lnTo>
                      <a:pt x="130" y="57"/>
                    </a:lnTo>
                    <a:lnTo>
                      <a:pt x="130" y="57"/>
                    </a:lnTo>
                    <a:lnTo>
                      <a:pt x="125" y="57"/>
                    </a:lnTo>
                    <a:lnTo>
                      <a:pt x="125" y="57"/>
                    </a:lnTo>
                    <a:lnTo>
                      <a:pt x="122" y="57"/>
                    </a:lnTo>
                    <a:lnTo>
                      <a:pt x="122" y="57"/>
                    </a:lnTo>
                    <a:lnTo>
                      <a:pt x="117" y="56"/>
                    </a:lnTo>
                    <a:lnTo>
                      <a:pt x="117" y="56"/>
                    </a:lnTo>
                    <a:lnTo>
                      <a:pt x="114" y="56"/>
                    </a:lnTo>
                    <a:lnTo>
                      <a:pt x="114" y="56"/>
                    </a:lnTo>
                    <a:lnTo>
                      <a:pt x="113" y="56"/>
                    </a:lnTo>
                    <a:lnTo>
                      <a:pt x="111" y="54"/>
                    </a:lnTo>
                    <a:lnTo>
                      <a:pt x="111" y="57"/>
                    </a:lnTo>
                    <a:lnTo>
                      <a:pt x="111" y="57"/>
                    </a:lnTo>
                    <a:lnTo>
                      <a:pt x="111" y="61"/>
                    </a:lnTo>
                    <a:lnTo>
                      <a:pt x="111" y="62"/>
                    </a:lnTo>
                    <a:lnTo>
                      <a:pt x="110" y="64"/>
                    </a:lnTo>
                    <a:lnTo>
                      <a:pt x="110" y="64"/>
                    </a:lnTo>
                    <a:lnTo>
                      <a:pt x="106" y="64"/>
                    </a:lnTo>
                    <a:lnTo>
                      <a:pt x="106" y="64"/>
                    </a:lnTo>
                    <a:lnTo>
                      <a:pt x="103" y="64"/>
                    </a:lnTo>
                    <a:lnTo>
                      <a:pt x="100" y="65"/>
                    </a:lnTo>
                    <a:lnTo>
                      <a:pt x="100" y="65"/>
                    </a:lnTo>
                    <a:lnTo>
                      <a:pt x="99" y="66"/>
                    </a:lnTo>
                    <a:lnTo>
                      <a:pt x="95" y="68"/>
                    </a:lnTo>
                    <a:lnTo>
                      <a:pt x="95" y="68"/>
                    </a:lnTo>
                    <a:lnTo>
                      <a:pt x="95" y="68"/>
                    </a:lnTo>
                    <a:lnTo>
                      <a:pt x="95" y="69"/>
                    </a:lnTo>
                    <a:lnTo>
                      <a:pt x="92" y="68"/>
                    </a:lnTo>
                    <a:lnTo>
                      <a:pt x="92" y="68"/>
                    </a:lnTo>
                    <a:lnTo>
                      <a:pt x="91" y="65"/>
                    </a:lnTo>
                    <a:lnTo>
                      <a:pt x="92" y="64"/>
                    </a:lnTo>
                    <a:lnTo>
                      <a:pt x="91" y="64"/>
                    </a:lnTo>
                    <a:lnTo>
                      <a:pt x="88" y="64"/>
                    </a:lnTo>
                    <a:lnTo>
                      <a:pt x="88" y="64"/>
                    </a:lnTo>
                    <a:lnTo>
                      <a:pt x="81" y="65"/>
                    </a:lnTo>
                    <a:lnTo>
                      <a:pt x="79" y="65"/>
                    </a:lnTo>
                    <a:lnTo>
                      <a:pt x="79" y="65"/>
                    </a:lnTo>
                    <a:lnTo>
                      <a:pt x="77" y="65"/>
                    </a:lnTo>
                    <a:lnTo>
                      <a:pt x="75" y="64"/>
                    </a:lnTo>
                    <a:lnTo>
                      <a:pt x="75" y="64"/>
                    </a:lnTo>
                    <a:lnTo>
                      <a:pt x="71" y="62"/>
                    </a:lnTo>
                    <a:lnTo>
                      <a:pt x="69" y="64"/>
                    </a:lnTo>
                    <a:lnTo>
                      <a:pt x="69" y="64"/>
                    </a:lnTo>
                    <a:lnTo>
                      <a:pt x="68" y="65"/>
                    </a:lnTo>
                    <a:lnTo>
                      <a:pt x="68" y="65"/>
                    </a:lnTo>
                    <a:lnTo>
                      <a:pt x="67" y="64"/>
                    </a:lnTo>
                    <a:lnTo>
                      <a:pt x="67" y="64"/>
                    </a:lnTo>
                    <a:lnTo>
                      <a:pt x="65" y="61"/>
                    </a:lnTo>
                    <a:lnTo>
                      <a:pt x="67" y="60"/>
                    </a:lnTo>
                    <a:lnTo>
                      <a:pt x="67" y="60"/>
                    </a:lnTo>
                    <a:lnTo>
                      <a:pt x="71" y="60"/>
                    </a:lnTo>
                    <a:lnTo>
                      <a:pt x="72" y="60"/>
                    </a:lnTo>
                    <a:lnTo>
                      <a:pt x="73" y="58"/>
                    </a:lnTo>
                    <a:lnTo>
                      <a:pt x="73" y="58"/>
                    </a:lnTo>
                    <a:lnTo>
                      <a:pt x="72" y="57"/>
                    </a:lnTo>
                    <a:lnTo>
                      <a:pt x="72" y="56"/>
                    </a:lnTo>
                    <a:lnTo>
                      <a:pt x="73" y="56"/>
                    </a:lnTo>
                    <a:lnTo>
                      <a:pt x="73" y="56"/>
                    </a:lnTo>
                    <a:lnTo>
                      <a:pt x="79" y="54"/>
                    </a:lnTo>
                    <a:lnTo>
                      <a:pt x="79" y="54"/>
                    </a:lnTo>
                    <a:lnTo>
                      <a:pt x="81" y="54"/>
                    </a:lnTo>
                    <a:lnTo>
                      <a:pt x="83" y="54"/>
                    </a:lnTo>
                    <a:lnTo>
                      <a:pt x="85" y="54"/>
                    </a:lnTo>
                    <a:lnTo>
                      <a:pt x="85" y="54"/>
                    </a:lnTo>
                    <a:lnTo>
                      <a:pt x="85" y="54"/>
                    </a:lnTo>
                    <a:lnTo>
                      <a:pt x="87" y="53"/>
                    </a:lnTo>
                    <a:lnTo>
                      <a:pt x="88" y="53"/>
                    </a:lnTo>
                    <a:lnTo>
                      <a:pt x="87" y="51"/>
                    </a:lnTo>
                    <a:lnTo>
                      <a:pt x="87" y="51"/>
                    </a:lnTo>
                    <a:lnTo>
                      <a:pt x="84" y="47"/>
                    </a:lnTo>
                    <a:lnTo>
                      <a:pt x="83" y="46"/>
                    </a:lnTo>
                    <a:lnTo>
                      <a:pt x="81" y="45"/>
                    </a:lnTo>
                    <a:lnTo>
                      <a:pt x="80" y="45"/>
                    </a:lnTo>
                    <a:lnTo>
                      <a:pt x="80" y="45"/>
                    </a:lnTo>
                    <a:lnTo>
                      <a:pt x="79" y="46"/>
                    </a:lnTo>
                    <a:lnTo>
                      <a:pt x="77" y="47"/>
                    </a:lnTo>
                    <a:lnTo>
                      <a:pt x="77" y="47"/>
                    </a:lnTo>
                    <a:lnTo>
                      <a:pt x="76" y="47"/>
                    </a:lnTo>
                    <a:lnTo>
                      <a:pt x="76" y="47"/>
                    </a:lnTo>
                    <a:lnTo>
                      <a:pt x="72" y="45"/>
                    </a:lnTo>
                    <a:lnTo>
                      <a:pt x="72" y="43"/>
                    </a:lnTo>
                    <a:lnTo>
                      <a:pt x="73" y="42"/>
                    </a:lnTo>
                    <a:lnTo>
                      <a:pt x="73" y="42"/>
                    </a:lnTo>
                    <a:lnTo>
                      <a:pt x="76" y="39"/>
                    </a:lnTo>
                    <a:lnTo>
                      <a:pt x="79" y="38"/>
                    </a:lnTo>
                    <a:lnTo>
                      <a:pt x="79" y="38"/>
                    </a:lnTo>
                    <a:lnTo>
                      <a:pt x="80" y="38"/>
                    </a:lnTo>
                    <a:lnTo>
                      <a:pt x="81" y="38"/>
                    </a:lnTo>
                    <a:lnTo>
                      <a:pt x="84" y="41"/>
                    </a:lnTo>
                    <a:lnTo>
                      <a:pt x="87" y="43"/>
                    </a:lnTo>
                    <a:lnTo>
                      <a:pt x="88" y="43"/>
                    </a:lnTo>
                    <a:lnTo>
                      <a:pt x="88" y="43"/>
                    </a:lnTo>
                    <a:lnTo>
                      <a:pt x="91" y="42"/>
                    </a:lnTo>
                    <a:lnTo>
                      <a:pt x="92" y="42"/>
                    </a:lnTo>
                    <a:lnTo>
                      <a:pt x="92" y="42"/>
                    </a:lnTo>
                    <a:lnTo>
                      <a:pt x="94" y="45"/>
                    </a:lnTo>
                    <a:lnTo>
                      <a:pt x="94" y="49"/>
                    </a:lnTo>
                    <a:lnTo>
                      <a:pt x="94" y="49"/>
                    </a:lnTo>
                    <a:lnTo>
                      <a:pt x="94" y="51"/>
                    </a:lnTo>
                    <a:lnTo>
                      <a:pt x="96" y="50"/>
                    </a:lnTo>
                    <a:lnTo>
                      <a:pt x="96" y="50"/>
                    </a:lnTo>
                    <a:lnTo>
                      <a:pt x="98" y="49"/>
                    </a:lnTo>
                    <a:lnTo>
                      <a:pt x="96" y="49"/>
                    </a:lnTo>
                    <a:lnTo>
                      <a:pt x="96" y="47"/>
                    </a:lnTo>
                    <a:lnTo>
                      <a:pt x="100" y="46"/>
                    </a:lnTo>
                    <a:lnTo>
                      <a:pt x="100" y="46"/>
                    </a:lnTo>
                    <a:lnTo>
                      <a:pt x="107" y="45"/>
                    </a:lnTo>
                    <a:lnTo>
                      <a:pt x="110" y="43"/>
                    </a:lnTo>
                    <a:lnTo>
                      <a:pt x="113" y="43"/>
                    </a:lnTo>
                    <a:lnTo>
                      <a:pt x="114" y="45"/>
                    </a:lnTo>
                    <a:lnTo>
                      <a:pt x="114" y="45"/>
                    </a:lnTo>
                    <a:lnTo>
                      <a:pt x="117" y="46"/>
                    </a:lnTo>
                    <a:lnTo>
                      <a:pt x="118" y="46"/>
                    </a:lnTo>
                    <a:lnTo>
                      <a:pt x="118" y="46"/>
                    </a:lnTo>
                    <a:lnTo>
                      <a:pt x="118" y="47"/>
                    </a:lnTo>
                    <a:lnTo>
                      <a:pt x="118" y="49"/>
                    </a:lnTo>
                    <a:lnTo>
                      <a:pt x="119" y="47"/>
                    </a:lnTo>
                    <a:lnTo>
                      <a:pt x="119" y="47"/>
                    </a:lnTo>
                    <a:lnTo>
                      <a:pt x="122" y="46"/>
                    </a:lnTo>
                    <a:lnTo>
                      <a:pt x="125" y="47"/>
                    </a:lnTo>
                    <a:lnTo>
                      <a:pt x="127" y="49"/>
                    </a:lnTo>
                    <a:lnTo>
                      <a:pt x="127" y="49"/>
                    </a:lnTo>
                    <a:lnTo>
                      <a:pt x="127" y="49"/>
                    </a:lnTo>
                    <a:lnTo>
                      <a:pt x="130" y="49"/>
                    </a:lnTo>
                    <a:lnTo>
                      <a:pt x="130" y="49"/>
                    </a:lnTo>
                    <a:lnTo>
                      <a:pt x="133" y="51"/>
                    </a:lnTo>
                    <a:lnTo>
                      <a:pt x="137" y="51"/>
                    </a:lnTo>
                    <a:lnTo>
                      <a:pt x="137" y="51"/>
                    </a:lnTo>
                    <a:lnTo>
                      <a:pt x="140" y="50"/>
                    </a:lnTo>
                    <a:lnTo>
                      <a:pt x="140" y="50"/>
                    </a:lnTo>
                    <a:lnTo>
                      <a:pt x="138" y="47"/>
                    </a:lnTo>
                    <a:lnTo>
                      <a:pt x="138" y="47"/>
                    </a:lnTo>
                    <a:lnTo>
                      <a:pt x="137" y="45"/>
                    </a:lnTo>
                    <a:lnTo>
                      <a:pt x="133" y="43"/>
                    </a:lnTo>
                    <a:lnTo>
                      <a:pt x="133" y="43"/>
                    </a:lnTo>
                    <a:lnTo>
                      <a:pt x="125" y="41"/>
                    </a:lnTo>
                    <a:lnTo>
                      <a:pt x="123" y="39"/>
                    </a:lnTo>
                    <a:lnTo>
                      <a:pt x="126" y="39"/>
                    </a:lnTo>
                    <a:lnTo>
                      <a:pt x="126" y="39"/>
                    </a:lnTo>
                    <a:lnTo>
                      <a:pt x="129" y="38"/>
                    </a:lnTo>
                    <a:lnTo>
                      <a:pt x="127" y="37"/>
                    </a:lnTo>
                    <a:lnTo>
                      <a:pt x="127" y="35"/>
                    </a:lnTo>
                    <a:lnTo>
                      <a:pt x="132" y="33"/>
                    </a:lnTo>
                    <a:lnTo>
                      <a:pt x="132" y="33"/>
                    </a:lnTo>
                    <a:lnTo>
                      <a:pt x="137" y="31"/>
                    </a:lnTo>
                    <a:lnTo>
                      <a:pt x="140" y="31"/>
                    </a:lnTo>
                    <a:lnTo>
                      <a:pt x="141" y="31"/>
                    </a:lnTo>
                    <a:lnTo>
                      <a:pt x="141" y="28"/>
                    </a:lnTo>
                    <a:lnTo>
                      <a:pt x="141" y="28"/>
                    </a:lnTo>
                    <a:lnTo>
                      <a:pt x="141" y="23"/>
                    </a:lnTo>
                    <a:lnTo>
                      <a:pt x="142" y="23"/>
                    </a:lnTo>
                    <a:lnTo>
                      <a:pt x="144" y="23"/>
                    </a:lnTo>
                    <a:lnTo>
                      <a:pt x="144" y="23"/>
                    </a:lnTo>
                    <a:lnTo>
                      <a:pt x="153" y="24"/>
                    </a:lnTo>
                    <a:lnTo>
                      <a:pt x="153" y="24"/>
                    </a:lnTo>
                    <a:lnTo>
                      <a:pt x="155" y="24"/>
                    </a:lnTo>
                    <a:lnTo>
                      <a:pt x="155" y="26"/>
                    </a:lnTo>
                    <a:lnTo>
                      <a:pt x="157" y="24"/>
                    </a:lnTo>
                    <a:lnTo>
                      <a:pt x="157" y="24"/>
                    </a:lnTo>
                    <a:lnTo>
                      <a:pt x="160" y="23"/>
                    </a:lnTo>
                    <a:lnTo>
                      <a:pt x="161" y="23"/>
                    </a:lnTo>
                    <a:lnTo>
                      <a:pt x="161" y="23"/>
                    </a:lnTo>
                    <a:lnTo>
                      <a:pt x="161" y="22"/>
                    </a:lnTo>
                    <a:lnTo>
                      <a:pt x="161" y="22"/>
                    </a:lnTo>
                    <a:lnTo>
                      <a:pt x="159" y="18"/>
                    </a:lnTo>
                    <a:lnTo>
                      <a:pt x="156" y="15"/>
                    </a:lnTo>
                    <a:lnTo>
                      <a:pt x="156" y="15"/>
                    </a:lnTo>
                    <a:lnTo>
                      <a:pt x="155" y="12"/>
                    </a:lnTo>
                    <a:lnTo>
                      <a:pt x="153" y="10"/>
                    </a:lnTo>
                    <a:lnTo>
                      <a:pt x="152" y="7"/>
                    </a:lnTo>
                    <a:lnTo>
                      <a:pt x="150" y="7"/>
                    </a:lnTo>
                    <a:lnTo>
                      <a:pt x="148" y="8"/>
                    </a:lnTo>
                    <a:lnTo>
                      <a:pt x="148" y="8"/>
                    </a:lnTo>
                    <a:lnTo>
                      <a:pt x="144" y="10"/>
                    </a:lnTo>
                    <a:lnTo>
                      <a:pt x="140" y="11"/>
                    </a:lnTo>
                    <a:lnTo>
                      <a:pt x="140" y="11"/>
                    </a:lnTo>
                    <a:lnTo>
                      <a:pt x="134" y="10"/>
                    </a:lnTo>
                    <a:lnTo>
                      <a:pt x="132" y="8"/>
                    </a:lnTo>
                    <a:lnTo>
                      <a:pt x="132" y="8"/>
                    </a:lnTo>
                    <a:lnTo>
                      <a:pt x="136" y="7"/>
                    </a:lnTo>
                    <a:lnTo>
                      <a:pt x="138" y="5"/>
                    </a:lnTo>
                    <a:lnTo>
                      <a:pt x="138" y="5"/>
                    </a:lnTo>
                    <a:lnTo>
                      <a:pt x="138" y="5"/>
                    </a:lnTo>
                    <a:lnTo>
                      <a:pt x="140" y="4"/>
                    </a:lnTo>
                    <a:lnTo>
                      <a:pt x="140" y="4"/>
                    </a:lnTo>
                    <a:lnTo>
                      <a:pt x="137" y="1"/>
                    </a:lnTo>
                    <a:lnTo>
                      <a:pt x="140" y="0"/>
                    </a:lnTo>
                    <a:lnTo>
                      <a:pt x="140" y="0"/>
                    </a:lnTo>
                    <a:lnTo>
                      <a:pt x="149" y="0"/>
                    </a:lnTo>
                    <a:lnTo>
                      <a:pt x="161" y="1"/>
                    </a:lnTo>
                    <a:lnTo>
                      <a:pt x="161" y="1"/>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grpSp>
        <p:grpSp>
          <p:nvGrpSpPr>
            <p:cNvPr id="28" name="组合 198">
              <a:extLst>
                <a:ext uri="{FF2B5EF4-FFF2-40B4-BE49-F238E27FC236}">
                  <a16:creationId xmlns="" xmlns:a16="http://schemas.microsoft.com/office/drawing/2014/main" id="{E1B5D484-C83B-4D1C-A0DD-34355D81879C}"/>
                </a:ext>
              </a:extLst>
            </p:cNvPr>
            <p:cNvGrpSpPr>
              <a:grpSpLocks/>
            </p:cNvGrpSpPr>
            <p:nvPr/>
          </p:nvGrpSpPr>
          <p:grpSpPr bwMode="auto">
            <a:xfrm>
              <a:off x="5111892" y="1010471"/>
              <a:ext cx="212269" cy="385840"/>
              <a:chOff x="0" y="0"/>
              <a:chExt cx="323850" cy="576262"/>
            </a:xfrm>
            <a:grpFill/>
          </p:grpSpPr>
          <p:sp>
            <p:nvSpPr>
              <p:cNvPr id="93" name="Freeform 137">
                <a:extLst>
                  <a:ext uri="{FF2B5EF4-FFF2-40B4-BE49-F238E27FC236}">
                    <a16:creationId xmlns="" xmlns:a16="http://schemas.microsoft.com/office/drawing/2014/main" id="{EE78B37F-BCC7-416C-9713-8C5E6EDABF7C}"/>
                  </a:ext>
                </a:extLst>
              </p:cNvPr>
              <p:cNvSpPr>
                <a:spLocks noEditPoints="1" noChangeArrowheads="1"/>
              </p:cNvSpPr>
              <p:nvPr/>
            </p:nvSpPr>
            <p:spPr bwMode="auto">
              <a:xfrm>
                <a:off x="0" y="0"/>
                <a:ext cx="323850" cy="323850"/>
              </a:xfrm>
              <a:custGeom>
                <a:avLst/>
                <a:gdLst>
                  <a:gd name="T0" fmla="*/ 112 w 204"/>
                  <a:gd name="T1" fmla="*/ 0 h 204"/>
                  <a:gd name="T2" fmla="*/ 141 w 204"/>
                  <a:gd name="T3" fmla="*/ 8 h 204"/>
                  <a:gd name="T4" fmla="*/ 165 w 204"/>
                  <a:gd name="T5" fmla="*/ 22 h 204"/>
                  <a:gd name="T6" fmla="*/ 185 w 204"/>
                  <a:gd name="T7" fmla="*/ 42 h 204"/>
                  <a:gd name="T8" fmla="*/ 199 w 204"/>
                  <a:gd name="T9" fmla="*/ 68 h 204"/>
                  <a:gd name="T10" fmla="*/ 204 w 204"/>
                  <a:gd name="T11" fmla="*/ 96 h 204"/>
                  <a:gd name="T12" fmla="*/ 203 w 204"/>
                  <a:gd name="T13" fmla="*/ 118 h 204"/>
                  <a:gd name="T14" fmla="*/ 195 w 204"/>
                  <a:gd name="T15" fmla="*/ 146 h 204"/>
                  <a:gd name="T16" fmla="*/ 179 w 204"/>
                  <a:gd name="T17" fmla="*/ 171 h 204"/>
                  <a:gd name="T18" fmla="*/ 156 w 204"/>
                  <a:gd name="T19" fmla="*/ 190 h 204"/>
                  <a:gd name="T20" fmla="*/ 129 w 204"/>
                  <a:gd name="T21" fmla="*/ 202 h 204"/>
                  <a:gd name="T22" fmla="*/ 108 w 204"/>
                  <a:gd name="T23" fmla="*/ 204 h 204"/>
                  <a:gd name="T24" fmla="*/ 102 w 204"/>
                  <a:gd name="T25" fmla="*/ 185 h 204"/>
                  <a:gd name="T26" fmla="*/ 107 w 204"/>
                  <a:gd name="T27" fmla="*/ 185 h 204"/>
                  <a:gd name="T28" fmla="*/ 131 w 204"/>
                  <a:gd name="T29" fmla="*/ 180 h 204"/>
                  <a:gd name="T30" fmla="*/ 164 w 204"/>
                  <a:gd name="T31" fmla="*/ 158 h 204"/>
                  <a:gd name="T32" fmla="*/ 183 w 204"/>
                  <a:gd name="T33" fmla="*/ 123 h 204"/>
                  <a:gd name="T34" fmla="*/ 185 w 204"/>
                  <a:gd name="T35" fmla="*/ 97 h 204"/>
                  <a:gd name="T36" fmla="*/ 177 w 204"/>
                  <a:gd name="T37" fmla="*/ 66 h 204"/>
                  <a:gd name="T38" fmla="*/ 148 w 204"/>
                  <a:gd name="T39" fmla="*/ 32 h 204"/>
                  <a:gd name="T40" fmla="*/ 102 w 204"/>
                  <a:gd name="T41" fmla="*/ 19 h 204"/>
                  <a:gd name="T42" fmla="*/ 96 w 204"/>
                  <a:gd name="T43" fmla="*/ 0 h 204"/>
                  <a:gd name="T44" fmla="*/ 102 w 204"/>
                  <a:gd name="T45" fmla="*/ 19 h 204"/>
                  <a:gd name="T46" fmla="*/ 89 w 204"/>
                  <a:gd name="T47" fmla="*/ 20 h 204"/>
                  <a:gd name="T48" fmla="*/ 66 w 204"/>
                  <a:gd name="T49" fmla="*/ 27 h 204"/>
                  <a:gd name="T50" fmla="*/ 31 w 204"/>
                  <a:gd name="T51" fmla="*/ 60 h 204"/>
                  <a:gd name="T52" fmla="*/ 20 w 204"/>
                  <a:gd name="T53" fmla="*/ 89 h 204"/>
                  <a:gd name="T54" fmla="*/ 19 w 204"/>
                  <a:gd name="T55" fmla="*/ 107 h 204"/>
                  <a:gd name="T56" fmla="*/ 35 w 204"/>
                  <a:gd name="T57" fmla="*/ 152 h 204"/>
                  <a:gd name="T58" fmla="*/ 70 w 204"/>
                  <a:gd name="T59" fmla="*/ 179 h 204"/>
                  <a:gd name="T60" fmla="*/ 102 w 204"/>
                  <a:gd name="T61" fmla="*/ 204 h 204"/>
                  <a:gd name="T62" fmla="*/ 83 w 204"/>
                  <a:gd name="T63" fmla="*/ 203 h 204"/>
                  <a:gd name="T64" fmla="*/ 55 w 204"/>
                  <a:gd name="T65" fmla="*/ 194 h 204"/>
                  <a:gd name="T66" fmla="*/ 32 w 204"/>
                  <a:gd name="T67" fmla="*/ 176 h 204"/>
                  <a:gd name="T68" fmla="*/ 13 w 204"/>
                  <a:gd name="T69" fmla="*/ 154 h 204"/>
                  <a:gd name="T70" fmla="*/ 3 w 204"/>
                  <a:gd name="T71" fmla="*/ 127 h 204"/>
                  <a:gd name="T72" fmla="*/ 0 w 204"/>
                  <a:gd name="T73" fmla="*/ 108 h 204"/>
                  <a:gd name="T74" fmla="*/ 3 w 204"/>
                  <a:gd name="T75" fmla="*/ 77 h 204"/>
                  <a:gd name="T76" fmla="*/ 15 w 204"/>
                  <a:gd name="T77" fmla="*/ 50 h 204"/>
                  <a:gd name="T78" fmla="*/ 32 w 204"/>
                  <a:gd name="T79" fmla="*/ 27 h 204"/>
                  <a:gd name="T80" fmla="*/ 57 w 204"/>
                  <a:gd name="T81" fmla="*/ 11 h 204"/>
                  <a:gd name="T82" fmla="*/ 87 w 204"/>
                  <a:gd name="T83" fmla="*/ 1 h 20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04"/>
                  <a:gd name="T127" fmla="*/ 0 h 204"/>
                  <a:gd name="T128" fmla="*/ 204 w 204"/>
                  <a:gd name="T129" fmla="*/ 204 h 20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04" h="204">
                    <a:moveTo>
                      <a:pt x="102" y="0"/>
                    </a:moveTo>
                    <a:lnTo>
                      <a:pt x="102" y="0"/>
                    </a:lnTo>
                    <a:lnTo>
                      <a:pt x="112" y="0"/>
                    </a:lnTo>
                    <a:lnTo>
                      <a:pt x="122" y="1"/>
                    </a:lnTo>
                    <a:lnTo>
                      <a:pt x="131" y="4"/>
                    </a:lnTo>
                    <a:lnTo>
                      <a:pt x="141" y="8"/>
                    </a:lnTo>
                    <a:lnTo>
                      <a:pt x="149" y="11"/>
                    </a:lnTo>
                    <a:lnTo>
                      <a:pt x="157" y="16"/>
                    </a:lnTo>
                    <a:lnTo>
                      <a:pt x="165" y="22"/>
                    </a:lnTo>
                    <a:lnTo>
                      <a:pt x="172" y="28"/>
                    </a:lnTo>
                    <a:lnTo>
                      <a:pt x="179" y="35"/>
                    </a:lnTo>
                    <a:lnTo>
                      <a:pt x="185" y="42"/>
                    </a:lnTo>
                    <a:lnTo>
                      <a:pt x="190" y="50"/>
                    </a:lnTo>
                    <a:lnTo>
                      <a:pt x="195" y="58"/>
                    </a:lnTo>
                    <a:lnTo>
                      <a:pt x="199" y="68"/>
                    </a:lnTo>
                    <a:lnTo>
                      <a:pt x="202" y="77"/>
                    </a:lnTo>
                    <a:lnTo>
                      <a:pt x="203" y="87"/>
                    </a:lnTo>
                    <a:lnTo>
                      <a:pt x="204" y="96"/>
                    </a:lnTo>
                    <a:lnTo>
                      <a:pt x="204" y="96"/>
                    </a:lnTo>
                    <a:lnTo>
                      <a:pt x="204" y="107"/>
                    </a:lnTo>
                    <a:lnTo>
                      <a:pt x="203" y="118"/>
                    </a:lnTo>
                    <a:lnTo>
                      <a:pt x="202" y="127"/>
                    </a:lnTo>
                    <a:lnTo>
                      <a:pt x="199" y="137"/>
                    </a:lnTo>
                    <a:lnTo>
                      <a:pt x="195" y="146"/>
                    </a:lnTo>
                    <a:lnTo>
                      <a:pt x="190" y="154"/>
                    </a:lnTo>
                    <a:lnTo>
                      <a:pt x="184" y="162"/>
                    </a:lnTo>
                    <a:lnTo>
                      <a:pt x="179" y="171"/>
                    </a:lnTo>
                    <a:lnTo>
                      <a:pt x="172" y="177"/>
                    </a:lnTo>
                    <a:lnTo>
                      <a:pt x="164" y="184"/>
                    </a:lnTo>
                    <a:lnTo>
                      <a:pt x="156" y="190"/>
                    </a:lnTo>
                    <a:lnTo>
                      <a:pt x="148" y="194"/>
                    </a:lnTo>
                    <a:lnTo>
                      <a:pt x="138" y="198"/>
                    </a:lnTo>
                    <a:lnTo>
                      <a:pt x="129" y="202"/>
                    </a:lnTo>
                    <a:lnTo>
                      <a:pt x="118" y="203"/>
                    </a:lnTo>
                    <a:lnTo>
                      <a:pt x="108" y="204"/>
                    </a:lnTo>
                    <a:lnTo>
                      <a:pt x="108" y="204"/>
                    </a:lnTo>
                    <a:lnTo>
                      <a:pt x="102" y="204"/>
                    </a:lnTo>
                    <a:lnTo>
                      <a:pt x="102" y="185"/>
                    </a:lnTo>
                    <a:lnTo>
                      <a:pt x="102" y="185"/>
                    </a:lnTo>
                    <a:lnTo>
                      <a:pt x="107" y="185"/>
                    </a:lnTo>
                    <a:lnTo>
                      <a:pt x="107" y="185"/>
                    </a:lnTo>
                    <a:lnTo>
                      <a:pt x="107" y="185"/>
                    </a:lnTo>
                    <a:lnTo>
                      <a:pt x="115" y="184"/>
                    </a:lnTo>
                    <a:lnTo>
                      <a:pt x="123" y="183"/>
                    </a:lnTo>
                    <a:lnTo>
                      <a:pt x="131" y="180"/>
                    </a:lnTo>
                    <a:lnTo>
                      <a:pt x="138" y="177"/>
                    </a:lnTo>
                    <a:lnTo>
                      <a:pt x="152" y="169"/>
                    </a:lnTo>
                    <a:lnTo>
                      <a:pt x="164" y="158"/>
                    </a:lnTo>
                    <a:lnTo>
                      <a:pt x="173" y="145"/>
                    </a:lnTo>
                    <a:lnTo>
                      <a:pt x="180" y="130"/>
                    </a:lnTo>
                    <a:lnTo>
                      <a:pt x="183" y="123"/>
                    </a:lnTo>
                    <a:lnTo>
                      <a:pt x="184" y="115"/>
                    </a:lnTo>
                    <a:lnTo>
                      <a:pt x="185" y="107"/>
                    </a:lnTo>
                    <a:lnTo>
                      <a:pt x="185" y="97"/>
                    </a:lnTo>
                    <a:lnTo>
                      <a:pt x="185" y="97"/>
                    </a:lnTo>
                    <a:lnTo>
                      <a:pt x="183" y="81"/>
                    </a:lnTo>
                    <a:lnTo>
                      <a:pt x="177" y="66"/>
                    </a:lnTo>
                    <a:lnTo>
                      <a:pt x="169" y="53"/>
                    </a:lnTo>
                    <a:lnTo>
                      <a:pt x="160" y="42"/>
                    </a:lnTo>
                    <a:lnTo>
                      <a:pt x="148" y="32"/>
                    </a:lnTo>
                    <a:lnTo>
                      <a:pt x="133" y="26"/>
                    </a:lnTo>
                    <a:lnTo>
                      <a:pt x="118" y="20"/>
                    </a:lnTo>
                    <a:lnTo>
                      <a:pt x="102" y="19"/>
                    </a:lnTo>
                    <a:lnTo>
                      <a:pt x="102" y="0"/>
                    </a:lnTo>
                    <a:close/>
                    <a:moveTo>
                      <a:pt x="96" y="0"/>
                    </a:moveTo>
                    <a:lnTo>
                      <a:pt x="96" y="0"/>
                    </a:lnTo>
                    <a:lnTo>
                      <a:pt x="102" y="0"/>
                    </a:lnTo>
                    <a:lnTo>
                      <a:pt x="102" y="19"/>
                    </a:lnTo>
                    <a:lnTo>
                      <a:pt x="102" y="19"/>
                    </a:lnTo>
                    <a:lnTo>
                      <a:pt x="97" y="19"/>
                    </a:lnTo>
                    <a:lnTo>
                      <a:pt x="97" y="19"/>
                    </a:lnTo>
                    <a:lnTo>
                      <a:pt x="89" y="20"/>
                    </a:lnTo>
                    <a:lnTo>
                      <a:pt x="81" y="22"/>
                    </a:lnTo>
                    <a:lnTo>
                      <a:pt x="73" y="24"/>
                    </a:lnTo>
                    <a:lnTo>
                      <a:pt x="66" y="27"/>
                    </a:lnTo>
                    <a:lnTo>
                      <a:pt x="51" y="37"/>
                    </a:lnTo>
                    <a:lnTo>
                      <a:pt x="41" y="46"/>
                    </a:lnTo>
                    <a:lnTo>
                      <a:pt x="31" y="60"/>
                    </a:lnTo>
                    <a:lnTo>
                      <a:pt x="24" y="74"/>
                    </a:lnTo>
                    <a:lnTo>
                      <a:pt x="22" y="81"/>
                    </a:lnTo>
                    <a:lnTo>
                      <a:pt x="20" y="89"/>
                    </a:lnTo>
                    <a:lnTo>
                      <a:pt x="19" y="99"/>
                    </a:lnTo>
                    <a:lnTo>
                      <a:pt x="19" y="107"/>
                    </a:lnTo>
                    <a:lnTo>
                      <a:pt x="19" y="107"/>
                    </a:lnTo>
                    <a:lnTo>
                      <a:pt x="22" y="123"/>
                    </a:lnTo>
                    <a:lnTo>
                      <a:pt x="27" y="138"/>
                    </a:lnTo>
                    <a:lnTo>
                      <a:pt x="35" y="152"/>
                    </a:lnTo>
                    <a:lnTo>
                      <a:pt x="45" y="162"/>
                    </a:lnTo>
                    <a:lnTo>
                      <a:pt x="57" y="172"/>
                    </a:lnTo>
                    <a:lnTo>
                      <a:pt x="70" y="179"/>
                    </a:lnTo>
                    <a:lnTo>
                      <a:pt x="87" y="184"/>
                    </a:lnTo>
                    <a:lnTo>
                      <a:pt x="102" y="185"/>
                    </a:lnTo>
                    <a:lnTo>
                      <a:pt x="102" y="204"/>
                    </a:lnTo>
                    <a:lnTo>
                      <a:pt x="102" y="204"/>
                    </a:lnTo>
                    <a:lnTo>
                      <a:pt x="92" y="204"/>
                    </a:lnTo>
                    <a:lnTo>
                      <a:pt x="83" y="203"/>
                    </a:lnTo>
                    <a:lnTo>
                      <a:pt x="73" y="200"/>
                    </a:lnTo>
                    <a:lnTo>
                      <a:pt x="64" y="198"/>
                    </a:lnTo>
                    <a:lnTo>
                      <a:pt x="55" y="194"/>
                    </a:lnTo>
                    <a:lnTo>
                      <a:pt x="47" y="188"/>
                    </a:lnTo>
                    <a:lnTo>
                      <a:pt x="39" y="183"/>
                    </a:lnTo>
                    <a:lnTo>
                      <a:pt x="32" y="176"/>
                    </a:lnTo>
                    <a:lnTo>
                      <a:pt x="26" y="169"/>
                    </a:lnTo>
                    <a:lnTo>
                      <a:pt x="19" y="162"/>
                    </a:lnTo>
                    <a:lnTo>
                      <a:pt x="13" y="154"/>
                    </a:lnTo>
                    <a:lnTo>
                      <a:pt x="9" y="146"/>
                    </a:lnTo>
                    <a:lnTo>
                      <a:pt x="5" y="137"/>
                    </a:lnTo>
                    <a:lnTo>
                      <a:pt x="3" y="127"/>
                    </a:lnTo>
                    <a:lnTo>
                      <a:pt x="1" y="118"/>
                    </a:lnTo>
                    <a:lnTo>
                      <a:pt x="0" y="108"/>
                    </a:lnTo>
                    <a:lnTo>
                      <a:pt x="0" y="108"/>
                    </a:lnTo>
                    <a:lnTo>
                      <a:pt x="0" y="97"/>
                    </a:lnTo>
                    <a:lnTo>
                      <a:pt x="1" y="87"/>
                    </a:lnTo>
                    <a:lnTo>
                      <a:pt x="3" y="77"/>
                    </a:lnTo>
                    <a:lnTo>
                      <a:pt x="5" y="68"/>
                    </a:lnTo>
                    <a:lnTo>
                      <a:pt x="9" y="58"/>
                    </a:lnTo>
                    <a:lnTo>
                      <a:pt x="15" y="50"/>
                    </a:lnTo>
                    <a:lnTo>
                      <a:pt x="20" y="42"/>
                    </a:lnTo>
                    <a:lnTo>
                      <a:pt x="26" y="34"/>
                    </a:lnTo>
                    <a:lnTo>
                      <a:pt x="32" y="27"/>
                    </a:lnTo>
                    <a:lnTo>
                      <a:pt x="41" y="20"/>
                    </a:lnTo>
                    <a:lnTo>
                      <a:pt x="49" y="15"/>
                    </a:lnTo>
                    <a:lnTo>
                      <a:pt x="57" y="11"/>
                    </a:lnTo>
                    <a:lnTo>
                      <a:pt x="66" y="7"/>
                    </a:lnTo>
                    <a:lnTo>
                      <a:pt x="76" y="3"/>
                    </a:lnTo>
                    <a:lnTo>
                      <a:pt x="87" y="1"/>
                    </a:lnTo>
                    <a:lnTo>
                      <a:pt x="96" y="0"/>
                    </a:lnTo>
                    <a:lnTo>
                      <a:pt x="96"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94" name="Freeform 138">
                <a:extLst>
                  <a:ext uri="{FF2B5EF4-FFF2-40B4-BE49-F238E27FC236}">
                    <a16:creationId xmlns="" xmlns:a16="http://schemas.microsoft.com/office/drawing/2014/main" id="{9537681C-F355-4B5C-9A09-677031518F14}"/>
                  </a:ext>
                </a:extLst>
              </p:cNvPr>
              <p:cNvSpPr>
                <a:spLocks noChangeArrowheads="1"/>
              </p:cNvSpPr>
              <p:nvPr/>
            </p:nvSpPr>
            <p:spPr bwMode="auto">
              <a:xfrm>
                <a:off x="147638" y="304800"/>
                <a:ext cx="52388" cy="161925"/>
              </a:xfrm>
              <a:custGeom>
                <a:avLst/>
                <a:gdLst>
                  <a:gd name="T0" fmla="*/ 6 w 33"/>
                  <a:gd name="T1" fmla="*/ 102 h 102"/>
                  <a:gd name="T2" fmla="*/ 33 w 33"/>
                  <a:gd name="T3" fmla="*/ 100 h 102"/>
                  <a:gd name="T4" fmla="*/ 27 w 33"/>
                  <a:gd name="T5" fmla="*/ 0 h 102"/>
                  <a:gd name="T6" fmla="*/ 0 w 33"/>
                  <a:gd name="T7" fmla="*/ 2 h 102"/>
                  <a:gd name="T8" fmla="*/ 6 w 33"/>
                  <a:gd name="T9" fmla="*/ 102 h 102"/>
                  <a:gd name="T10" fmla="*/ 0 60000 65536"/>
                  <a:gd name="T11" fmla="*/ 0 60000 65536"/>
                  <a:gd name="T12" fmla="*/ 0 60000 65536"/>
                  <a:gd name="T13" fmla="*/ 0 60000 65536"/>
                  <a:gd name="T14" fmla="*/ 0 60000 65536"/>
                  <a:gd name="T15" fmla="*/ 0 w 33"/>
                  <a:gd name="T16" fmla="*/ 0 h 102"/>
                  <a:gd name="T17" fmla="*/ 33 w 33"/>
                  <a:gd name="T18" fmla="*/ 102 h 102"/>
                </a:gdLst>
                <a:ahLst/>
                <a:cxnLst>
                  <a:cxn ang="T10">
                    <a:pos x="T0" y="T1"/>
                  </a:cxn>
                  <a:cxn ang="T11">
                    <a:pos x="T2" y="T3"/>
                  </a:cxn>
                  <a:cxn ang="T12">
                    <a:pos x="T4" y="T5"/>
                  </a:cxn>
                  <a:cxn ang="T13">
                    <a:pos x="T6" y="T7"/>
                  </a:cxn>
                  <a:cxn ang="T14">
                    <a:pos x="T8" y="T9"/>
                  </a:cxn>
                </a:cxnLst>
                <a:rect l="T15" t="T16" r="T17" b="T18"/>
                <a:pathLst>
                  <a:path w="33" h="102">
                    <a:moveTo>
                      <a:pt x="6" y="102"/>
                    </a:moveTo>
                    <a:lnTo>
                      <a:pt x="33" y="100"/>
                    </a:lnTo>
                    <a:lnTo>
                      <a:pt x="27" y="0"/>
                    </a:lnTo>
                    <a:lnTo>
                      <a:pt x="0" y="2"/>
                    </a:lnTo>
                    <a:lnTo>
                      <a:pt x="6" y="102"/>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95" name="Freeform 139">
                <a:extLst>
                  <a:ext uri="{FF2B5EF4-FFF2-40B4-BE49-F238E27FC236}">
                    <a16:creationId xmlns="" xmlns:a16="http://schemas.microsoft.com/office/drawing/2014/main" id="{E67C6739-B58F-47E5-B6D1-7E7726C33CFE}"/>
                  </a:ext>
                </a:extLst>
              </p:cNvPr>
              <p:cNvSpPr>
                <a:spLocks noChangeArrowheads="1"/>
              </p:cNvSpPr>
              <p:nvPr/>
            </p:nvSpPr>
            <p:spPr bwMode="auto">
              <a:xfrm>
                <a:off x="139700" y="357187"/>
                <a:ext cx="77788" cy="219075"/>
              </a:xfrm>
              <a:custGeom>
                <a:avLst/>
                <a:gdLst>
                  <a:gd name="T0" fmla="*/ 5 w 49"/>
                  <a:gd name="T1" fmla="*/ 116 h 138"/>
                  <a:gd name="T2" fmla="*/ 5 w 49"/>
                  <a:gd name="T3" fmla="*/ 116 h 138"/>
                  <a:gd name="T4" fmla="*/ 5 w 49"/>
                  <a:gd name="T5" fmla="*/ 122 h 138"/>
                  <a:gd name="T6" fmla="*/ 7 w 49"/>
                  <a:gd name="T7" fmla="*/ 126 h 138"/>
                  <a:gd name="T8" fmla="*/ 9 w 49"/>
                  <a:gd name="T9" fmla="*/ 128 h 138"/>
                  <a:gd name="T10" fmla="*/ 12 w 49"/>
                  <a:gd name="T11" fmla="*/ 132 h 138"/>
                  <a:gd name="T12" fmla="*/ 16 w 49"/>
                  <a:gd name="T13" fmla="*/ 134 h 138"/>
                  <a:gd name="T14" fmla="*/ 19 w 49"/>
                  <a:gd name="T15" fmla="*/ 136 h 138"/>
                  <a:gd name="T16" fmla="*/ 23 w 49"/>
                  <a:gd name="T17" fmla="*/ 138 h 138"/>
                  <a:gd name="T18" fmla="*/ 28 w 49"/>
                  <a:gd name="T19" fmla="*/ 138 h 138"/>
                  <a:gd name="T20" fmla="*/ 28 w 49"/>
                  <a:gd name="T21" fmla="*/ 138 h 138"/>
                  <a:gd name="T22" fmla="*/ 32 w 49"/>
                  <a:gd name="T23" fmla="*/ 136 h 138"/>
                  <a:gd name="T24" fmla="*/ 37 w 49"/>
                  <a:gd name="T25" fmla="*/ 135 h 138"/>
                  <a:gd name="T26" fmla="*/ 41 w 49"/>
                  <a:gd name="T27" fmla="*/ 132 h 138"/>
                  <a:gd name="T28" fmla="*/ 43 w 49"/>
                  <a:gd name="T29" fmla="*/ 130 h 138"/>
                  <a:gd name="T30" fmla="*/ 46 w 49"/>
                  <a:gd name="T31" fmla="*/ 127 h 138"/>
                  <a:gd name="T32" fmla="*/ 47 w 49"/>
                  <a:gd name="T33" fmla="*/ 123 h 138"/>
                  <a:gd name="T34" fmla="*/ 49 w 49"/>
                  <a:gd name="T35" fmla="*/ 119 h 138"/>
                  <a:gd name="T36" fmla="*/ 49 w 49"/>
                  <a:gd name="T37" fmla="*/ 115 h 138"/>
                  <a:gd name="T38" fmla="*/ 43 w 49"/>
                  <a:gd name="T39" fmla="*/ 20 h 138"/>
                  <a:gd name="T40" fmla="*/ 43 w 49"/>
                  <a:gd name="T41" fmla="*/ 20 h 138"/>
                  <a:gd name="T42" fmla="*/ 43 w 49"/>
                  <a:gd name="T43" fmla="*/ 16 h 138"/>
                  <a:gd name="T44" fmla="*/ 42 w 49"/>
                  <a:gd name="T45" fmla="*/ 12 h 138"/>
                  <a:gd name="T46" fmla="*/ 39 w 49"/>
                  <a:gd name="T47" fmla="*/ 8 h 138"/>
                  <a:gd name="T48" fmla="*/ 37 w 49"/>
                  <a:gd name="T49" fmla="*/ 5 h 138"/>
                  <a:gd name="T50" fmla="*/ 34 w 49"/>
                  <a:gd name="T51" fmla="*/ 2 h 138"/>
                  <a:gd name="T52" fmla="*/ 30 w 49"/>
                  <a:gd name="T53" fmla="*/ 1 h 138"/>
                  <a:gd name="T54" fmla="*/ 26 w 49"/>
                  <a:gd name="T55" fmla="*/ 0 h 138"/>
                  <a:gd name="T56" fmla="*/ 20 w 49"/>
                  <a:gd name="T57" fmla="*/ 0 h 138"/>
                  <a:gd name="T58" fmla="*/ 20 w 49"/>
                  <a:gd name="T59" fmla="*/ 0 h 138"/>
                  <a:gd name="T60" fmla="*/ 16 w 49"/>
                  <a:gd name="T61" fmla="*/ 0 h 138"/>
                  <a:gd name="T62" fmla="*/ 12 w 49"/>
                  <a:gd name="T63" fmla="*/ 1 h 138"/>
                  <a:gd name="T64" fmla="*/ 8 w 49"/>
                  <a:gd name="T65" fmla="*/ 4 h 138"/>
                  <a:gd name="T66" fmla="*/ 5 w 49"/>
                  <a:gd name="T67" fmla="*/ 6 h 138"/>
                  <a:gd name="T68" fmla="*/ 3 w 49"/>
                  <a:gd name="T69" fmla="*/ 11 h 138"/>
                  <a:gd name="T70" fmla="*/ 1 w 49"/>
                  <a:gd name="T71" fmla="*/ 15 h 138"/>
                  <a:gd name="T72" fmla="*/ 0 w 49"/>
                  <a:gd name="T73" fmla="*/ 19 h 138"/>
                  <a:gd name="T74" fmla="*/ 0 w 49"/>
                  <a:gd name="T75" fmla="*/ 23 h 138"/>
                  <a:gd name="T76" fmla="*/ 5 w 49"/>
                  <a:gd name="T77" fmla="*/ 116 h 13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49"/>
                  <a:gd name="T118" fmla="*/ 0 h 138"/>
                  <a:gd name="T119" fmla="*/ 49 w 49"/>
                  <a:gd name="T120" fmla="*/ 138 h 13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49" h="138">
                    <a:moveTo>
                      <a:pt x="5" y="116"/>
                    </a:moveTo>
                    <a:lnTo>
                      <a:pt x="5" y="116"/>
                    </a:lnTo>
                    <a:lnTo>
                      <a:pt x="5" y="122"/>
                    </a:lnTo>
                    <a:lnTo>
                      <a:pt x="7" y="126"/>
                    </a:lnTo>
                    <a:lnTo>
                      <a:pt x="9" y="128"/>
                    </a:lnTo>
                    <a:lnTo>
                      <a:pt x="12" y="132"/>
                    </a:lnTo>
                    <a:lnTo>
                      <a:pt x="16" y="134"/>
                    </a:lnTo>
                    <a:lnTo>
                      <a:pt x="19" y="136"/>
                    </a:lnTo>
                    <a:lnTo>
                      <a:pt x="23" y="138"/>
                    </a:lnTo>
                    <a:lnTo>
                      <a:pt x="28" y="138"/>
                    </a:lnTo>
                    <a:lnTo>
                      <a:pt x="28" y="138"/>
                    </a:lnTo>
                    <a:lnTo>
                      <a:pt x="32" y="136"/>
                    </a:lnTo>
                    <a:lnTo>
                      <a:pt x="37" y="135"/>
                    </a:lnTo>
                    <a:lnTo>
                      <a:pt x="41" y="132"/>
                    </a:lnTo>
                    <a:lnTo>
                      <a:pt x="43" y="130"/>
                    </a:lnTo>
                    <a:lnTo>
                      <a:pt x="46" y="127"/>
                    </a:lnTo>
                    <a:lnTo>
                      <a:pt x="47" y="123"/>
                    </a:lnTo>
                    <a:lnTo>
                      <a:pt x="49" y="119"/>
                    </a:lnTo>
                    <a:lnTo>
                      <a:pt x="49" y="115"/>
                    </a:lnTo>
                    <a:lnTo>
                      <a:pt x="43" y="20"/>
                    </a:lnTo>
                    <a:lnTo>
                      <a:pt x="43" y="20"/>
                    </a:lnTo>
                    <a:lnTo>
                      <a:pt x="43" y="16"/>
                    </a:lnTo>
                    <a:lnTo>
                      <a:pt x="42" y="12"/>
                    </a:lnTo>
                    <a:lnTo>
                      <a:pt x="39" y="8"/>
                    </a:lnTo>
                    <a:lnTo>
                      <a:pt x="37" y="5"/>
                    </a:lnTo>
                    <a:lnTo>
                      <a:pt x="34" y="2"/>
                    </a:lnTo>
                    <a:lnTo>
                      <a:pt x="30" y="1"/>
                    </a:lnTo>
                    <a:lnTo>
                      <a:pt x="26" y="0"/>
                    </a:lnTo>
                    <a:lnTo>
                      <a:pt x="20" y="0"/>
                    </a:lnTo>
                    <a:lnTo>
                      <a:pt x="20" y="0"/>
                    </a:lnTo>
                    <a:lnTo>
                      <a:pt x="16" y="0"/>
                    </a:lnTo>
                    <a:lnTo>
                      <a:pt x="12" y="1"/>
                    </a:lnTo>
                    <a:lnTo>
                      <a:pt x="8" y="4"/>
                    </a:lnTo>
                    <a:lnTo>
                      <a:pt x="5" y="6"/>
                    </a:lnTo>
                    <a:lnTo>
                      <a:pt x="3" y="11"/>
                    </a:lnTo>
                    <a:lnTo>
                      <a:pt x="1" y="15"/>
                    </a:lnTo>
                    <a:lnTo>
                      <a:pt x="0" y="19"/>
                    </a:lnTo>
                    <a:lnTo>
                      <a:pt x="0" y="23"/>
                    </a:lnTo>
                    <a:lnTo>
                      <a:pt x="5" y="116"/>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grpSp>
        <p:sp>
          <p:nvSpPr>
            <p:cNvPr id="29" name="Freeform 140">
              <a:extLst>
                <a:ext uri="{FF2B5EF4-FFF2-40B4-BE49-F238E27FC236}">
                  <a16:creationId xmlns="" xmlns:a16="http://schemas.microsoft.com/office/drawing/2014/main" id="{81A84633-27DC-425B-A506-AA5FD9BBA399}"/>
                </a:ext>
              </a:extLst>
            </p:cNvPr>
            <p:cNvSpPr>
              <a:spLocks noChangeArrowheads="1"/>
            </p:cNvSpPr>
            <p:nvPr/>
          </p:nvSpPr>
          <p:spPr bwMode="auto">
            <a:xfrm>
              <a:off x="4273223" y="571486"/>
              <a:ext cx="338173" cy="281673"/>
            </a:xfrm>
            <a:custGeom>
              <a:avLst/>
              <a:gdLst>
                <a:gd name="T0" fmla="*/ 2147483647 w 325"/>
                <a:gd name="T1" fmla="*/ 2147483647 h 265"/>
                <a:gd name="T2" fmla="*/ 2147483647 w 325"/>
                <a:gd name="T3" fmla="*/ 2147483647 h 265"/>
                <a:gd name="T4" fmla="*/ 2147483647 w 325"/>
                <a:gd name="T5" fmla="*/ 2147483647 h 265"/>
                <a:gd name="T6" fmla="*/ 2147483647 w 325"/>
                <a:gd name="T7" fmla="*/ 2147483647 h 265"/>
                <a:gd name="T8" fmla="*/ 2147483647 w 325"/>
                <a:gd name="T9" fmla="*/ 2147483647 h 265"/>
                <a:gd name="T10" fmla="*/ 2147483647 w 325"/>
                <a:gd name="T11" fmla="*/ 2147483647 h 265"/>
                <a:gd name="T12" fmla="*/ 2147483647 w 325"/>
                <a:gd name="T13" fmla="*/ 2147483647 h 265"/>
                <a:gd name="T14" fmla="*/ 2147483647 w 325"/>
                <a:gd name="T15" fmla="*/ 2147483647 h 265"/>
                <a:gd name="T16" fmla="*/ 2147483647 w 325"/>
                <a:gd name="T17" fmla="*/ 2147483647 h 265"/>
                <a:gd name="T18" fmla="*/ 2147483647 w 325"/>
                <a:gd name="T19" fmla="*/ 2147483647 h 265"/>
                <a:gd name="T20" fmla="*/ 2147483647 w 325"/>
                <a:gd name="T21" fmla="*/ 2147483647 h 265"/>
                <a:gd name="T22" fmla="*/ 2147483647 w 325"/>
                <a:gd name="T23" fmla="*/ 2147483647 h 265"/>
                <a:gd name="T24" fmla="*/ 2147483647 w 325"/>
                <a:gd name="T25" fmla="*/ 2147483647 h 265"/>
                <a:gd name="T26" fmla="*/ 2147483647 w 325"/>
                <a:gd name="T27" fmla="*/ 2147483647 h 265"/>
                <a:gd name="T28" fmla="*/ 2147483647 w 325"/>
                <a:gd name="T29" fmla="*/ 2147483647 h 265"/>
                <a:gd name="T30" fmla="*/ 2147483647 w 325"/>
                <a:gd name="T31" fmla="*/ 2147483647 h 265"/>
                <a:gd name="T32" fmla="*/ 2147483647 w 325"/>
                <a:gd name="T33" fmla="*/ 2147483647 h 265"/>
                <a:gd name="T34" fmla="*/ 2147483647 w 325"/>
                <a:gd name="T35" fmla="*/ 2147483647 h 265"/>
                <a:gd name="T36" fmla="*/ 2147483647 w 325"/>
                <a:gd name="T37" fmla="*/ 2147483647 h 265"/>
                <a:gd name="T38" fmla="*/ 2147483647 w 325"/>
                <a:gd name="T39" fmla="*/ 2147483647 h 265"/>
                <a:gd name="T40" fmla="*/ 2147483647 w 325"/>
                <a:gd name="T41" fmla="*/ 2147483647 h 265"/>
                <a:gd name="T42" fmla="*/ 2147483647 w 325"/>
                <a:gd name="T43" fmla="*/ 0 h 265"/>
                <a:gd name="T44" fmla="*/ 2147483647 w 325"/>
                <a:gd name="T45" fmla="*/ 0 h 265"/>
                <a:gd name="T46" fmla="*/ 2147483647 w 325"/>
                <a:gd name="T47" fmla="*/ 2147483647 h 265"/>
                <a:gd name="T48" fmla="*/ 2147483647 w 325"/>
                <a:gd name="T49" fmla="*/ 2147483647 h 265"/>
                <a:gd name="T50" fmla="*/ 2147483647 w 325"/>
                <a:gd name="T51" fmla="*/ 2147483647 h 265"/>
                <a:gd name="T52" fmla="*/ 2147483647 w 325"/>
                <a:gd name="T53" fmla="*/ 2147483647 h 265"/>
                <a:gd name="T54" fmla="*/ 2147483647 w 325"/>
                <a:gd name="T55" fmla="*/ 2147483647 h 265"/>
                <a:gd name="T56" fmla="*/ 0 w 325"/>
                <a:gd name="T57" fmla="*/ 2147483647 h 265"/>
                <a:gd name="T58" fmla="*/ 0 w 325"/>
                <a:gd name="T59" fmla="*/ 2147483647 h 265"/>
                <a:gd name="T60" fmla="*/ 2147483647 w 325"/>
                <a:gd name="T61" fmla="*/ 2147483647 h 26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25"/>
                <a:gd name="T94" fmla="*/ 0 h 265"/>
                <a:gd name="T95" fmla="*/ 325 w 325"/>
                <a:gd name="T96" fmla="*/ 265 h 265"/>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25" h="265">
                  <a:moveTo>
                    <a:pt x="166" y="265"/>
                  </a:moveTo>
                  <a:lnTo>
                    <a:pt x="166" y="265"/>
                  </a:lnTo>
                  <a:lnTo>
                    <a:pt x="169" y="263"/>
                  </a:lnTo>
                  <a:lnTo>
                    <a:pt x="177" y="257"/>
                  </a:lnTo>
                  <a:lnTo>
                    <a:pt x="189" y="250"/>
                  </a:lnTo>
                  <a:lnTo>
                    <a:pt x="198" y="246"/>
                  </a:lnTo>
                  <a:lnTo>
                    <a:pt x="207" y="244"/>
                  </a:lnTo>
                  <a:lnTo>
                    <a:pt x="218" y="241"/>
                  </a:lnTo>
                  <a:lnTo>
                    <a:pt x="230" y="240"/>
                  </a:lnTo>
                  <a:lnTo>
                    <a:pt x="242" y="240"/>
                  </a:lnTo>
                  <a:lnTo>
                    <a:pt x="257" y="241"/>
                  </a:lnTo>
                  <a:lnTo>
                    <a:pt x="272" y="242"/>
                  </a:lnTo>
                  <a:lnTo>
                    <a:pt x="288" y="248"/>
                  </a:lnTo>
                  <a:lnTo>
                    <a:pt x="306" y="255"/>
                  </a:lnTo>
                  <a:lnTo>
                    <a:pt x="325" y="263"/>
                  </a:lnTo>
                  <a:lnTo>
                    <a:pt x="325" y="26"/>
                  </a:lnTo>
                  <a:lnTo>
                    <a:pt x="307" y="18"/>
                  </a:lnTo>
                  <a:lnTo>
                    <a:pt x="288" y="9"/>
                  </a:lnTo>
                  <a:lnTo>
                    <a:pt x="265" y="4"/>
                  </a:lnTo>
                  <a:lnTo>
                    <a:pt x="253" y="1"/>
                  </a:lnTo>
                  <a:lnTo>
                    <a:pt x="240" y="0"/>
                  </a:lnTo>
                  <a:lnTo>
                    <a:pt x="226" y="0"/>
                  </a:lnTo>
                  <a:lnTo>
                    <a:pt x="212" y="1"/>
                  </a:lnTo>
                  <a:lnTo>
                    <a:pt x="199" y="4"/>
                  </a:lnTo>
                  <a:lnTo>
                    <a:pt x="187" y="8"/>
                  </a:lnTo>
                  <a:lnTo>
                    <a:pt x="175" y="16"/>
                  </a:lnTo>
                  <a:lnTo>
                    <a:pt x="162" y="26"/>
                  </a:lnTo>
                  <a:lnTo>
                    <a:pt x="0" y="26"/>
                  </a:lnTo>
                  <a:lnTo>
                    <a:pt x="0" y="264"/>
                  </a:lnTo>
                  <a:lnTo>
                    <a:pt x="166" y="265"/>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30" name="Freeform 141">
              <a:extLst>
                <a:ext uri="{FF2B5EF4-FFF2-40B4-BE49-F238E27FC236}">
                  <a16:creationId xmlns="" xmlns:a16="http://schemas.microsoft.com/office/drawing/2014/main" id="{0BD22071-A018-444D-85E5-9D215BAF35EA}"/>
                </a:ext>
              </a:extLst>
            </p:cNvPr>
            <p:cNvSpPr>
              <a:spLocks noEditPoints="1" noChangeArrowheads="1"/>
            </p:cNvSpPr>
            <p:nvPr/>
          </p:nvSpPr>
          <p:spPr bwMode="auto">
            <a:xfrm>
              <a:off x="4300277" y="2294476"/>
              <a:ext cx="412051" cy="347575"/>
            </a:xfrm>
            <a:custGeom>
              <a:avLst/>
              <a:gdLst>
                <a:gd name="T0" fmla="*/ 2147483647 w 396"/>
                <a:gd name="T1" fmla="*/ 0 h 327"/>
                <a:gd name="T2" fmla="*/ 2147483647 w 396"/>
                <a:gd name="T3" fmla="*/ 2147483647 h 327"/>
                <a:gd name="T4" fmla="*/ 2147483647 w 396"/>
                <a:gd name="T5" fmla="*/ 2147483647 h 327"/>
                <a:gd name="T6" fmla="*/ 2147483647 w 396"/>
                <a:gd name="T7" fmla="*/ 2147483647 h 327"/>
                <a:gd name="T8" fmla="*/ 2147483647 w 396"/>
                <a:gd name="T9" fmla="*/ 2147483647 h 327"/>
                <a:gd name="T10" fmla="*/ 2147483647 w 396"/>
                <a:gd name="T11" fmla="*/ 2147483647 h 327"/>
                <a:gd name="T12" fmla="*/ 2147483647 w 396"/>
                <a:gd name="T13" fmla="*/ 2147483647 h 327"/>
                <a:gd name="T14" fmla="*/ 2147483647 w 396"/>
                <a:gd name="T15" fmla="*/ 2147483647 h 327"/>
                <a:gd name="T16" fmla="*/ 2147483647 w 396"/>
                <a:gd name="T17" fmla="*/ 2147483647 h 327"/>
                <a:gd name="T18" fmla="*/ 2147483647 w 396"/>
                <a:gd name="T19" fmla="*/ 2147483647 h 327"/>
                <a:gd name="T20" fmla="*/ 2147483647 w 396"/>
                <a:gd name="T21" fmla="*/ 2147483647 h 327"/>
                <a:gd name="T22" fmla="*/ 2147483647 w 396"/>
                <a:gd name="T23" fmla="*/ 2147483647 h 327"/>
                <a:gd name="T24" fmla="*/ 2147483647 w 396"/>
                <a:gd name="T25" fmla="*/ 2147483647 h 327"/>
                <a:gd name="T26" fmla="*/ 2147483647 w 396"/>
                <a:gd name="T27" fmla="*/ 2147483647 h 327"/>
                <a:gd name="T28" fmla="*/ 2147483647 w 396"/>
                <a:gd name="T29" fmla="*/ 2147483647 h 327"/>
                <a:gd name="T30" fmla="*/ 2147483647 w 396"/>
                <a:gd name="T31" fmla="*/ 2147483647 h 327"/>
                <a:gd name="T32" fmla="*/ 2147483647 w 396"/>
                <a:gd name="T33" fmla="*/ 2147483647 h 327"/>
                <a:gd name="T34" fmla="*/ 2147483647 w 396"/>
                <a:gd name="T35" fmla="*/ 2147483647 h 327"/>
                <a:gd name="T36" fmla="*/ 2147483647 w 396"/>
                <a:gd name="T37" fmla="*/ 2147483647 h 327"/>
                <a:gd name="T38" fmla="*/ 2147483647 w 396"/>
                <a:gd name="T39" fmla="*/ 2147483647 h 327"/>
                <a:gd name="T40" fmla="*/ 2147483647 w 396"/>
                <a:gd name="T41" fmla="*/ 2147483647 h 327"/>
                <a:gd name="T42" fmla="*/ 2147483647 w 396"/>
                <a:gd name="T43" fmla="*/ 2147483647 h 327"/>
                <a:gd name="T44" fmla="*/ 2147483647 w 396"/>
                <a:gd name="T45" fmla="*/ 2147483647 h 327"/>
                <a:gd name="T46" fmla="*/ 2147483647 w 396"/>
                <a:gd name="T47" fmla="*/ 2147483647 h 327"/>
                <a:gd name="T48" fmla="*/ 2147483647 w 396"/>
                <a:gd name="T49" fmla="*/ 2147483647 h 327"/>
                <a:gd name="T50" fmla="*/ 2147483647 w 396"/>
                <a:gd name="T51" fmla="*/ 2147483647 h 327"/>
                <a:gd name="T52" fmla="*/ 2147483647 w 396"/>
                <a:gd name="T53" fmla="*/ 2147483647 h 327"/>
                <a:gd name="T54" fmla="*/ 2147483647 w 396"/>
                <a:gd name="T55" fmla="*/ 2147483647 h 327"/>
                <a:gd name="T56" fmla="*/ 2147483647 w 396"/>
                <a:gd name="T57" fmla="*/ 2147483647 h 327"/>
                <a:gd name="T58" fmla="*/ 2147483647 w 396"/>
                <a:gd name="T59" fmla="*/ 2147483647 h 327"/>
                <a:gd name="T60" fmla="*/ 2147483647 w 396"/>
                <a:gd name="T61" fmla="*/ 0 h 327"/>
                <a:gd name="T62" fmla="*/ 2147483647 w 396"/>
                <a:gd name="T63" fmla="*/ 0 h 327"/>
                <a:gd name="T64" fmla="*/ 2147483647 w 396"/>
                <a:gd name="T65" fmla="*/ 2147483647 h 327"/>
                <a:gd name="T66" fmla="*/ 2147483647 w 396"/>
                <a:gd name="T67" fmla="*/ 2147483647 h 327"/>
                <a:gd name="T68" fmla="*/ 2147483647 w 396"/>
                <a:gd name="T69" fmla="*/ 2147483647 h 327"/>
                <a:gd name="T70" fmla="*/ 2147483647 w 396"/>
                <a:gd name="T71" fmla="*/ 2147483647 h 327"/>
                <a:gd name="T72" fmla="*/ 2147483647 w 396"/>
                <a:gd name="T73" fmla="*/ 2147483647 h 327"/>
                <a:gd name="T74" fmla="*/ 2147483647 w 396"/>
                <a:gd name="T75" fmla="*/ 2147483647 h 327"/>
                <a:gd name="T76" fmla="*/ 2147483647 w 396"/>
                <a:gd name="T77" fmla="*/ 2147483647 h 327"/>
                <a:gd name="T78" fmla="*/ 2147483647 w 396"/>
                <a:gd name="T79" fmla="*/ 2147483647 h 327"/>
                <a:gd name="T80" fmla="*/ 2147483647 w 396"/>
                <a:gd name="T81" fmla="*/ 2147483647 h 327"/>
                <a:gd name="T82" fmla="*/ 2147483647 w 396"/>
                <a:gd name="T83" fmla="*/ 2147483647 h 327"/>
                <a:gd name="T84" fmla="*/ 2147483647 w 396"/>
                <a:gd name="T85" fmla="*/ 2147483647 h 327"/>
                <a:gd name="T86" fmla="*/ 2147483647 w 396"/>
                <a:gd name="T87" fmla="*/ 2147483647 h 327"/>
                <a:gd name="T88" fmla="*/ 2147483647 w 396"/>
                <a:gd name="T89" fmla="*/ 2147483647 h 327"/>
                <a:gd name="T90" fmla="*/ 2147483647 w 396"/>
                <a:gd name="T91" fmla="*/ 2147483647 h 327"/>
                <a:gd name="T92" fmla="*/ 2147483647 w 396"/>
                <a:gd name="T93" fmla="*/ 2147483647 h 327"/>
                <a:gd name="T94" fmla="*/ 2147483647 w 396"/>
                <a:gd name="T95" fmla="*/ 2147483647 h 327"/>
                <a:gd name="T96" fmla="*/ 0 w 396"/>
                <a:gd name="T97" fmla="*/ 2147483647 h 327"/>
                <a:gd name="T98" fmla="*/ 2147483647 w 396"/>
                <a:gd name="T99" fmla="*/ 2147483647 h 327"/>
                <a:gd name="T100" fmla="*/ 2147483647 w 396"/>
                <a:gd name="T101" fmla="*/ 2147483647 h 327"/>
                <a:gd name="T102" fmla="*/ 2147483647 w 396"/>
                <a:gd name="T103" fmla="*/ 0 h 327"/>
                <a:gd name="T104" fmla="*/ 2147483647 w 396"/>
                <a:gd name="T105" fmla="*/ 2147483647 h 327"/>
                <a:gd name="T106" fmla="*/ 2147483647 w 396"/>
                <a:gd name="T107" fmla="*/ 2147483647 h 327"/>
                <a:gd name="T108" fmla="*/ 2147483647 w 396"/>
                <a:gd name="T109" fmla="*/ 2147483647 h 327"/>
                <a:gd name="T110" fmla="*/ 2147483647 w 396"/>
                <a:gd name="T111" fmla="*/ 2147483647 h 327"/>
                <a:gd name="T112" fmla="*/ 2147483647 w 396"/>
                <a:gd name="T113" fmla="*/ 2147483647 h 327"/>
                <a:gd name="T114" fmla="*/ 2147483647 w 396"/>
                <a:gd name="T115" fmla="*/ 2147483647 h 327"/>
                <a:gd name="T116" fmla="*/ 2147483647 w 396"/>
                <a:gd name="T117" fmla="*/ 2147483647 h 32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96"/>
                <a:gd name="T178" fmla="*/ 0 h 327"/>
                <a:gd name="T179" fmla="*/ 396 w 396"/>
                <a:gd name="T180" fmla="*/ 327 h 32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96" h="327">
                  <a:moveTo>
                    <a:pt x="199" y="0"/>
                  </a:moveTo>
                  <a:lnTo>
                    <a:pt x="365" y="0"/>
                  </a:lnTo>
                  <a:lnTo>
                    <a:pt x="372" y="0"/>
                  </a:lnTo>
                  <a:lnTo>
                    <a:pt x="377" y="2"/>
                  </a:lnTo>
                  <a:lnTo>
                    <a:pt x="383" y="5"/>
                  </a:lnTo>
                  <a:lnTo>
                    <a:pt x="387" y="9"/>
                  </a:lnTo>
                  <a:lnTo>
                    <a:pt x="391" y="13"/>
                  </a:lnTo>
                  <a:lnTo>
                    <a:pt x="394" y="19"/>
                  </a:lnTo>
                  <a:lnTo>
                    <a:pt x="396" y="24"/>
                  </a:lnTo>
                  <a:lnTo>
                    <a:pt x="396" y="31"/>
                  </a:lnTo>
                  <a:lnTo>
                    <a:pt x="396" y="197"/>
                  </a:lnTo>
                  <a:lnTo>
                    <a:pt x="396" y="204"/>
                  </a:lnTo>
                  <a:lnTo>
                    <a:pt x="394" y="210"/>
                  </a:lnTo>
                  <a:lnTo>
                    <a:pt x="391" y="215"/>
                  </a:lnTo>
                  <a:lnTo>
                    <a:pt x="387" y="220"/>
                  </a:lnTo>
                  <a:lnTo>
                    <a:pt x="383" y="224"/>
                  </a:lnTo>
                  <a:lnTo>
                    <a:pt x="377" y="227"/>
                  </a:lnTo>
                  <a:lnTo>
                    <a:pt x="372" y="229"/>
                  </a:lnTo>
                  <a:lnTo>
                    <a:pt x="365" y="230"/>
                  </a:lnTo>
                  <a:lnTo>
                    <a:pt x="238" y="230"/>
                  </a:lnTo>
                  <a:lnTo>
                    <a:pt x="238" y="260"/>
                  </a:lnTo>
                  <a:lnTo>
                    <a:pt x="295" y="260"/>
                  </a:lnTo>
                  <a:lnTo>
                    <a:pt x="302" y="260"/>
                  </a:lnTo>
                  <a:lnTo>
                    <a:pt x="307" y="262"/>
                  </a:lnTo>
                  <a:lnTo>
                    <a:pt x="312" y="265"/>
                  </a:lnTo>
                  <a:lnTo>
                    <a:pt x="318" y="269"/>
                  </a:lnTo>
                  <a:lnTo>
                    <a:pt x="321" y="273"/>
                  </a:lnTo>
                  <a:lnTo>
                    <a:pt x="325" y="279"/>
                  </a:lnTo>
                  <a:lnTo>
                    <a:pt x="326" y="285"/>
                  </a:lnTo>
                  <a:lnTo>
                    <a:pt x="326" y="291"/>
                  </a:lnTo>
                  <a:lnTo>
                    <a:pt x="326" y="295"/>
                  </a:lnTo>
                  <a:lnTo>
                    <a:pt x="326" y="302"/>
                  </a:lnTo>
                  <a:lnTo>
                    <a:pt x="325" y="308"/>
                  </a:lnTo>
                  <a:lnTo>
                    <a:pt x="321" y="314"/>
                  </a:lnTo>
                  <a:lnTo>
                    <a:pt x="318" y="318"/>
                  </a:lnTo>
                  <a:lnTo>
                    <a:pt x="312" y="322"/>
                  </a:lnTo>
                  <a:lnTo>
                    <a:pt x="307" y="325"/>
                  </a:lnTo>
                  <a:lnTo>
                    <a:pt x="302" y="326"/>
                  </a:lnTo>
                  <a:lnTo>
                    <a:pt x="295" y="327"/>
                  </a:lnTo>
                  <a:lnTo>
                    <a:pt x="199" y="327"/>
                  </a:lnTo>
                  <a:lnTo>
                    <a:pt x="199" y="208"/>
                  </a:lnTo>
                  <a:lnTo>
                    <a:pt x="348" y="208"/>
                  </a:lnTo>
                  <a:lnTo>
                    <a:pt x="352" y="207"/>
                  </a:lnTo>
                  <a:lnTo>
                    <a:pt x="357" y="205"/>
                  </a:lnTo>
                  <a:lnTo>
                    <a:pt x="361" y="204"/>
                  </a:lnTo>
                  <a:lnTo>
                    <a:pt x="365" y="200"/>
                  </a:lnTo>
                  <a:lnTo>
                    <a:pt x="368" y="196"/>
                  </a:lnTo>
                  <a:lnTo>
                    <a:pt x="371" y="192"/>
                  </a:lnTo>
                  <a:lnTo>
                    <a:pt x="372" y="188"/>
                  </a:lnTo>
                  <a:lnTo>
                    <a:pt x="373" y="182"/>
                  </a:lnTo>
                  <a:lnTo>
                    <a:pt x="373" y="47"/>
                  </a:lnTo>
                  <a:lnTo>
                    <a:pt x="372" y="42"/>
                  </a:lnTo>
                  <a:lnTo>
                    <a:pt x="371" y="36"/>
                  </a:lnTo>
                  <a:lnTo>
                    <a:pt x="368" y="32"/>
                  </a:lnTo>
                  <a:lnTo>
                    <a:pt x="365" y="28"/>
                  </a:lnTo>
                  <a:lnTo>
                    <a:pt x="361" y="25"/>
                  </a:lnTo>
                  <a:lnTo>
                    <a:pt x="357" y="23"/>
                  </a:lnTo>
                  <a:lnTo>
                    <a:pt x="352" y="21"/>
                  </a:lnTo>
                  <a:lnTo>
                    <a:pt x="348" y="20"/>
                  </a:lnTo>
                  <a:lnTo>
                    <a:pt x="199" y="20"/>
                  </a:lnTo>
                  <a:lnTo>
                    <a:pt x="199" y="0"/>
                  </a:lnTo>
                  <a:close/>
                  <a:moveTo>
                    <a:pt x="127" y="260"/>
                  </a:moveTo>
                  <a:lnTo>
                    <a:pt x="159" y="260"/>
                  </a:lnTo>
                  <a:lnTo>
                    <a:pt x="159" y="230"/>
                  </a:lnTo>
                  <a:lnTo>
                    <a:pt x="127" y="230"/>
                  </a:lnTo>
                  <a:lnTo>
                    <a:pt x="127" y="208"/>
                  </a:lnTo>
                  <a:lnTo>
                    <a:pt x="199" y="208"/>
                  </a:lnTo>
                  <a:lnTo>
                    <a:pt x="199" y="327"/>
                  </a:lnTo>
                  <a:lnTo>
                    <a:pt x="127" y="327"/>
                  </a:lnTo>
                  <a:lnTo>
                    <a:pt x="127" y="288"/>
                  </a:lnTo>
                  <a:lnTo>
                    <a:pt x="154" y="288"/>
                  </a:lnTo>
                  <a:lnTo>
                    <a:pt x="155" y="288"/>
                  </a:lnTo>
                  <a:lnTo>
                    <a:pt x="158" y="287"/>
                  </a:lnTo>
                  <a:lnTo>
                    <a:pt x="159" y="284"/>
                  </a:lnTo>
                  <a:lnTo>
                    <a:pt x="159" y="283"/>
                  </a:lnTo>
                  <a:lnTo>
                    <a:pt x="159" y="280"/>
                  </a:lnTo>
                  <a:lnTo>
                    <a:pt x="158" y="279"/>
                  </a:lnTo>
                  <a:lnTo>
                    <a:pt x="155" y="277"/>
                  </a:lnTo>
                  <a:lnTo>
                    <a:pt x="154" y="276"/>
                  </a:lnTo>
                  <a:lnTo>
                    <a:pt x="127" y="276"/>
                  </a:lnTo>
                  <a:lnTo>
                    <a:pt x="127" y="260"/>
                  </a:lnTo>
                  <a:close/>
                  <a:moveTo>
                    <a:pt x="127" y="0"/>
                  </a:moveTo>
                  <a:lnTo>
                    <a:pt x="199" y="0"/>
                  </a:lnTo>
                  <a:lnTo>
                    <a:pt x="199" y="20"/>
                  </a:lnTo>
                  <a:lnTo>
                    <a:pt x="127" y="20"/>
                  </a:lnTo>
                  <a:lnTo>
                    <a:pt x="127" y="0"/>
                  </a:lnTo>
                  <a:close/>
                  <a:moveTo>
                    <a:pt x="101" y="260"/>
                  </a:moveTo>
                  <a:lnTo>
                    <a:pt x="127" y="260"/>
                  </a:lnTo>
                  <a:lnTo>
                    <a:pt x="127" y="276"/>
                  </a:lnTo>
                  <a:lnTo>
                    <a:pt x="100" y="276"/>
                  </a:lnTo>
                  <a:lnTo>
                    <a:pt x="97" y="277"/>
                  </a:lnTo>
                  <a:lnTo>
                    <a:pt x="96" y="279"/>
                  </a:lnTo>
                  <a:lnTo>
                    <a:pt x="94" y="280"/>
                  </a:lnTo>
                  <a:lnTo>
                    <a:pt x="94" y="283"/>
                  </a:lnTo>
                  <a:lnTo>
                    <a:pt x="94" y="284"/>
                  </a:lnTo>
                  <a:lnTo>
                    <a:pt x="96" y="287"/>
                  </a:lnTo>
                  <a:lnTo>
                    <a:pt x="97" y="288"/>
                  </a:lnTo>
                  <a:lnTo>
                    <a:pt x="100" y="288"/>
                  </a:lnTo>
                  <a:lnTo>
                    <a:pt x="127" y="288"/>
                  </a:lnTo>
                  <a:lnTo>
                    <a:pt x="127" y="327"/>
                  </a:lnTo>
                  <a:lnTo>
                    <a:pt x="101" y="327"/>
                  </a:lnTo>
                  <a:lnTo>
                    <a:pt x="94" y="326"/>
                  </a:lnTo>
                  <a:lnTo>
                    <a:pt x="88" y="325"/>
                  </a:lnTo>
                  <a:lnTo>
                    <a:pt x="82" y="322"/>
                  </a:lnTo>
                  <a:lnTo>
                    <a:pt x="78" y="318"/>
                  </a:lnTo>
                  <a:lnTo>
                    <a:pt x="74" y="314"/>
                  </a:lnTo>
                  <a:lnTo>
                    <a:pt x="71" y="308"/>
                  </a:lnTo>
                  <a:lnTo>
                    <a:pt x="70" y="302"/>
                  </a:lnTo>
                  <a:lnTo>
                    <a:pt x="69" y="295"/>
                  </a:lnTo>
                  <a:lnTo>
                    <a:pt x="69" y="291"/>
                  </a:lnTo>
                  <a:lnTo>
                    <a:pt x="70" y="285"/>
                  </a:lnTo>
                  <a:lnTo>
                    <a:pt x="71" y="279"/>
                  </a:lnTo>
                  <a:lnTo>
                    <a:pt x="74" y="273"/>
                  </a:lnTo>
                  <a:lnTo>
                    <a:pt x="78" y="269"/>
                  </a:lnTo>
                  <a:lnTo>
                    <a:pt x="82" y="265"/>
                  </a:lnTo>
                  <a:lnTo>
                    <a:pt x="88" y="262"/>
                  </a:lnTo>
                  <a:lnTo>
                    <a:pt x="94" y="260"/>
                  </a:lnTo>
                  <a:lnTo>
                    <a:pt x="101" y="260"/>
                  </a:lnTo>
                  <a:close/>
                  <a:moveTo>
                    <a:pt x="127" y="230"/>
                  </a:moveTo>
                  <a:lnTo>
                    <a:pt x="32" y="230"/>
                  </a:lnTo>
                  <a:lnTo>
                    <a:pt x="25" y="229"/>
                  </a:lnTo>
                  <a:lnTo>
                    <a:pt x="20" y="227"/>
                  </a:lnTo>
                  <a:lnTo>
                    <a:pt x="14" y="224"/>
                  </a:lnTo>
                  <a:lnTo>
                    <a:pt x="9" y="220"/>
                  </a:lnTo>
                  <a:lnTo>
                    <a:pt x="5" y="215"/>
                  </a:lnTo>
                  <a:lnTo>
                    <a:pt x="2" y="210"/>
                  </a:lnTo>
                  <a:lnTo>
                    <a:pt x="1" y="204"/>
                  </a:lnTo>
                  <a:lnTo>
                    <a:pt x="0" y="197"/>
                  </a:lnTo>
                  <a:lnTo>
                    <a:pt x="0" y="31"/>
                  </a:lnTo>
                  <a:lnTo>
                    <a:pt x="1" y="24"/>
                  </a:lnTo>
                  <a:lnTo>
                    <a:pt x="2" y="19"/>
                  </a:lnTo>
                  <a:lnTo>
                    <a:pt x="5" y="13"/>
                  </a:lnTo>
                  <a:lnTo>
                    <a:pt x="9" y="9"/>
                  </a:lnTo>
                  <a:lnTo>
                    <a:pt x="14" y="5"/>
                  </a:lnTo>
                  <a:lnTo>
                    <a:pt x="20" y="2"/>
                  </a:lnTo>
                  <a:lnTo>
                    <a:pt x="25" y="0"/>
                  </a:lnTo>
                  <a:lnTo>
                    <a:pt x="32" y="0"/>
                  </a:lnTo>
                  <a:lnTo>
                    <a:pt x="127" y="0"/>
                  </a:lnTo>
                  <a:lnTo>
                    <a:pt x="127" y="20"/>
                  </a:lnTo>
                  <a:lnTo>
                    <a:pt x="50" y="20"/>
                  </a:lnTo>
                  <a:lnTo>
                    <a:pt x="44" y="21"/>
                  </a:lnTo>
                  <a:lnTo>
                    <a:pt x="40" y="23"/>
                  </a:lnTo>
                  <a:lnTo>
                    <a:pt x="35" y="25"/>
                  </a:lnTo>
                  <a:lnTo>
                    <a:pt x="31" y="28"/>
                  </a:lnTo>
                  <a:lnTo>
                    <a:pt x="28" y="32"/>
                  </a:lnTo>
                  <a:lnTo>
                    <a:pt x="25" y="36"/>
                  </a:lnTo>
                  <a:lnTo>
                    <a:pt x="24" y="42"/>
                  </a:lnTo>
                  <a:lnTo>
                    <a:pt x="24" y="47"/>
                  </a:lnTo>
                  <a:lnTo>
                    <a:pt x="24" y="182"/>
                  </a:lnTo>
                  <a:lnTo>
                    <a:pt x="24" y="188"/>
                  </a:lnTo>
                  <a:lnTo>
                    <a:pt x="25" y="192"/>
                  </a:lnTo>
                  <a:lnTo>
                    <a:pt x="28" y="196"/>
                  </a:lnTo>
                  <a:lnTo>
                    <a:pt x="31" y="200"/>
                  </a:lnTo>
                  <a:lnTo>
                    <a:pt x="35" y="204"/>
                  </a:lnTo>
                  <a:lnTo>
                    <a:pt x="40" y="205"/>
                  </a:lnTo>
                  <a:lnTo>
                    <a:pt x="44" y="207"/>
                  </a:lnTo>
                  <a:lnTo>
                    <a:pt x="50" y="208"/>
                  </a:lnTo>
                  <a:lnTo>
                    <a:pt x="127" y="208"/>
                  </a:lnTo>
                  <a:lnTo>
                    <a:pt x="127" y="23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31" name="Freeform 142">
              <a:extLst>
                <a:ext uri="{FF2B5EF4-FFF2-40B4-BE49-F238E27FC236}">
                  <a16:creationId xmlns="" xmlns:a16="http://schemas.microsoft.com/office/drawing/2014/main" id="{B52A6EFD-FD0C-4BF3-BD0C-987C6C9EE68F}"/>
                </a:ext>
              </a:extLst>
            </p:cNvPr>
            <p:cNvSpPr>
              <a:spLocks noEditPoints="1" noChangeArrowheads="1"/>
            </p:cNvSpPr>
            <p:nvPr/>
          </p:nvSpPr>
          <p:spPr bwMode="auto">
            <a:xfrm>
              <a:off x="3453283" y="1597201"/>
              <a:ext cx="529632" cy="630311"/>
            </a:xfrm>
            <a:custGeom>
              <a:avLst/>
              <a:gdLst>
                <a:gd name="T0" fmla="*/ 2147483647 w 509"/>
                <a:gd name="T1" fmla="*/ 2147483647 h 593"/>
                <a:gd name="T2" fmla="*/ 2147483647 w 509"/>
                <a:gd name="T3" fmla="*/ 2147483647 h 593"/>
                <a:gd name="T4" fmla="*/ 2147483647 w 509"/>
                <a:gd name="T5" fmla="*/ 2147483647 h 593"/>
                <a:gd name="T6" fmla="*/ 2147483647 w 509"/>
                <a:gd name="T7" fmla="*/ 2147483647 h 593"/>
                <a:gd name="T8" fmla="*/ 2147483647 w 509"/>
                <a:gd name="T9" fmla="*/ 2147483647 h 593"/>
                <a:gd name="T10" fmla="*/ 2147483647 w 509"/>
                <a:gd name="T11" fmla="*/ 2147483647 h 593"/>
                <a:gd name="T12" fmla="*/ 2147483647 w 509"/>
                <a:gd name="T13" fmla="*/ 2147483647 h 593"/>
                <a:gd name="T14" fmla="*/ 2147483647 w 509"/>
                <a:gd name="T15" fmla="*/ 2147483647 h 593"/>
                <a:gd name="T16" fmla="*/ 2147483647 w 509"/>
                <a:gd name="T17" fmla="*/ 2147483647 h 593"/>
                <a:gd name="T18" fmla="*/ 2147483647 w 509"/>
                <a:gd name="T19" fmla="*/ 2147483647 h 593"/>
                <a:gd name="T20" fmla="*/ 2147483647 w 509"/>
                <a:gd name="T21" fmla="*/ 2147483647 h 593"/>
                <a:gd name="T22" fmla="*/ 2147483647 w 509"/>
                <a:gd name="T23" fmla="*/ 2147483647 h 593"/>
                <a:gd name="T24" fmla="*/ 2147483647 w 509"/>
                <a:gd name="T25" fmla="*/ 2147483647 h 593"/>
                <a:gd name="T26" fmla="*/ 2147483647 w 509"/>
                <a:gd name="T27" fmla="*/ 2147483647 h 593"/>
                <a:gd name="T28" fmla="*/ 2147483647 w 509"/>
                <a:gd name="T29" fmla="*/ 2147483647 h 593"/>
                <a:gd name="T30" fmla="*/ 2147483647 w 509"/>
                <a:gd name="T31" fmla="*/ 2147483647 h 593"/>
                <a:gd name="T32" fmla="*/ 2147483647 w 509"/>
                <a:gd name="T33" fmla="*/ 2147483647 h 593"/>
                <a:gd name="T34" fmla="*/ 2147483647 w 509"/>
                <a:gd name="T35" fmla="*/ 2147483647 h 593"/>
                <a:gd name="T36" fmla="*/ 2147483647 w 509"/>
                <a:gd name="T37" fmla="*/ 2147483647 h 593"/>
                <a:gd name="T38" fmla="*/ 2147483647 w 509"/>
                <a:gd name="T39" fmla="*/ 2147483647 h 593"/>
                <a:gd name="T40" fmla="*/ 2147483647 w 509"/>
                <a:gd name="T41" fmla="*/ 2147483647 h 593"/>
                <a:gd name="T42" fmla="*/ 2147483647 w 509"/>
                <a:gd name="T43" fmla="*/ 2147483647 h 593"/>
                <a:gd name="T44" fmla="*/ 2147483647 w 509"/>
                <a:gd name="T45" fmla="*/ 2147483647 h 593"/>
                <a:gd name="T46" fmla="*/ 2147483647 w 509"/>
                <a:gd name="T47" fmla="*/ 2147483647 h 593"/>
                <a:gd name="T48" fmla="*/ 2147483647 w 509"/>
                <a:gd name="T49" fmla="*/ 2147483647 h 593"/>
                <a:gd name="T50" fmla="*/ 2147483647 w 509"/>
                <a:gd name="T51" fmla="*/ 2147483647 h 593"/>
                <a:gd name="T52" fmla="*/ 2147483647 w 509"/>
                <a:gd name="T53" fmla="*/ 2147483647 h 593"/>
                <a:gd name="T54" fmla="*/ 2147483647 w 509"/>
                <a:gd name="T55" fmla="*/ 2147483647 h 593"/>
                <a:gd name="T56" fmla="*/ 2147483647 w 509"/>
                <a:gd name="T57" fmla="*/ 2147483647 h 593"/>
                <a:gd name="T58" fmla="*/ 2147483647 w 509"/>
                <a:gd name="T59" fmla="*/ 2147483647 h 593"/>
                <a:gd name="T60" fmla="*/ 2147483647 w 509"/>
                <a:gd name="T61" fmla="*/ 2147483647 h 593"/>
                <a:gd name="T62" fmla="*/ 2147483647 w 509"/>
                <a:gd name="T63" fmla="*/ 2147483647 h 593"/>
                <a:gd name="T64" fmla="*/ 2147483647 w 509"/>
                <a:gd name="T65" fmla="*/ 2147483647 h 593"/>
                <a:gd name="T66" fmla="*/ 2147483647 w 509"/>
                <a:gd name="T67" fmla="*/ 2147483647 h 593"/>
                <a:gd name="T68" fmla="*/ 2147483647 w 509"/>
                <a:gd name="T69" fmla="*/ 2147483647 h 593"/>
                <a:gd name="T70" fmla="*/ 2147483647 w 509"/>
                <a:gd name="T71" fmla="*/ 2147483647 h 593"/>
                <a:gd name="T72" fmla="*/ 2147483647 w 509"/>
                <a:gd name="T73" fmla="*/ 2147483647 h 593"/>
                <a:gd name="T74" fmla="*/ 2147483647 w 509"/>
                <a:gd name="T75" fmla="*/ 2147483647 h 593"/>
                <a:gd name="T76" fmla="*/ 2147483647 w 509"/>
                <a:gd name="T77" fmla="*/ 2147483647 h 593"/>
                <a:gd name="T78" fmla="*/ 2147483647 w 509"/>
                <a:gd name="T79" fmla="*/ 2147483647 h 593"/>
                <a:gd name="T80" fmla="*/ 2147483647 w 509"/>
                <a:gd name="T81" fmla="*/ 2147483647 h 593"/>
                <a:gd name="T82" fmla="*/ 2147483647 w 509"/>
                <a:gd name="T83" fmla="*/ 2147483647 h 593"/>
                <a:gd name="T84" fmla="*/ 2147483647 w 509"/>
                <a:gd name="T85" fmla="*/ 2147483647 h 593"/>
                <a:gd name="T86" fmla="*/ 2147483647 w 509"/>
                <a:gd name="T87" fmla="*/ 2147483647 h 593"/>
                <a:gd name="T88" fmla="*/ 0 w 509"/>
                <a:gd name="T89" fmla="*/ 2147483647 h 593"/>
                <a:gd name="T90" fmla="*/ 2147483647 w 509"/>
                <a:gd name="T91" fmla="*/ 2147483647 h 593"/>
                <a:gd name="T92" fmla="*/ 2147483647 w 509"/>
                <a:gd name="T93" fmla="*/ 2147483647 h 593"/>
                <a:gd name="T94" fmla="*/ 2147483647 w 509"/>
                <a:gd name="T95" fmla="*/ 2147483647 h 593"/>
                <a:gd name="T96" fmla="*/ 2147483647 w 509"/>
                <a:gd name="T97" fmla="*/ 2147483647 h 593"/>
                <a:gd name="T98" fmla="*/ 2147483647 w 509"/>
                <a:gd name="T99" fmla="*/ 2147483647 h 593"/>
                <a:gd name="T100" fmla="*/ 2147483647 w 509"/>
                <a:gd name="T101" fmla="*/ 2147483647 h 593"/>
                <a:gd name="T102" fmla="*/ 2147483647 w 509"/>
                <a:gd name="T103" fmla="*/ 2147483647 h 593"/>
                <a:gd name="T104" fmla="*/ 2147483647 w 509"/>
                <a:gd name="T105" fmla="*/ 2147483647 h 59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509"/>
                <a:gd name="T160" fmla="*/ 0 h 593"/>
                <a:gd name="T161" fmla="*/ 509 w 509"/>
                <a:gd name="T162" fmla="*/ 593 h 593"/>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509" h="593">
                  <a:moveTo>
                    <a:pt x="141" y="86"/>
                  </a:moveTo>
                  <a:lnTo>
                    <a:pt x="92" y="126"/>
                  </a:lnTo>
                  <a:lnTo>
                    <a:pt x="99" y="134"/>
                  </a:lnTo>
                  <a:lnTo>
                    <a:pt x="147" y="94"/>
                  </a:lnTo>
                  <a:lnTo>
                    <a:pt x="162" y="111"/>
                  </a:lnTo>
                  <a:lnTo>
                    <a:pt x="137" y="133"/>
                  </a:lnTo>
                  <a:lnTo>
                    <a:pt x="142" y="140"/>
                  </a:lnTo>
                  <a:lnTo>
                    <a:pt x="168" y="120"/>
                  </a:lnTo>
                  <a:lnTo>
                    <a:pt x="183" y="137"/>
                  </a:lnTo>
                  <a:lnTo>
                    <a:pt x="157" y="157"/>
                  </a:lnTo>
                  <a:lnTo>
                    <a:pt x="164" y="166"/>
                  </a:lnTo>
                  <a:lnTo>
                    <a:pt x="189" y="144"/>
                  </a:lnTo>
                  <a:lnTo>
                    <a:pt x="203" y="161"/>
                  </a:lnTo>
                  <a:lnTo>
                    <a:pt x="177" y="183"/>
                  </a:lnTo>
                  <a:lnTo>
                    <a:pt x="184" y="191"/>
                  </a:lnTo>
                  <a:lnTo>
                    <a:pt x="210" y="170"/>
                  </a:lnTo>
                  <a:lnTo>
                    <a:pt x="225" y="187"/>
                  </a:lnTo>
                  <a:lnTo>
                    <a:pt x="174" y="228"/>
                  </a:lnTo>
                  <a:lnTo>
                    <a:pt x="181" y="236"/>
                  </a:lnTo>
                  <a:lnTo>
                    <a:pt x="230" y="195"/>
                  </a:lnTo>
                  <a:lnTo>
                    <a:pt x="245" y="213"/>
                  </a:lnTo>
                  <a:lnTo>
                    <a:pt x="219" y="235"/>
                  </a:lnTo>
                  <a:lnTo>
                    <a:pt x="226" y="241"/>
                  </a:lnTo>
                  <a:lnTo>
                    <a:pt x="252" y="221"/>
                  </a:lnTo>
                  <a:lnTo>
                    <a:pt x="267" y="239"/>
                  </a:lnTo>
                  <a:lnTo>
                    <a:pt x="239" y="259"/>
                  </a:lnTo>
                  <a:lnTo>
                    <a:pt x="246" y="267"/>
                  </a:lnTo>
                  <a:lnTo>
                    <a:pt x="272" y="245"/>
                  </a:lnTo>
                  <a:lnTo>
                    <a:pt x="287" y="263"/>
                  </a:lnTo>
                  <a:lnTo>
                    <a:pt x="261" y="285"/>
                  </a:lnTo>
                  <a:lnTo>
                    <a:pt x="267" y="293"/>
                  </a:lnTo>
                  <a:lnTo>
                    <a:pt x="294" y="271"/>
                  </a:lnTo>
                  <a:lnTo>
                    <a:pt x="307" y="289"/>
                  </a:lnTo>
                  <a:lnTo>
                    <a:pt x="258" y="329"/>
                  </a:lnTo>
                  <a:lnTo>
                    <a:pt x="264" y="338"/>
                  </a:lnTo>
                  <a:lnTo>
                    <a:pt x="314" y="297"/>
                  </a:lnTo>
                  <a:lnTo>
                    <a:pt x="329" y="314"/>
                  </a:lnTo>
                  <a:lnTo>
                    <a:pt x="302" y="336"/>
                  </a:lnTo>
                  <a:lnTo>
                    <a:pt x="308" y="343"/>
                  </a:lnTo>
                  <a:lnTo>
                    <a:pt x="334" y="323"/>
                  </a:lnTo>
                  <a:lnTo>
                    <a:pt x="349" y="340"/>
                  </a:lnTo>
                  <a:lnTo>
                    <a:pt x="323" y="362"/>
                  </a:lnTo>
                  <a:lnTo>
                    <a:pt x="329" y="369"/>
                  </a:lnTo>
                  <a:lnTo>
                    <a:pt x="356" y="347"/>
                  </a:lnTo>
                  <a:lnTo>
                    <a:pt x="369" y="366"/>
                  </a:lnTo>
                  <a:lnTo>
                    <a:pt x="344" y="386"/>
                  </a:lnTo>
                  <a:lnTo>
                    <a:pt x="350" y="394"/>
                  </a:lnTo>
                  <a:lnTo>
                    <a:pt x="376" y="373"/>
                  </a:lnTo>
                  <a:lnTo>
                    <a:pt x="391" y="390"/>
                  </a:lnTo>
                  <a:lnTo>
                    <a:pt x="341" y="431"/>
                  </a:lnTo>
                  <a:lnTo>
                    <a:pt x="348" y="439"/>
                  </a:lnTo>
                  <a:lnTo>
                    <a:pt x="397" y="398"/>
                  </a:lnTo>
                  <a:lnTo>
                    <a:pt x="411" y="416"/>
                  </a:lnTo>
                  <a:lnTo>
                    <a:pt x="386" y="438"/>
                  </a:lnTo>
                  <a:lnTo>
                    <a:pt x="391" y="446"/>
                  </a:lnTo>
                  <a:lnTo>
                    <a:pt x="418" y="424"/>
                  </a:lnTo>
                  <a:lnTo>
                    <a:pt x="432" y="442"/>
                  </a:lnTo>
                  <a:lnTo>
                    <a:pt x="406" y="463"/>
                  </a:lnTo>
                  <a:lnTo>
                    <a:pt x="413" y="470"/>
                  </a:lnTo>
                  <a:lnTo>
                    <a:pt x="438" y="450"/>
                  </a:lnTo>
                  <a:lnTo>
                    <a:pt x="453" y="467"/>
                  </a:lnTo>
                  <a:lnTo>
                    <a:pt x="426" y="488"/>
                  </a:lnTo>
                  <a:lnTo>
                    <a:pt x="433" y="496"/>
                  </a:lnTo>
                  <a:lnTo>
                    <a:pt x="459" y="474"/>
                  </a:lnTo>
                  <a:lnTo>
                    <a:pt x="474" y="492"/>
                  </a:lnTo>
                  <a:lnTo>
                    <a:pt x="424" y="532"/>
                  </a:lnTo>
                  <a:lnTo>
                    <a:pt x="430" y="541"/>
                  </a:lnTo>
                  <a:lnTo>
                    <a:pt x="480" y="500"/>
                  </a:lnTo>
                  <a:lnTo>
                    <a:pt x="509" y="535"/>
                  </a:lnTo>
                  <a:lnTo>
                    <a:pt x="437" y="593"/>
                  </a:lnTo>
                  <a:lnTo>
                    <a:pt x="70" y="145"/>
                  </a:lnTo>
                  <a:lnTo>
                    <a:pt x="70" y="82"/>
                  </a:lnTo>
                  <a:lnTo>
                    <a:pt x="77" y="80"/>
                  </a:lnTo>
                  <a:lnTo>
                    <a:pt x="82" y="78"/>
                  </a:lnTo>
                  <a:lnTo>
                    <a:pt x="86" y="72"/>
                  </a:lnTo>
                  <a:lnTo>
                    <a:pt x="88" y="65"/>
                  </a:lnTo>
                  <a:lnTo>
                    <a:pt x="88" y="59"/>
                  </a:lnTo>
                  <a:lnTo>
                    <a:pt x="84" y="52"/>
                  </a:lnTo>
                  <a:lnTo>
                    <a:pt x="81" y="49"/>
                  </a:lnTo>
                  <a:lnTo>
                    <a:pt x="78" y="46"/>
                  </a:lnTo>
                  <a:lnTo>
                    <a:pt x="74" y="45"/>
                  </a:lnTo>
                  <a:lnTo>
                    <a:pt x="70" y="45"/>
                  </a:lnTo>
                  <a:lnTo>
                    <a:pt x="70" y="2"/>
                  </a:lnTo>
                  <a:lnTo>
                    <a:pt x="72" y="0"/>
                  </a:lnTo>
                  <a:lnTo>
                    <a:pt x="141" y="86"/>
                  </a:lnTo>
                  <a:close/>
                  <a:moveTo>
                    <a:pt x="70" y="145"/>
                  </a:moveTo>
                  <a:lnTo>
                    <a:pt x="0" y="59"/>
                  </a:lnTo>
                  <a:lnTo>
                    <a:pt x="70" y="2"/>
                  </a:lnTo>
                  <a:lnTo>
                    <a:pt x="70" y="45"/>
                  </a:lnTo>
                  <a:lnTo>
                    <a:pt x="65" y="46"/>
                  </a:lnTo>
                  <a:lnTo>
                    <a:pt x="59" y="49"/>
                  </a:lnTo>
                  <a:lnTo>
                    <a:pt x="54" y="55"/>
                  </a:lnTo>
                  <a:lnTo>
                    <a:pt x="53" y="61"/>
                  </a:lnTo>
                  <a:lnTo>
                    <a:pt x="53" y="68"/>
                  </a:lnTo>
                  <a:lnTo>
                    <a:pt x="57" y="75"/>
                  </a:lnTo>
                  <a:lnTo>
                    <a:pt x="59" y="78"/>
                  </a:lnTo>
                  <a:lnTo>
                    <a:pt x="63" y="79"/>
                  </a:lnTo>
                  <a:lnTo>
                    <a:pt x="66" y="80"/>
                  </a:lnTo>
                  <a:lnTo>
                    <a:pt x="70" y="82"/>
                  </a:lnTo>
                  <a:lnTo>
                    <a:pt x="70" y="145"/>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32" name="Freeform 143">
              <a:extLst>
                <a:ext uri="{FF2B5EF4-FFF2-40B4-BE49-F238E27FC236}">
                  <a16:creationId xmlns="" xmlns:a16="http://schemas.microsoft.com/office/drawing/2014/main" id="{821DF4C9-0112-451F-B434-CAED10C3DFBE}"/>
                </a:ext>
              </a:extLst>
            </p:cNvPr>
            <p:cNvSpPr>
              <a:spLocks noEditPoints="1" noChangeArrowheads="1"/>
            </p:cNvSpPr>
            <p:nvPr/>
          </p:nvSpPr>
          <p:spPr bwMode="auto">
            <a:xfrm>
              <a:off x="3357554" y="1783212"/>
              <a:ext cx="222674" cy="458117"/>
            </a:xfrm>
            <a:custGeom>
              <a:avLst/>
              <a:gdLst>
                <a:gd name="T0" fmla="*/ 2147483647 w 214"/>
                <a:gd name="T1" fmla="*/ 2147483647 h 431"/>
                <a:gd name="T2" fmla="*/ 2147483647 w 214"/>
                <a:gd name="T3" fmla="*/ 2147483647 h 431"/>
                <a:gd name="T4" fmla="*/ 2147483647 w 214"/>
                <a:gd name="T5" fmla="*/ 2147483647 h 431"/>
                <a:gd name="T6" fmla="*/ 2147483647 w 214"/>
                <a:gd name="T7" fmla="*/ 2147483647 h 431"/>
                <a:gd name="T8" fmla="*/ 2147483647 w 214"/>
                <a:gd name="T9" fmla="*/ 2147483647 h 431"/>
                <a:gd name="T10" fmla="*/ 2147483647 w 214"/>
                <a:gd name="T11" fmla="*/ 2147483647 h 431"/>
                <a:gd name="T12" fmla="*/ 2147483647 w 214"/>
                <a:gd name="T13" fmla="*/ 2147483647 h 431"/>
                <a:gd name="T14" fmla="*/ 2147483647 w 214"/>
                <a:gd name="T15" fmla="*/ 2147483647 h 431"/>
                <a:gd name="T16" fmla="*/ 2147483647 w 214"/>
                <a:gd name="T17" fmla="*/ 2147483647 h 431"/>
                <a:gd name="T18" fmla="*/ 2147483647 w 214"/>
                <a:gd name="T19" fmla="*/ 2147483647 h 431"/>
                <a:gd name="T20" fmla="*/ 2147483647 w 214"/>
                <a:gd name="T21" fmla="*/ 2147483647 h 431"/>
                <a:gd name="T22" fmla="*/ 2147483647 w 214"/>
                <a:gd name="T23" fmla="*/ 2147483647 h 431"/>
                <a:gd name="T24" fmla="*/ 2147483647 w 214"/>
                <a:gd name="T25" fmla="*/ 2147483647 h 431"/>
                <a:gd name="T26" fmla="*/ 2147483647 w 214"/>
                <a:gd name="T27" fmla="*/ 2147483647 h 431"/>
                <a:gd name="T28" fmla="*/ 2147483647 w 214"/>
                <a:gd name="T29" fmla="*/ 2147483647 h 431"/>
                <a:gd name="T30" fmla="*/ 2147483647 w 214"/>
                <a:gd name="T31" fmla="*/ 2147483647 h 431"/>
                <a:gd name="T32" fmla="*/ 2147483647 w 214"/>
                <a:gd name="T33" fmla="*/ 2147483647 h 431"/>
                <a:gd name="T34" fmla="*/ 2147483647 w 214"/>
                <a:gd name="T35" fmla="*/ 2147483647 h 431"/>
                <a:gd name="T36" fmla="*/ 2147483647 w 214"/>
                <a:gd name="T37" fmla="*/ 2147483647 h 431"/>
                <a:gd name="T38" fmla="*/ 2147483647 w 214"/>
                <a:gd name="T39" fmla="*/ 2147483647 h 431"/>
                <a:gd name="T40" fmla="*/ 2147483647 w 214"/>
                <a:gd name="T41" fmla="*/ 2147483647 h 431"/>
                <a:gd name="T42" fmla="*/ 2147483647 w 214"/>
                <a:gd name="T43" fmla="*/ 2147483647 h 431"/>
                <a:gd name="T44" fmla="*/ 2147483647 w 214"/>
                <a:gd name="T45" fmla="*/ 2147483647 h 431"/>
                <a:gd name="T46" fmla="*/ 2147483647 w 214"/>
                <a:gd name="T47" fmla="*/ 2147483647 h 431"/>
                <a:gd name="T48" fmla="*/ 2147483647 w 214"/>
                <a:gd name="T49" fmla="*/ 2147483647 h 431"/>
                <a:gd name="T50" fmla="*/ 2147483647 w 214"/>
                <a:gd name="T51" fmla="*/ 2147483647 h 431"/>
                <a:gd name="T52" fmla="*/ 2147483647 w 214"/>
                <a:gd name="T53" fmla="*/ 2147483647 h 431"/>
                <a:gd name="T54" fmla="*/ 2147483647 w 214"/>
                <a:gd name="T55" fmla="*/ 2147483647 h 431"/>
                <a:gd name="T56" fmla="*/ 2147483647 w 214"/>
                <a:gd name="T57" fmla="*/ 2147483647 h 431"/>
                <a:gd name="T58" fmla="*/ 2147483647 w 214"/>
                <a:gd name="T59" fmla="*/ 2147483647 h 431"/>
                <a:gd name="T60" fmla="*/ 2147483647 w 214"/>
                <a:gd name="T61" fmla="*/ 0 h 431"/>
                <a:gd name="T62" fmla="*/ 2147483647 w 214"/>
                <a:gd name="T63" fmla="*/ 2147483647 h 431"/>
                <a:gd name="T64" fmla="*/ 2147483647 w 214"/>
                <a:gd name="T65" fmla="*/ 2147483647 h 431"/>
                <a:gd name="T66" fmla="*/ 2147483647 w 214"/>
                <a:gd name="T67" fmla="*/ 2147483647 h 431"/>
                <a:gd name="T68" fmla="*/ 2147483647 w 214"/>
                <a:gd name="T69" fmla="*/ 2147483647 h 431"/>
                <a:gd name="T70" fmla="*/ 2147483647 w 214"/>
                <a:gd name="T71" fmla="*/ 2147483647 h 431"/>
                <a:gd name="T72" fmla="*/ 2147483647 w 214"/>
                <a:gd name="T73" fmla="*/ 2147483647 h 431"/>
                <a:gd name="T74" fmla="*/ 2147483647 w 214"/>
                <a:gd name="T75" fmla="*/ 2147483647 h 431"/>
                <a:gd name="T76" fmla="*/ 2147483647 w 214"/>
                <a:gd name="T77" fmla="*/ 2147483647 h 431"/>
                <a:gd name="T78" fmla="*/ 2147483647 w 214"/>
                <a:gd name="T79" fmla="*/ 2147483647 h 431"/>
                <a:gd name="T80" fmla="*/ 2147483647 w 214"/>
                <a:gd name="T81" fmla="*/ 2147483647 h 431"/>
                <a:gd name="T82" fmla="*/ 2147483647 w 214"/>
                <a:gd name="T83" fmla="*/ 2147483647 h 431"/>
                <a:gd name="T84" fmla="*/ 2147483647 w 214"/>
                <a:gd name="T85" fmla="*/ 2147483647 h 431"/>
                <a:gd name="T86" fmla="*/ 2147483647 w 214"/>
                <a:gd name="T87" fmla="*/ 2147483647 h 431"/>
                <a:gd name="T88" fmla="*/ 2147483647 w 214"/>
                <a:gd name="T89" fmla="*/ 2147483647 h 43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14"/>
                <a:gd name="T136" fmla="*/ 0 h 431"/>
                <a:gd name="T137" fmla="*/ 214 w 214"/>
                <a:gd name="T138" fmla="*/ 431 h 431"/>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14" h="431">
                  <a:moveTo>
                    <a:pt x="168" y="228"/>
                  </a:moveTo>
                  <a:lnTo>
                    <a:pt x="214" y="349"/>
                  </a:lnTo>
                  <a:lnTo>
                    <a:pt x="194" y="431"/>
                  </a:lnTo>
                  <a:lnTo>
                    <a:pt x="168" y="413"/>
                  </a:lnTo>
                  <a:lnTo>
                    <a:pt x="168" y="405"/>
                  </a:lnTo>
                  <a:lnTo>
                    <a:pt x="169" y="408"/>
                  </a:lnTo>
                  <a:lnTo>
                    <a:pt x="196" y="397"/>
                  </a:lnTo>
                  <a:lnTo>
                    <a:pt x="209" y="349"/>
                  </a:lnTo>
                  <a:lnTo>
                    <a:pt x="206" y="345"/>
                  </a:lnTo>
                  <a:lnTo>
                    <a:pt x="203" y="341"/>
                  </a:lnTo>
                  <a:lnTo>
                    <a:pt x="199" y="337"/>
                  </a:lnTo>
                  <a:lnTo>
                    <a:pt x="194" y="336"/>
                  </a:lnTo>
                  <a:lnTo>
                    <a:pt x="188" y="337"/>
                  </a:lnTo>
                  <a:lnTo>
                    <a:pt x="184" y="340"/>
                  </a:lnTo>
                  <a:lnTo>
                    <a:pt x="180" y="344"/>
                  </a:lnTo>
                  <a:lnTo>
                    <a:pt x="179" y="348"/>
                  </a:lnTo>
                  <a:lnTo>
                    <a:pt x="179" y="353"/>
                  </a:lnTo>
                  <a:lnTo>
                    <a:pt x="176" y="351"/>
                  </a:lnTo>
                  <a:lnTo>
                    <a:pt x="173" y="348"/>
                  </a:lnTo>
                  <a:lnTo>
                    <a:pt x="171" y="347"/>
                  </a:lnTo>
                  <a:lnTo>
                    <a:pt x="168" y="347"/>
                  </a:lnTo>
                  <a:lnTo>
                    <a:pt x="168" y="228"/>
                  </a:lnTo>
                  <a:close/>
                  <a:moveTo>
                    <a:pt x="125" y="385"/>
                  </a:moveTo>
                  <a:lnTo>
                    <a:pt x="51" y="194"/>
                  </a:lnTo>
                  <a:lnTo>
                    <a:pt x="50" y="194"/>
                  </a:lnTo>
                  <a:lnTo>
                    <a:pt x="50" y="183"/>
                  </a:lnTo>
                  <a:lnTo>
                    <a:pt x="54" y="186"/>
                  </a:lnTo>
                  <a:lnTo>
                    <a:pt x="60" y="184"/>
                  </a:lnTo>
                  <a:lnTo>
                    <a:pt x="81" y="176"/>
                  </a:lnTo>
                  <a:lnTo>
                    <a:pt x="79" y="175"/>
                  </a:lnTo>
                  <a:lnTo>
                    <a:pt x="74" y="173"/>
                  </a:lnTo>
                  <a:lnTo>
                    <a:pt x="73" y="172"/>
                  </a:lnTo>
                  <a:lnTo>
                    <a:pt x="70" y="168"/>
                  </a:lnTo>
                  <a:lnTo>
                    <a:pt x="50" y="115"/>
                  </a:lnTo>
                  <a:lnTo>
                    <a:pt x="50" y="80"/>
                  </a:lnTo>
                  <a:lnTo>
                    <a:pt x="99" y="61"/>
                  </a:lnTo>
                  <a:lnTo>
                    <a:pt x="104" y="61"/>
                  </a:lnTo>
                  <a:lnTo>
                    <a:pt x="107" y="62"/>
                  </a:lnTo>
                  <a:lnTo>
                    <a:pt x="111" y="65"/>
                  </a:lnTo>
                  <a:lnTo>
                    <a:pt x="114" y="69"/>
                  </a:lnTo>
                  <a:lnTo>
                    <a:pt x="144" y="146"/>
                  </a:lnTo>
                  <a:lnTo>
                    <a:pt x="144" y="149"/>
                  </a:lnTo>
                  <a:lnTo>
                    <a:pt x="144" y="153"/>
                  </a:lnTo>
                  <a:lnTo>
                    <a:pt x="144" y="156"/>
                  </a:lnTo>
                  <a:lnTo>
                    <a:pt x="141" y="158"/>
                  </a:lnTo>
                  <a:lnTo>
                    <a:pt x="168" y="228"/>
                  </a:lnTo>
                  <a:lnTo>
                    <a:pt x="168" y="347"/>
                  </a:lnTo>
                  <a:lnTo>
                    <a:pt x="163" y="348"/>
                  </a:lnTo>
                  <a:lnTo>
                    <a:pt x="157" y="349"/>
                  </a:lnTo>
                  <a:lnTo>
                    <a:pt x="154" y="353"/>
                  </a:lnTo>
                  <a:lnTo>
                    <a:pt x="153" y="357"/>
                  </a:lnTo>
                  <a:lnTo>
                    <a:pt x="153" y="363"/>
                  </a:lnTo>
                  <a:lnTo>
                    <a:pt x="150" y="359"/>
                  </a:lnTo>
                  <a:lnTo>
                    <a:pt x="145" y="357"/>
                  </a:lnTo>
                  <a:lnTo>
                    <a:pt x="141" y="356"/>
                  </a:lnTo>
                  <a:lnTo>
                    <a:pt x="135" y="357"/>
                  </a:lnTo>
                  <a:lnTo>
                    <a:pt x="131" y="360"/>
                  </a:lnTo>
                  <a:lnTo>
                    <a:pt x="129" y="366"/>
                  </a:lnTo>
                  <a:lnTo>
                    <a:pt x="127" y="370"/>
                  </a:lnTo>
                  <a:lnTo>
                    <a:pt x="127" y="376"/>
                  </a:lnTo>
                  <a:lnTo>
                    <a:pt x="130" y="381"/>
                  </a:lnTo>
                  <a:lnTo>
                    <a:pt x="168" y="405"/>
                  </a:lnTo>
                  <a:lnTo>
                    <a:pt x="168" y="413"/>
                  </a:lnTo>
                  <a:lnTo>
                    <a:pt x="125" y="385"/>
                  </a:lnTo>
                  <a:close/>
                  <a:moveTo>
                    <a:pt x="50" y="0"/>
                  </a:moveTo>
                  <a:lnTo>
                    <a:pt x="50" y="77"/>
                  </a:lnTo>
                  <a:lnTo>
                    <a:pt x="95" y="49"/>
                  </a:lnTo>
                  <a:lnTo>
                    <a:pt x="87" y="28"/>
                  </a:lnTo>
                  <a:lnTo>
                    <a:pt x="84" y="23"/>
                  </a:lnTo>
                  <a:lnTo>
                    <a:pt x="81" y="18"/>
                  </a:lnTo>
                  <a:lnTo>
                    <a:pt x="77" y="14"/>
                  </a:lnTo>
                  <a:lnTo>
                    <a:pt x="72" y="10"/>
                  </a:lnTo>
                  <a:lnTo>
                    <a:pt x="68" y="5"/>
                  </a:lnTo>
                  <a:lnTo>
                    <a:pt x="62" y="3"/>
                  </a:lnTo>
                  <a:lnTo>
                    <a:pt x="56" y="1"/>
                  </a:lnTo>
                  <a:lnTo>
                    <a:pt x="50" y="0"/>
                  </a:lnTo>
                  <a:close/>
                  <a:moveTo>
                    <a:pt x="50" y="194"/>
                  </a:moveTo>
                  <a:lnTo>
                    <a:pt x="50" y="194"/>
                  </a:lnTo>
                  <a:lnTo>
                    <a:pt x="45" y="191"/>
                  </a:lnTo>
                  <a:lnTo>
                    <a:pt x="41" y="186"/>
                  </a:lnTo>
                  <a:lnTo>
                    <a:pt x="11" y="108"/>
                  </a:lnTo>
                  <a:lnTo>
                    <a:pt x="9" y="104"/>
                  </a:lnTo>
                  <a:lnTo>
                    <a:pt x="11" y="99"/>
                  </a:lnTo>
                  <a:lnTo>
                    <a:pt x="12" y="96"/>
                  </a:lnTo>
                  <a:lnTo>
                    <a:pt x="16" y="92"/>
                  </a:lnTo>
                  <a:lnTo>
                    <a:pt x="4" y="61"/>
                  </a:lnTo>
                  <a:lnTo>
                    <a:pt x="1" y="53"/>
                  </a:lnTo>
                  <a:lnTo>
                    <a:pt x="0" y="43"/>
                  </a:lnTo>
                  <a:lnTo>
                    <a:pt x="1" y="35"/>
                  </a:lnTo>
                  <a:lnTo>
                    <a:pt x="4" y="27"/>
                  </a:lnTo>
                  <a:lnTo>
                    <a:pt x="8" y="19"/>
                  </a:lnTo>
                  <a:lnTo>
                    <a:pt x="15" y="12"/>
                  </a:lnTo>
                  <a:lnTo>
                    <a:pt x="22" y="7"/>
                  </a:lnTo>
                  <a:lnTo>
                    <a:pt x="30" y="3"/>
                  </a:lnTo>
                  <a:lnTo>
                    <a:pt x="39" y="0"/>
                  </a:lnTo>
                  <a:lnTo>
                    <a:pt x="50" y="0"/>
                  </a:lnTo>
                  <a:lnTo>
                    <a:pt x="50" y="77"/>
                  </a:lnTo>
                  <a:lnTo>
                    <a:pt x="43" y="81"/>
                  </a:lnTo>
                  <a:lnTo>
                    <a:pt x="50" y="80"/>
                  </a:lnTo>
                  <a:lnTo>
                    <a:pt x="50" y="115"/>
                  </a:lnTo>
                  <a:lnTo>
                    <a:pt x="45" y="100"/>
                  </a:lnTo>
                  <a:lnTo>
                    <a:pt x="43" y="98"/>
                  </a:lnTo>
                  <a:lnTo>
                    <a:pt x="45" y="93"/>
                  </a:lnTo>
                  <a:lnTo>
                    <a:pt x="46" y="91"/>
                  </a:lnTo>
                  <a:lnTo>
                    <a:pt x="47" y="88"/>
                  </a:lnTo>
                  <a:lnTo>
                    <a:pt x="26" y="96"/>
                  </a:lnTo>
                  <a:lnTo>
                    <a:pt x="22" y="99"/>
                  </a:lnTo>
                  <a:lnTo>
                    <a:pt x="19" y="103"/>
                  </a:lnTo>
                  <a:lnTo>
                    <a:pt x="19" y="107"/>
                  </a:lnTo>
                  <a:lnTo>
                    <a:pt x="19" y="111"/>
                  </a:lnTo>
                  <a:lnTo>
                    <a:pt x="45" y="177"/>
                  </a:lnTo>
                  <a:lnTo>
                    <a:pt x="47" y="181"/>
                  </a:lnTo>
                  <a:lnTo>
                    <a:pt x="50" y="183"/>
                  </a:lnTo>
                  <a:lnTo>
                    <a:pt x="50" y="194"/>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nvGrpSpPr>
            <p:cNvPr id="33" name="组合 213">
              <a:extLst>
                <a:ext uri="{FF2B5EF4-FFF2-40B4-BE49-F238E27FC236}">
                  <a16:creationId xmlns="" xmlns:a16="http://schemas.microsoft.com/office/drawing/2014/main" id="{ABB68A8C-0398-4859-9448-007E23051278}"/>
                </a:ext>
              </a:extLst>
            </p:cNvPr>
            <p:cNvGrpSpPr>
              <a:grpSpLocks/>
            </p:cNvGrpSpPr>
            <p:nvPr/>
          </p:nvGrpSpPr>
          <p:grpSpPr bwMode="auto">
            <a:xfrm>
              <a:off x="4004765" y="1840610"/>
              <a:ext cx="374592" cy="384776"/>
              <a:chOff x="0" y="0"/>
              <a:chExt cx="571500" cy="574675"/>
            </a:xfrm>
            <a:grpFill/>
          </p:grpSpPr>
          <p:sp>
            <p:nvSpPr>
              <p:cNvPr id="91" name="Freeform 144">
                <a:extLst>
                  <a:ext uri="{FF2B5EF4-FFF2-40B4-BE49-F238E27FC236}">
                    <a16:creationId xmlns="" xmlns:a16="http://schemas.microsoft.com/office/drawing/2014/main" id="{6AD6127B-6104-458D-A0AA-788C1F45F2E3}"/>
                  </a:ext>
                </a:extLst>
              </p:cNvPr>
              <p:cNvSpPr>
                <a:spLocks noEditPoints="1" noChangeArrowheads="1"/>
              </p:cNvSpPr>
              <p:nvPr/>
            </p:nvSpPr>
            <p:spPr bwMode="auto">
              <a:xfrm>
                <a:off x="0" y="0"/>
                <a:ext cx="571500" cy="574675"/>
              </a:xfrm>
              <a:custGeom>
                <a:avLst/>
                <a:gdLst>
                  <a:gd name="T0" fmla="*/ 180 w 360"/>
                  <a:gd name="T1" fmla="*/ 0 h 362"/>
                  <a:gd name="T2" fmla="*/ 232 w 360"/>
                  <a:gd name="T3" fmla="*/ 8 h 362"/>
                  <a:gd name="T4" fmla="*/ 280 w 360"/>
                  <a:gd name="T5" fmla="*/ 31 h 362"/>
                  <a:gd name="T6" fmla="*/ 319 w 360"/>
                  <a:gd name="T7" fmla="*/ 67 h 362"/>
                  <a:gd name="T8" fmla="*/ 346 w 360"/>
                  <a:gd name="T9" fmla="*/ 111 h 362"/>
                  <a:gd name="T10" fmla="*/ 358 w 360"/>
                  <a:gd name="T11" fmla="*/ 163 h 362"/>
                  <a:gd name="T12" fmla="*/ 358 w 360"/>
                  <a:gd name="T13" fmla="*/ 199 h 362"/>
                  <a:gd name="T14" fmla="*/ 346 w 360"/>
                  <a:gd name="T15" fmla="*/ 251 h 362"/>
                  <a:gd name="T16" fmla="*/ 319 w 360"/>
                  <a:gd name="T17" fmla="*/ 295 h 362"/>
                  <a:gd name="T18" fmla="*/ 280 w 360"/>
                  <a:gd name="T19" fmla="*/ 331 h 362"/>
                  <a:gd name="T20" fmla="*/ 232 w 360"/>
                  <a:gd name="T21" fmla="*/ 354 h 362"/>
                  <a:gd name="T22" fmla="*/ 180 w 360"/>
                  <a:gd name="T23" fmla="*/ 362 h 362"/>
                  <a:gd name="T24" fmla="*/ 180 w 360"/>
                  <a:gd name="T25" fmla="*/ 314 h 362"/>
                  <a:gd name="T26" fmla="*/ 193 w 360"/>
                  <a:gd name="T27" fmla="*/ 318 h 362"/>
                  <a:gd name="T28" fmla="*/ 201 w 360"/>
                  <a:gd name="T29" fmla="*/ 329 h 362"/>
                  <a:gd name="T30" fmla="*/ 237 w 360"/>
                  <a:gd name="T31" fmla="*/ 320 h 362"/>
                  <a:gd name="T32" fmla="*/ 268 w 360"/>
                  <a:gd name="T33" fmla="*/ 302 h 362"/>
                  <a:gd name="T34" fmla="*/ 293 w 360"/>
                  <a:gd name="T35" fmla="*/ 278 h 362"/>
                  <a:gd name="T36" fmla="*/ 312 w 360"/>
                  <a:gd name="T37" fmla="*/ 248 h 362"/>
                  <a:gd name="T38" fmla="*/ 325 w 360"/>
                  <a:gd name="T39" fmla="*/ 215 h 362"/>
                  <a:gd name="T40" fmla="*/ 322 w 360"/>
                  <a:gd name="T41" fmla="*/ 199 h 362"/>
                  <a:gd name="T42" fmla="*/ 312 w 360"/>
                  <a:gd name="T43" fmla="*/ 180 h 362"/>
                  <a:gd name="T44" fmla="*/ 316 w 360"/>
                  <a:gd name="T45" fmla="*/ 167 h 362"/>
                  <a:gd name="T46" fmla="*/ 327 w 360"/>
                  <a:gd name="T47" fmla="*/ 159 h 362"/>
                  <a:gd name="T48" fmla="*/ 318 w 360"/>
                  <a:gd name="T49" fmla="*/ 123 h 362"/>
                  <a:gd name="T50" fmla="*/ 300 w 360"/>
                  <a:gd name="T51" fmla="*/ 94 h 362"/>
                  <a:gd name="T52" fmla="*/ 277 w 360"/>
                  <a:gd name="T53" fmla="*/ 67 h 362"/>
                  <a:gd name="T54" fmla="*/ 247 w 360"/>
                  <a:gd name="T55" fmla="*/ 48 h 362"/>
                  <a:gd name="T56" fmla="*/ 214 w 360"/>
                  <a:gd name="T57" fmla="*/ 35 h 362"/>
                  <a:gd name="T58" fmla="*/ 199 w 360"/>
                  <a:gd name="T59" fmla="*/ 39 h 362"/>
                  <a:gd name="T60" fmla="*/ 180 w 360"/>
                  <a:gd name="T61" fmla="*/ 48 h 362"/>
                  <a:gd name="T62" fmla="*/ 180 w 360"/>
                  <a:gd name="T63" fmla="*/ 0 h 362"/>
                  <a:gd name="T64" fmla="*/ 180 w 360"/>
                  <a:gd name="T65" fmla="*/ 48 h 362"/>
                  <a:gd name="T66" fmla="*/ 161 w 360"/>
                  <a:gd name="T67" fmla="*/ 39 h 362"/>
                  <a:gd name="T68" fmla="*/ 146 w 360"/>
                  <a:gd name="T69" fmla="*/ 35 h 362"/>
                  <a:gd name="T70" fmla="*/ 112 w 360"/>
                  <a:gd name="T71" fmla="*/ 48 h 362"/>
                  <a:gd name="T72" fmla="*/ 82 w 360"/>
                  <a:gd name="T73" fmla="*/ 67 h 362"/>
                  <a:gd name="T74" fmla="*/ 59 w 360"/>
                  <a:gd name="T75" fmla="*/ 94 h 362"/>
                  <a:gd name="T76" fmla="*/ 42 w 360"/>
                  <a:gd name="T77" fmla="*/ 123 h 362"/>
                  <a:gd name="T78" fmla="*/ 32 w 360"/>
                  <a:gd name="T79" fmla="*/ 159 h 362"/>
                  <a:gd name="T80" fmla="*/ 43 w 360"/>
                  <a:gd name="T81" fmla="*/ 167 h 362"/>
                  <a:gd name="T82" fmla="*/ 47 w 360"/>
                  <a:gd name="T83" fmla="*/ 180 h 362"/>
                  <a:gd name="T84" fmla="*/ 37 w 360"/>
                  <a:gd name="T85" fmla="*/ 199 h 362"/>
                  <a:gd name="T86" fmla="*/ 33 w 360"/>
                  <a:gd name="T87" fmla="*/ 215 h 362"/>
                  <a:gd name="T88" fmla="*/ 46 w 360"/>
                  <a:gd name="T89" fmla="*/ 248 h 362"/>
                  <a:gd name="T90" fmla="*/ 66 w 360"/>
                  <a:gd name="T91" fmla="*/ 278 h 362"/>
                  <a:gd name="T92" fmla="*/ 92 w 360"/>
                  <a:gd name="T93" fmla="*/ 302 h 362"/>
                  <a:gd name="T94" fmla="*/ 123 w 360"/>
                  <a:gd name="T95" fmla="*/ 320 h 362"/>
                  <a:gd name="T96" fmla="*/ 158 w 360"/>
                  <a:gd name="T97" fmla="*/ 329 h 362"/>
                  <a:gd name="T98" fmla="*/ 161 w 360"/>
                  <a:gd name="T99" fmla="*/ 322 h 362"/>
                  <a:gd name="T100" fmla="*/ 180 w 360"/>
                  <a:gd name="T101" fmla="*/ 314 h 362"/>
                  <a:gd name="T102" fmla="*/ 180 w 360"/>
                  <a:gd name="T103" fmla="*/ 362 h 362"/>
                  <a:gd name="T104" fmla="*/ 126 w 360"/>
                  <a:gd name="T105" fmla="*/ 354 h 362"/>
                  <a:gd name="T106" fmla="*/ 78 w 360"/>
                  <a:gd name="T107" fmla="*/ 331 h 362"/>
                  <a:gd name="T108" fmla="*/ 40 w 360"/>
                  <a:gd name="T109" fmla="*/ 295 h 362"/>
                  <a:gd name="T110" fmla="*/ 13 w 360"/>
                  <a:gd name="T111" fmla="*/ 251 h 362"/>
                  <a:gd name="T112" fmla="*/ 0 w 360"/>
                  <a:gd name="T113" fmla="*/ 199 h 362"/>
                  <a:gd name="T114" fmla="*/ 0 w 360"/>
                  <a:gd name="T115" fmla="*/ 163 h 362"/>
                  <a:gd name="T116" fmla="*/ 13 w 360"/>
                  <a:gd name="T117" fmla="*/ 111 h 362"/>
                  <a:gd name="T118" fmla="*/ 40 w 360"/>
                  <a:gd name="T119" fmla="*/ 67 h 362"/>
                  <a:gd name="T120" fmla="*/ 78 w 360"/>
                  <a:gd name="T121" fmla="*/ 31 h 362"/>
                  <a:gd name="T122" fmla="*/ 126 w 360"/>
                  <a:gd name="T123" fmla="*/ 8 h 362"/>
                  <a:gd name="T124" fmla="*/ 180 w 360"/>
                  <a:gd name="T125" fmla="*/ 0 h 36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60"/>
                  <a:gd name="T190" fmla="*/ 0 h 362"/>
                  <a:gd name="T191" fmla="*/ 360 w 360"/>
                  <a:gd name="T192" fmla="*/ 362 h 36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60" h="362">
                    <a:moveTo>
                      <a:pt x="180" y="0"/>
                    </a:moveTo>
                    <a:lnTo>
                      <a:pt x="180" y="0"/>
                    </a:lnTo>
                    <a:lnTo>
                      <a:pt x="180" y="0"/>
                    </a:lnTo>
                    <a:lnTo>
                      <a:pt x="197" y="2"/>
                    </a:lnTo>
                    <a:lnTo>
                      <a:pt x="216" y="4"/>
                    </a:lnTo>
                    <a:lnTo>
                      <a:pt x="232" y="8"/>
                    </a:lnTo>
                    <a:lnTo>
                      <a:pt x="250" y="15"/>
                    </a:lnTo>
                    <a:lnTo>
                      <a:pt x="265" y="22"/>
                    </a:lnTo>
                    <a:lnTo>
                      <a:pt x="280" y="31"/>
                    </a:lnTo>
                    <a:lnTo>
                      <a:pt x="295" y="42"/>
                    </a:lnTo>
                    <a:lnTo>
                      <a:pt x="307" y="53"/>
                    </a:lnTo>
                    <a:lnTo>
                      <a:pt x="319" y="67"/>
                    </a:lnTo>
                    <a:lnTo>
                      <a:pt x="329" y="80"/>
                    </a:lnTo>
                    <a:lnTo>
                      <a:pt x="338" y="95"/>
                    </a:lnTo>
                    <a:lnTo>
                      <a:pt x="346" y="111"/>
                    </a:lnTo>
                    <a:lnTo>
                      <a:pt x="352" y="127"/>
                    </a:lnTo>
                    <a:lnTo>
                      <a:pt x="356" y="145"/>
                    </a:lnTo>
                    <a:lnTo>
                      <a:pt x="358" y="163"/>
                    </a:lnTo>
                    <a:lnTo>
                      <a:pt x="360" y="180"/>
                    </a:lnTo>
                    <a:lnTo>
                      <a:pt x="360" y="180"/>
                    </a:lnTo>
                    <a:lnTo>
                      <a:pt x="358" y="199"/>
                    </a:lnTo>
                    <a:lnTo>
                      <a:pt x="356" y="217"/>
                    </a:lnTo>
                    <a:lnTo>
                      <a:pt x="352" y="234"/>
                    </a:lnTo>
                    <a:lnTo>
                      <a:pt x="346" y="251"/>
                    </a:lnTo>
                    <a:lnTo>
                      <a:pt x="338" y="267"/>
                    </a:lnTo>
                    <a:lnTo>
                      <a:pt x="329" y="282"/>
                    </a:lnTo>
                    <a:lnTo>
                      <a:pt x="319" y="295"/>
                    </a:lnTo>
                    <a:lnTo>
                      <a:pt x="307" y="309"/>
                    </a:lnTo>
                    <a:lnTo>
                      <a:pt x="295" y="320"/>
                    </a:lnTo>
                    <a:lnTo>
                      <a:pt x="280" y="331"/>
                    </a:lnTo>
                    <a:lnTo>
                      <a:pt x="265" y="340"/>
                    </a:lnTo>
                    <a:lnTo>
                      <a:pt x="250" y="347"/>
                    </a:lnTo>
                    <a:lnTo>
                      <a:pt x="232" y="354"/>
                    </a:lnTo>
                    <a:lnTo>
                      <a:pt x="216" y="358"/>
                    </a:lnTo>
                    <a:lnTo>
                      <a:pt x="197" y="360"/>
                    </a:lnTo>
                    <a:lnTo>
                      <a:pt x="180" y="362"/>
                    </a:lnTo>
                    <a:lnTo>
                      <a:pt x="180" y="362"/>
                    </a:lnTo>
                    <a:lnTo>
                      <a:pt x="180" y="314"/>
                    </a:lnTo>
                    <a:lnTo>
                      <a:pt x="180" y="314"/>
                    </a:lnTo>
                    <a:lnTo>
                      <a:pt x="180" y="314"/>
                    </a:lnTo>
                    <a:lnTo>
                      <a:pt x="186" y="314"/>
                    </a:lnTo>
                    <a:lnTo>
                      <a:pt x="193" y="318"/>
                    </a:lnTo>
                    <a:lnTo>
                      <a:pt x="199" y="322"/>
                    </a:lnTo>
                    <a:lnTo>
                      <a:pt x="201" y="329"/>
                    </a:lnTo>
                    <a:lnTo>
                      <a:pt x="201" y="329"/>
                    </a:lnTo>
                    <a:lnTo>
                      <a:pt x="214" y="327"/>
                    </a:lnTo>
                    <a:lnTo>
                      <a:pt x="226" y="324"/>
                    </a:lnTo>
                    <a:lnTo>
                      <a:pt x="237" y="320"/>
                    </a:lnTo>
                    <a:lnTo>
                      <a:pt x="247" y="314"/>
                    </a:lnTo>
                    <a:lnTo>
                      <a:pt x="258" y="309"/>
                    </a:lnTo>
                    <a:lnTo>
                      <a:pt x="268" y="302"/>
                    </a:lnTo>
                    <a:lnTo>
                      <a:pt x="277" y="294"/>
                    </a:lnTo>
                    <a:lnTo>
                      <a:pt x="285" y="286"/>
                    </a:lnTo>
                    <a:lnTo>
                      <a:pt x="293" y="278"/>
                    </a:lnTo>
                    <a:lnTo>
                      <a:pt x="300" y="268"/>
                    </a:lnTo>
                    <a:lnTo>
                      <a:pt x="307" y="259"/>
                    </a:lnTo>
                    <a:lnTo>
                      <a:pt x="312" y="248"/>
                    </a:lnTo>
                    <a:lnTo>
                      <a:pt x="318" y="237"/>
                    </a:lnTo>
                    <a:lnTo>
                      <a:pt x="322" y="226"/>
                    </a:lnTo>
                    <a:lnTo>
                      <a:pt x="325" y="215"/>
                    </a:lnTo>
                    <a:lnTo>
                      <a:pt x="327" y="203"/>
                    </a:lnTo>
                    <a:lnTo>
                      <a:pt x="327" y="203"/>
                    </a:lnTo>
                    <a:lnTo>
                      <a:pt x="322" y="199"/>
                    </a:lnTo>
                    <a:lnTo>
                      <a:pt x="316" y="194"/>
                    </a:lnTo>
                    <a:lnTo>
                      <a:pt x="314" y="188"/>
                    </a:lnTo>
                    <a:lnTo>
                      <a:pt x="312" y="180"/>
                    </a:lnTo>
                    <a:lnTo>
                      <a:pt x="312" y="180"/>
                    </a:lnTo>
                    <a:lnTo>
                      <a:pt x="314" y="174"/>
                    </a:lnTo>
                    <a:lnTo>
                      <a:pt x="316" y="167"/>
                    </a:lnTo>
                    <a:lnTo>
                      <a:pt x="322" y="163"/>
                    </a:lnTo>
                    <a:lnTo>
                      <a:pt x="327" y="159"/>
                    </a:lnTo>
                    <a:lnTo>
                      <a:pt x="327" y="159"/>
                    </a:lnTo>
                    <a:lnTo>
                      <a:pt x="325" y="146"/>
                    </a:lnTo>
                    <a:lnTo>
                      <a:pt x="322" y="136"/>
                    </a:lnTo>
                    <a:lnTo>
                      <a:pt x="318" y="123"/>
                    </a:lnTo>
                    <a:lnTo>
                      <a:pt x="312" y="113"/>
                    </a:lnTo>
                    <a:lnTo>
                      <a:pt x="307" y="103"/>
                    </a:lnTo>
                    <a:lnTo>
                      <a:pt x="300" y="94"/>
                    </a:lnTo>
                    <a:lnTo>
                      <a:pt x="293" y="84"/>
                    </a:lnTo>
                    <a:lnTo>
                      <a:pt x="285" y="75"/>
                    </a:lnTo>
                    <a:lnTo>
                      <a:pt x="277" y="67"/>
                    </a:lnTo>
                    <a:lnTo>
                      <a:pt x="268" y="60"/>
                    </a:lnTo>
                    <a:lnTo>
                      <a:pt x="258" y="53"/>
                    </a:lnTo>
                    <a:lnTo>
                      <a:pt x="247" y="48"/>
                    </a:lnTo>
                    <a:lnTo>
                      <a:pt x="237" y="42"/>
                    </a:lnTo>
                    <a:lnTo>
                      <a:pt x="226" y="38"/>
                    </a:lnTo>
                    <a:lnTo>
                      <a:pt x="214" y="35"/>
                    </a:lnTo>
                    <a:lnTo>
                      <a:pt x="201" y="33"/>
                    </a:lnTo>
                    <a:lnTo>
                      <a:pt x="201" y="33"/>
                    </a:lnTo>
                    <a:lnTo>
                      <a:pt x="199" y="39"/>
                    </a:lnTo>
                    <a:lnTo>
                      <a:pt x="193" y="44"/>
                    </a:lnTo>
                    <a:lnTo>
                      <a:pt x="186" y="46"/>
                    </a:lnTo>
                    <a:lnTo>
                      <a:pt x="180" y="48"/>
                    </a:lnTo>
                    <a:lnTo>
                      <a:pt x="180" y="48"/>
                    </a:lnTo>
                    <a:lnTo>
                      <a:pt x="180" y="0"/>
                    </a:lnTo>
                    <a:close/>
                    <a:moveTo>
                      <a:pt x="180" y="0"/>
                    </a:moveTo>
                    <a:lnTo>
                      <a:pt x="180" y="0"/>
                    </a:lnTo>
                    <a:lnTo>
                      <a:pt x="180" y="48"/>
                    </a:lnTo>
                    <a:lnTo>
                      <a:pt x="180" y="48"/>
                    </a:lnTo>
                    <a:lnTo>
                      <a:pt x="173" y="46"/>
                    </a:lnTo>
                    <a:lnTo>
                      <a:pt x="166" y="44"/>
                    </a:lnTo>
                    <a:lnTo>
                      <a:pt x="161" y="39"/>
                    </a:lnTo>
                    <a:lnTo>
                      <a:pt x="158" y="33"/>
                    </a:lnTo>
                    <a:lnTo>
                      <a:pt x="158" y="33"/>
                    </a:lnTo>
                    <a:lnTo>
                      <a:pt x="146" y="35"/>
                    </a:lnTo>
                    <a:lnTo>
                      <a:pt x="134" y="38"/>
                    </a:lnTo>
                    <a:lnTo>
                      <a:pt x="123" y="42"/>
                    </a:lnTo>
                    <a:lnTo>
                      <a:pt x="112" y="48"/>
                    </a:lnTo>
                    <a:lnTo>
                      <a:pt x="101" y="53"/>
                    </a:lnTo>
                    <a:lnTo>
                      <a:pt x="92" y="60"/>
                    </a:lnTo>
                    <a:lnTo>
                      <a:pt x="82" y="67"/>
                    </a:lnTo>
                    <a:lnTo>
                      <a:pt x="74" y="75"/>
                    </a:lnTo>
                    <a:lnTo>
                      <a:pt x="66" y="84"/>
                    </a:lnTo>
                    <a:lnTo>
                      <a:pt x="59" y="94"/>
                    </a:lnTo>
                    <a:lnTo>
                      <a:pt x="52" y="103"/>
                    </a:lnTo>
                    <a:lnTo>
                      <a:pt x="46" y="113"/>
                    </a:lnTo>
                    <a:lnTo>
                      <a:pt x="42" y="123"/>
                    </a:lnTo>
                    <a:lnTo>
                      <a:pt x="37" y="136"/>
                    </a:lnTo>
                    <a:lnTo>
                      <a:pt x="33" y="146"/>
                    </a:lnTo>
                    <a:lnTo>
                      <a:pt x="32" y="159"/>
                    </a:lnTo>
                    <a:lnTo>
                      <a:pt x="32" y="159"/>
                    </a:lnTo>
                    <a:lnTo>
                      <a:pt x="37" y="163"/>
                    </a:lnTo>
                    <a:lnTo>
                      <a:pt x="43" y="167"/>
                    </a:lnTo>
                    <a:lnTo>
                      <a:pt x="46" y="174"/>
                    </a:lnTo>
                    <a:lnTo>
                      <a:pt x="47" y="180"/>
                    </a:lnTo>
                    <a:lnTo>
                      <a:pt x="47" y="180"/>
                    </a:lnTo>
                    <a:lnTo>
                      <a:pt x="46" y="188"/>
                    </a:lnTo>
                    <a:lnTo>
                      <a:pt x="43" y="194"/>
                    </a:lnTo>
                    <a:lnTo>
                      <a:pt x="37" y="199"/>
                    </a:lnTo>
                    <a:lnTo>
                      <a:pt x="32" y="203"/>
                    </a:lnTo>
                    <a:lnTo>
                      <a:pt x="32" y="203"/>
                    </a:lnTo>
                    <a:lnTo>
                      <a:pt x="33" y="215"/>
                    </a:lnTo>
                    <a:lnTo>
                      <a:pt x="37" y="226"/>
                    </a:lnTo>
                    <a:lnTo>
                      <a:pt x="42" y="237"/>
                    </a:lnTo>
                    <a:lnTo>
                      <a:pt x="46" y="248"/>
                    </a:lnTo>
                    <a:lnTo>
                      <a:pt x="52" y="259"/>
                    </a:lnTo>
                    <a:lnTo>
                      <a:pt x="59" y="268"/>
                    </a:lnTo>
                    <a:lnTo>
                      <a:pt x="66" y="278"/>
                    </a:lnTo>
                    <a:lnTo>
                      <a:pt x="74" y="286"/>
                    </a:lnTo>
                    <a:lnTo>
                      <a:pt x="82" y="294"/>
                    </a:lnTo>
                    <a:lnTo>
                      <a:pt x="92" y="302"/>
                    </a:lnTo>
                    <a:lnTo>
                      <a:pt x="101" y="309"/>
                    </a:lnTo>
                    <a:lnTo>
                      <a:pt x="112" y="314"/>
                    </a:lnTo>
                    <a:lnTo>
                      <a:pt x="123" y="320"/>
                    </a:lnTo>
                    <a:lnTo>
                      <a:pt x="134" y="324"/>
                    </a:lnTo>
                    <a:lnTo>
                      <a:pt x="146" y="327"/>
                    </a:lnTo>
                    <a:lnTo>
                      <a:pt x="158" y="329"/>
                    </a:lnTo>
                    <a:lnTo>
                      <a:pt x="158" y="329"/>
                    </a:lnTo>
                    <a:lnTo>
                      <a:pt x="158" y="329"/>
                    </a:lnTo>
                    <a:lnTo>
                      <a:pt x="161" y="322"/>
                    </a:lnTo>
                    <a:lnTo>
                      <a:pt x="166" y="318"/>
                    </a:lnTo>
                    <a:lnTo>
                      <a:pt x="173" y="314"/>
                    </a:lnTo>
                    <a:lnTo>
                      <a:pt x="180" y="314"/>
                    </a:lnTo>
                    <a:lnTo>
                      <a:pt x="180" y="362"/>
                    </a:lnTo>
                    <a:lnTo>
                      <a:pt x="180" y="362"/>
                    </a:lnTo>
                    <a:lnTo>
                      <a:pt x="180" y="362"/>
                    </a:lnTo>
                    <a:lnTo>
                      <a:pt x="161" y="360"/>
                    </a:lnTo>
                    <a:lnTo>
                      <a:pt x="143" y="358"/>
                    </a:lnTo>
                    <a:lnTo>
                      <a:pt x="126" y="354"/>
                    </a:lnTo>
                    <a:lnTo>
                      <a:pt x="109" y="347"/>
                    </a:lnTo>
                    <a:lnTo>
                      <a:pt x="93" y="340"/>
                    </a:lnTo>
                    <a:lnTo>
                      <a:pt x="78" y="331"/>
                    </a:lnTo>
                    <a:lnTo>
                      <a:pt x="65" y="320"/>
                    </a:lnTo>
                    <a:lnTo>
                      <a:pt x="52" y="309"/>
                    </a:lnTo>
                    <a:lnTo>
                      <a:pt x="40" y="295"/>
                    </a:lnTo>
                    <a:lnTo>
                      <a:pt x="29" y="282"/>
                    </a:lnTo>
                    <a:lnTo>
                      <a:pt x="21" y="267"/>
                    </a:lnTo>
                    <a:lnTo>
                      <a:pt x="13" y="251"/>
                    </a:lnTo>
                    <a:lnTo>
                      <a:pt x="8" y="234"/>
                    </a:lnTo>
                    <a:lnTo>
                      <a:pt x="2" y="217"/>
                    </a:lnTo>
                    <a:lnTo>
                      <a:pt x="0" y="199"/>
                    </a:lnTo>
                    <a:lnTo>
                      <a:pt x="0" y="180"/>
                    </a:lnTo>
                    <a:lnTo>
                      <a:pt x="0" y="180"/>
                    </a:lnTo>
                    <a:lnTo>
                      <a:pt x="0" y="163"/>
                    </a:lnTo>
                    <a:lnTo>
                      <a:pt x="2" y="145"/>
                    </a:lnTo>
                    <a:lnTo>
                      <a:pt x="8" y="127"/>
                    </a:lnTo>
                    <a:lnTo>
                      <a:pt x="13" y="111"/>
                    </a:lnTo>
                    <a:lnTo>
                      <a:pt x="21" y="95"/>
                    </a:lnTo>
                    <a:lnTo>
                      <a:pt x="29" y="80"/>
                    </a:lnTo>
                    <a:lnTo>
                      <a:pt x="40" y="67"/>
                    </a:lnTo>
                    <a:lnTo>
                      <a:pt x="52" y="53"/>
                    </a:lnTo>
                    <a:lnTo>
                      <a:pt x="65" y="42"/>
                    </a:lnTo>
                    <a:lnTo>
                      <a:pt x="78" y="31"/>
                    </a:lnTo>
                    <a:lnTo>
                      <a:pt x="93" y="22"/>
                    </a:lnTo>
                    <a:lnTo>
                      <a:pt x="109" y="15"/>
                    </a:lnTo>
                    <a:lnTo>
                      <a:pt x="126" y="8"/>
                    </a:lnTo>
                    <a:lnTo>
                      <a:pt x="143" y="4"/>
                    </a:lnTo>
                    <a:lnTo>
                      <a:pt x="161" y="2"/>
                    </a:lnTo>
                    <a:lnTo>
                      <a:pt x="180" y="0"/>
                    </a:lnTo>
                    <a:lnTo>
                      <a:pt x="180"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92" name="Freeform 145">
                <a:extLst>
                  <a:ext uri="{FF2B5EF4-FFF2-40B4-BE49-F238E27FC236}">
                    <a16:creationId xmlns="" xmlns:a16="http://schemas.microsoft.com/office/drawing/2014/main" id="{F9903E0C-BDE5-443C-BE91-66BDC803C146}"/>
                  </a:ext>
                </a:extLst>
              </p:cNvPr>
              <p:cNvSpPr>
                <a:spLocks noChangeArrowheads="1"/>
              </p:cNvSpPr>
              <p:nvPr/>
            </p:nvSpPr>
            <p:spPr bwMode="auto">
              <a:xfrm>
                <a:off x="179388" y="180975"/>
                <a:ext cx="285750" cy="150813"/>
              </a:xfrm>
              <a:custGeom>
                <a:avLst/>
                <a:gdLst>
                  <a:gd name="T0" fmla="*/ 13 w 180"/>
                  <a:gd name="T1" fmla="*/ 0 h 95"/>
                  <a:gd name="T2" fmla="*/ 54 w 180"/>
                  <a:gd name="T3" fmla="*/ 42 h 95"/>
                  <a:gd name="T4" fmla="*/ 54 w 180"/>
                  <a:gd name="T5" fmla="*/ 42 h 95"/>
                  <a:gd name="T6" fmla="*/ 60 w 180"/>
                  <a:gd name="T7" fmla="*/ 39 h 95"/>
                  <a:gd name="T8" fmla="*/ 67 w 180"/>
                  <a:gd name="T9" fmla="*/ 39 h 95"/>
                  <a:gd name="T10" fmla="*/ 67 w 180"/>
                  <a:gd name="T11" fmla="*/ 39 h 95"/>
                  <a:gd name="T12" fmla="*/ 75 w 180"/>
                  <a:gd name="T13" fmla="*/ 41 h 95"/>
                  <a:gd name="T14" fmla="*/ 83 w 180"/>
                  <a:gd name="T15" fmla="*/ 45 h 95"/>
                  <a:gd name="T16" fmla="*/ 88 w 180"/>
                  <a:gd name="T17" fmla="*/ 50 h 95"/>
                  <a:gd name="T18" fmla="*/ 92 w 180"/>
                  <a:gd name="T19" fmla="*/ 58 h 95"/>
                  <a:gd name="T20" fmla="*/ 180 w 180"/>
                  <a:gd name="T21" fmla="*/ 58 h 95"/>
                  <a:gd name="T22" fmla="*/ 180 w 180"/>
                  <a:gd name="T23" fmla="*/ 76 h 95"/>
                  <a:gd name="T24" fmla="*/ 92 w 180"/>
                  <a:gd name="T25" fmla="*/ 76 h 95"/>
                  <a:gd name="T26" fmla="*/ 92 w 180"/>
                  <a:gd name="T27" fmla="*/ 76 h 95"/>
                  <a:gd name="T28" fmla="*/ 88 w 180"/>
                  <a:gd name="T29" fmla="*/ 84 h 95"/>
                  <a:gd name="T30" fmla="*/ 83 w 180"/>
                  <a:gd name="T31" fmla="*/ 89 h 95"/>
                  <a:gd name="T32" fmla="*/ 75 w 180"/>
                  <a:gd name="T33" fmla="*/ 93 h 95"/>
                  <a:gd name="T34" fmla="*/ 67 w 180"/>
                  <a:gd name="T35" fmla="*/ 95 h 95"/>
                  <a:gd name="T36" fmla="*/ 67 w 180"/>
                  <a:gd name="T37" fmla="*/ 95 h 95"/>
                  <a:gd name="T38" fmla="*/ 61 w 180"/>
                  <a:gd name="T39" fmla="*/ 95 h 95"/>
                  <a:gd name="T40" fmla="*/ 56 w 180"/>
                  <a:gd name="T41" fmla="*/ 92 h 95"/>
                  <a:gd name="T42" fmla="*/ 50 w 180"/>
                  <a:gd name="T43" fmla="*/ 91 h 95"/>
                  <a:gd name="T44" fmla="*/ 46 w 180"/>
                  <a:gd name="T45" fmla="*/ 87 h 95"/>
                  <a:gd name="T46" fmla="*/ 44 w 180"/>
                  <a:gd name="T47" fmla="*/ 83 h 95"/>
                  <a:gd name="T48" fmla="*/ 41 w 180"/>
                  <a:gd name="T49" fmla="*/ 77 h 95"/>
                  <a:gd name="T50" fmla="*/ 40 w 180"/>
                  <a:gd name="T51" fmla="*/ 73 h 95"/>
                  <a:gd name="T52" fmla="*/ 38 w 180"/>
                  <a:gd name="T53" fmla="*/ 66 h 95"/>
                  <a:gd name="T54" fmla="*/ 38 w 180"/>
                  <a:gd name="T55" fmla="*/ 66 h 95"/>
                  <a:gd name="T56" fmla="*/ 40 w 180"/>
                  <a:gd name="T57" fmla="*/ 61 h 95"/>
                  <a:gd name="T58" fmla="*/ 41 w 180"/>
                  <a:gd name="T59" fmla="*/ 54 h 95"/>
                  <a:gd name="T60" fmla="*/ 0 w 180"/>
                  <a:gd name="T61" fmla="*/ 13 h 95"/>
                  <a:gd name="T62" fmla="*/ 13 w 180"/>
                  <a:gd name="T63" fmla="*/ 0 h 9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80"/>
                  <a:gd name="T97" fmla="*/ 0 h 95"/>
                  <a:gd name="T98" fmla="*/ 180 w 180"/>
                  <a:gd name="T99" fmla="*/ 95 h 9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80" h="95">
                    <a:moveTo>
                      <a:pt x="13" y="0"/>
                    </a:moveTo>
                    <a:lnTo>
                      <a:pt x="54" y="42"/>
                    </a:lnTo>
                    <a:lnTo>
                      <a:pt x="54" y="42"/>
                    </a:lnTo>
                    <a:lnTo>
                      <a:pt x="60" y="39"/>
                    </a:lnTo>
                    <a:lnTo>
                      <a:pt x="67" y="39"/>
                    </a:lnTo>
                    <a:lnTo>
                      <a:pt x="67" y="39"/>
                    </a:lnTo>
                    <a:lnTo>
                      <a:pt x="75" y="41"/>
                    </a:lnTo>
                    <a:lnTo>
                      <a:pt x="83" y="45"/>
                    </a:lnTo>
                    <a:lnTo>
                      <a:pt x="88" y="50"/>
                    </a:lnTo>
                    <a:lnTo>
                      <a:pt x="92" y="58"/>
                    </a:lnTo>
                    <a:lnTo>
                      <a:pt x="180" y="58"/>
                    </a:lnTo>
                    <a:lnTo>
                      <a:pt x="180" y="76"/>
                    </a:lnTo>
                    <a:lnTo>
                      <a:pt x="92" y="76"/>
                    </a:lnTo>
                    <a:lnTo>
                      <a:pt x="92" y="76"/>
                    </a:lnTo>
                    <a:lnTo>
                      <a:pt x="88" y="84"/>
                    </a:lnTo>
                    <a:lnTo>
                      <a:pt x="83" y="89"/>
                    </a:lnTo>
                    <a:lnTo>
                      <a:pt x="75" y="93"/>
                    </a:lnTo>
                    <a:lnTo>
                      <a:pt x="67" y="95"/>
                    </a:lnTo>
                    <a:lnTo>
                      <a:pt x="67" y="95"/>
                    </a:lnTo>
                    <a:lnTo>
                      <a:pt x="61" y="95"/>
                    </a:lnTo>
                    <a:lnTo>
                      <a:pt x="56" y="92"/>
                    </a:lnTo>
                    <a:lnTo>
                      <a:pt x="50" y="91"/>
                    </a:lnTo>
                    <a:lnTo>
                      <a:pt x="46" y="87"/>
                    </a:lnTo>
                    <a:lnTo>
                      <a:pt x="44" y="83"/>
                    </a:lnTo>
                    <a:lnTo>
                      <a:pt x="41" y="77"/>
                    </a:lnTo>
                    <a:lnTo>
                      <a:pt x="40" y="73"/>
                    </a:lnTo>
                    <a:lnTo>
                      <a:pt x="38" y="66"/>
                    </a:lnTo>
                    <a:lnTo>
                      <a:pt x="38" y="66"/>
                    </a:lnTo>
                    <a:lnTo>
                      <a:pt x="40" y="61"/>
                    </a:lnTo>
                    <a:lnTo>
                      <a:pt x="41" y="54"/>
                    </a:lnTo>
                    <a:lnTo>
                      <a:pt x="0" y="13"/>
                    </a:lnTo>
                    <a:lnTo>
                      <a:pt x="13"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grpSp>
        <p:grpSp>
          <p:nvGrpSpPr>
            <p:cNvPr id="34" name="组合 211">
              <a:extLst>
                <a:ext uri="{FF2B5EF4-FFF2-40B4-BE49-F238E27FC236}">
                  <a16:creationId xmlns="" xmlns:a16="http://schemas.microsoft.com/office/drawing/2014/main" id="{2008C83E-8785-44DB-A6F5-668A5B249AAA}"/>
                </a:ext>
              </a:extLst>
            </p:cNvPr>
            <p:cNvGrpSpPr>
              <a:grpSpLocks/>
            </p:cNvGrpSpPr>
            <p:nvPr/>
          </p:nvGrpSpPr>
          <p:grpSpPr bwMode="auto">
            <a:xfrm>
              <a:off x="3936090" y="2334867"/>
              <a:ext cx="293430" cy="282736"/>
              <a:chOff x="0" y="0"/>
              <a:chExt cx="447675" cy="422275"/>
            </a:xfrm>
            <a:grpFill/>
          </p:grpSpPr>
          <p:sp>
            <p:nvSpPr>
              <p:cNvPr id="89" name="Freeform 146">
                <a:extLst>
                  <a:ext uri="{FF2B5EF4-FFF2-40B4-BE49-F238E27FC236}">
                    <a16:creationId xmlns="" xmlns:a16="http://schemas.microsoft.com/office/drawing/2014/main" id="{2F1DB72C-E92C-4981-BE6E-EC3D4D879451}"/>
                  </a:ext>
                </a:extLst>
              </p:cNvPr>
              <p:cNvSpPr>
                <a:spLocks noChangeArrowheads="1"/>
              </p:cNvSpPr>
              <p:nvPr/>
            </p:nvSpPr>
            <p:spPr bwMode="auto">
              <a:xfrm>
                <a:off x="0" y="87312"/>
                <a:ext cx="447675" cy="334963"/>
              </a:xfrm>
              <a:custGeom>
                <a:avLst/>
                <a:gdLst>
                  <a:gd name="T0" fmla="*/ 86 w 282"/>
                  <a:gd name="T1" fmla="*/ 0 h 211"/>
                  <a:gd name="T2" fmla="*/ 115 w 282"/>
                  <a:gd name="T3" fmla="*/ 6 h 211"/>
                  <a:gd name="T4" fmla="*/ 141 w 282"/>
                  <a:gd name="T5" fmla="*/ 20 h 211"/>
                  <a:gd name="T6" fmla="*/ 153 w 282"/>
                  <a:gd name="T7" fmla="*/ 11 h 211"/>
                  <a:gd name="T8" fmla="*/ 182 w 282"/>
                  <a:gd name="T9" fmla="*/ 1 h 211"/>
                  <a:gd name="T10" fmla="*/ 198 w 282"/>
                  <a:gd name="T11" fmla="*/ 0 h 211"/>
                  <a:gd name="T12" fmla="*/ 214 w 282"/>
                  <a:gd name="T13" fmla="*/ 1 h 211"/>
                  <a:gd name="T14" fmla="*/ 245 w 282"/>
                  <a:gd name="T15" fmla="*/ 14 h 211"/>
                  <a:gd name="T16" fmla="*/ 268 w 282"/>
                  <a:gd name="T17" fmla="*/ 35 h 211"/>
                  <a:gd name="T18" fmla="*/ 278 w 282"/>
                  <a:gd name="T19" fmla="*/ 57 h 211"/>
                  <a:gd name="T20" fmla="*/ 282 w 282"/>
                  <a:gd name="T21" fmla="*/ 73 h 211"/>
                  <a:gd name="T22" fmla="*/ 282 w 282"/>
                  <a:gd name="T23" fmla="*/ 81 h 211"/>
                  <a:gd name="T24" fmla="*/ 281 w 282"/>
                  <a:gd name="T25" fmla="*/ 102 h 211"/>
                  <a:gd name="T26" fmla="*/ 274 w 282"/>
                  <a:gd name="T27" fmla="*/ 123 h 211"/>
                  <a:gd name="T28" fmla="*/ 263 w 282"/>
                  <a:gd name="T29" fmla="*/ 145 h 211"/>
                  <a:gd name="T30" fmla="*/ 248 w 282"/>
                  <a:gd name="T31" fmla="*/ 165 h 211"/>
                  <a:gd name="T32" fmla="*/ 228 w 282"/>
                  <a:gd name="T33" fmla="*/ 184 h 211"/>
                  <a:gd name="T34" fmla="*/ 203 w 282"/>
                  <a:gd name="T35" fmla="*/ 199 h 211"/>
                  <a:gd name="T36" fmla="*/ 172 w 282"/>
                  <a:gd name="T37" fmla="*/ 209 h 211"/>
                  <a:gd name="T38" fmla="*/ 137 w 282"/>
                  <a:gd name="T39" fmla="*/ 211 h 211"/>
                  <a:gd name="T40" fmla="*/ 118 w 282"/>
                  <a:gd name="T41" fmla="*/ 211 h 211"/>
                  <a:gd name="T42" fmla="*/ 86 w 282"/>
                  <a:gd name="T43" fmla="*/ 203 h 211"/>
                  <a:gd name="T44" fmla="*/ 58 w 282"/>
                  <a:gd name="T45" fmla="*/ 191 h 211"/>
                  <a:gd name="T46" fmla="*/ 38 w 282"/>
                  <a:gd name="T47" fmla="*/ 173 h 211"/>
                  <a:gd name="T48" fmla="*/ 22 w 282"/>
                  <a:gd name="T49" fmla="*/ 153 h 211"/>
                  <a:gd name="T50" fmla="*/ 11 w 282"/>
                  <a:gd name="T51" fmla="*/ 133 h 211"/>
                  <a:gd name="T52" fmla="*/ 4 w 282"/>
                  <a:gd name="T53" fmla="*/ 111 h 211"/>
                  <a:gd name="T54" fmla="*/ 0 w 282"/>
                  <a:gd name="T55" fmla="*/ 81 h 211"/>
                  <a:gd name="T56" fmla="*/ 0 w 282"/>
                  <a:gd name="T57" fmla="*/ 73 h 211"/>
                  <a:gd name="T58" fmla="*/ 4 w 282"/>
                  <a:gd name="T59" fmla="*/ 57 h 211"/>
                  <a:gd name="T60" fmla="*/ 15 w 282"/>
                  <a:gd name="T61" fmla="*/ 35 h 211"/>
                  <a:gd name="T62" fmla="*/ 38 w 282"/>
                  <a:gd name="T63" fmla="*/ 14 h 211"/>
                  <a:gd name="T64" fmla="*/ 68 w 282"/>
                  <a:gd name="T65" fmla="*/ 1 h 211"/>
                  <a:gd name="T66" fmla="*/ 86 w 282"/>
                  <a:gd name="T67" fmla="*/ 0 h 21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82"/>
                  <a:gd name="T103" fmla="*/ 0 h 211"/>
                  <a:gd name="T104" fmla="*/ 282 w 282"/>
                  <a:gd name="T105" fmla="*/ 211 h 21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82" h="211">
                    <a:moveTo>
                      <a:pt x="86" y="0"/>
                    </a:moveTo>
                    <a:lnTo>
                      <a:pt x="86" y="0"/>
                    </a:lnTo>
                    <a:lnTo>
                      <a:pt x="100" y="1"/>
                    </a:lnTo>
                    <a:lnTo>
                      <a:pt x="115" y="6"/>
                    </a:lnTo>
                    <a:lnTo>
                      <a:pt x="129" y="11"/>
                    </a:lnTo>
                    <a:lnTo>
                      <a:pt x="141" y="20"/>
                    </a:lnTo>
                    <a:lnTo>
                      <a:pt x="141" y="20"/>
                    </a:lnTo>
                    <a:lnTo>
                      <a:pt x="153" y="11"/>
                    </a:lnTo>
                    <a:lnTo>
                      <a:pt x="167" y="6"/>
                    </a:lnTo>
                    <a:lnTo>
                      <a:pt x="182" y="1"/>
                    </a:lnTo>
                    <a:lnTo>
                      <a:pt x="198" y="0"/>
                    </a:lnTo>
                    <a:lnTo>
                      <a:pt x="198" y="0"/>
                    </a:lnTo>
                    <a:lnTo>
                      <a:pt x="206" y="0"/>
                    </a:lnTo>
                    <a:lnTo>
                      <a:pt x="214" y="1"/>
                    </a:lnTo>
                    <a:lnTo>
                      <a:pt x="230" y="6"/>
                    </a:lnTo>
                    <a:lnTo>
                      <a:pt x="245" y="14"/>
                    </a:lnTo>
                    <a:lnTo>
                      <a:pt x="258" y="23"/>
                    </a:lnTo>
                    <a:lnTo>
                      <a:pt x="268" y="35"/>
                    </a:lnTo>
                    <a:lnTo>
                      <a:pt x="275" y="49"/>
                    </a:lnTo>
                    <a:lnTo>
                      <a:pt x="278" y="57"/>
                    </a:lnTo>
                    <a:lnTo>
                      <a:pt x="281" y="65"/>
                    </a:lnTo>
                    <a:lnTo>
                      <a:pt x="282" y="73"/>
                    </a:lnTo>
                    <a:lnTo>
                      <a:pt x="282" y="81"/>
                    </a:lnTo>
                    <a:lnTo>
                      <a:pt x="282" y="81"/>
                    </a:lnTo>
                    <a:lnTo>
                      <a:pt x="282" y="91"/>
                    </a:lnTo>
                    <a:lnTo>
                      <a:pt x="281" y="102"/>
                    </a:lnTo>
                    <a:lnTo>
                      <a:pt x="278" y="112"/>
                    </a:lnTo>
                    <a:lnTo>
                      <a:pt x="274" y="123"/>
                    </a:lnTo>
                    <a:lnTo>
                      <a:pt x="270" y="134"/>
                    </a:lnTo>
                    <a:lnTo>
                      <a:pt x="263" y="145"/>
                    </a:lnTo>
                    <a:lnTo>
                      <a:pt x="256" y="156"/>
                    </a:lnTo>
                    <a:lnTo>
                      <a:pt x="248" y="165"/>
                    </a:lnTo>
                    <a:lnTo>
                      <a:pt x="239" y="175"/>
                    </a:lnTo>
                    <a:lnTo>
                      <a:pt x="228" y="184"/>
                    </a:lnTo>
                    <a:lnTo>
                      <a:pt x="216" y="192"/>
                    </a:lnTo>
                    <a:lnTo>
                      <a:pt x="203" y="199"/>
                    </a:lnTo>
                    <a:lnTo>
                      <a:pt x="188" y="205"/>
                    </a:lnTo>
                    <a:lnTo>
                      <a:pt x="172" y="209"/>
                    </a:lnTo>
                    <a:lnTo>
                      <a:pt x="156" y="211"/>
                    </a:lnTo>
                    <a:lnTo>
                      <a:pt x="137" y="211"/>
                    </a:lnTo>
                    <a:lnTo>
                      <a:pt x="137" y="211"/>
                    </a:lnTo>
                    <a:lnTo>
                      <a:pt x="118" y="211"/>
                    </a:lnTo>
                    <a:lnTo>
                      <a:pt x="100" y="209"/>
                    </a:lnTo>
                    <a:lnTo>
                      <a:pt x="86" y="203"/>
                    </a:lnTo>
                    <a:lnTo>
                      <a:pt x="71" y="198"/>
                    </a:lnTo>
                    <a:lnTo>
                      <a:pt x="58" y="191"/>
                    </a:lnTo>
                    <a:lnTo>
                      <a:pt x="48" y="183"/>
                    </a:lnTo>
                    <a:lnTo>
                      <a:pt x="38" y="173"/>
                    </a:lnTo>
                    <a:lnTo>
                      <a:pt x="29" y="164"/>
                    </a:lnTo>
                    <a:lnTo>
                      <a:pt x="22" y="153"/>
                    </a:lnTo>
                    <a:lnTo>
                      <a:pt x="15" y="144"/>
                    </a:lnTo>
                    <a:lnTo>
                      <a:pt x="11" y="133"/>
                    </a:lnTo>
                    <a:lnTo>
                      <a:pt x="7" y="121"/>
                    </a:lnTo>
                    <a:lnTo>
                      <a:pt x="4" y="111"/>
                    </a:lnTo>
                    <a:lnTo>
                      <a:pt x="2" y="100"/>
                    </a:lnTo>
                    <a:lnTo>
                      <a:pt x="0" y="81"/>
                    </a:lnTo>
                    <a:lnTo>
                      <a:pt x="0" y="81"/>
                    </a:lnTo>
                    <a:lnTo>
                      <a:pt x="0" y="73"/>
                    </a:lnTo>
                    <a:lnTo>
                      <a:pt x="2" y="65"/>
                    </a:lnTo>
                    <a:lnTo>
                      <a:pt x="4" y="57"/>
                    </a:lnTo>
                    <a:lnTo>
                      <a:pt x="7" y="49"/>
                    </a:lnTo>
                    <a:lnTo>
                      <a:pt x="15" y="35"/>
                    </a:lnTo>
                    <a:lnTo>
                      <a:pt x="25" y="23"/>
                    </a:lnTo>
                    <a:lnTo>
                      <a:pt x="38" y="14"/>
                    </a:lnTo>
                    <a:lnTo>
                      <a:pt x="52" y="6"/>
                    </a:lnTo>
                    <a:lnTo>
                      <a:pt x="68" y="1"/>
                    </a:lnTo>
                    <a:lnTo>
                      <a:pt x="76" y="0"/>
                    </a:lnTo>
                    <a:lnTo>
                      <a:pt x="86" y="0"/>
                    </a:lnTo>
                    <a:lnTo>
                      <a:pt x="86"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90" name="Freeform 147">
                <a:extLst>
                  <a:ext uri="{FF2B5EF4-FFF2-40B4-BE49-F238E27FC236}">
                    <a16:creationId xmlns="" xmlns:a16="http://schemas.microsoft.com/office/drawing/2014/main" id="{8F27730B-725A-4E2D-86B0-13831C81D141}"/>
                  </a:ext>
                </a:extLst>
              </p:cNvPr>
              <p:cNvSpPr>
                <a:spLocks noChangeArrowheads="1"/>
              </p:cNvSpPr>
              <p:nvPr/>
            </p:nvSpPr>
            <p:spPr bwMode="auto">
              <a:xfrm>
                <a:off x="127000" y="0"/>
                <a:ext cx="107950" cy="153988"/>
              </a:xfrm>
              <a:custGeom>
                <a:avLst/>
                <a:gdLst>
                  <a:gd name="T0" fmla="*/ 60 w 68"/>
                  <a:gd name="T1" fmla="*/ 97 h 97"/>
                  <a:gd name="T2" fmla="*/ 60 w 68"/>
                  <a:gd name="T3" fmla="*/ 97 h 97"/>
                  <a:gd name="T4" fmla="*/ 65 w 68"/>
                  <a:gd name="T5" fmla="*/ 85 h 97"/>
                  <a:gd name="T6" fmla="*/ 68 w 68"/>
                  <a:gd name="T7" fmla="*/ 71 h 97"/>
                  <a:gd name="T8" fmla="*/ 68 w 68"/>
                  <a:gd name="T9" fmla="*/ 58 h 97"/>
                  <a:gd name="T10" fmla="*/ 66 w 68"/>
                  <a:gd name="T11" fmla="*/ 46 h 97"/>
                  <a:gd name="T12" fmla="*/ 62 w 68"/>
                  <a:gd name="T13" fmla="*/ 33 h 97"/>
                  <a:gd name="T14" fmla="*/ 56 w 68"/>
                  <a:gd name="T15" fmla="*/ 21 h 97"/>
                  <a:gd name="T16" fmla="*/ 49 w 68"/>
                  <a:gd name="T17" fmla="*/ 10 h 97"/>
                  <a:gd name="T18" fmla="*/ 39 w 68"/>
                  <a:gd name="T19" fmla="*/ 0 h 97"/>
                  <a:gd name="T20" fmla="*/ 0 w 68"/>
                  <a:gd name="T21" fmla="*/ 6 h 97"/>
                  <a:gd name="T22" fmla="*/ 0 w 68"/>
                  <a:gd name="T23" fmla="*/ 6 h 97"/>
                  <a:gd name="T24" fmla="*/ 14 w 68"/>
                  <a:gd name="T25" fmla="*/ 15 h 97"/>
                  <a:gd name="T26" fmla="*/ 24 w 68"/>
                  <a:gd name="T27" fmla="*/ 23 h 97"/>
                  <a:gd name="T28" fmla="*/ 35 w 68"/>
                  <a:gd name="T29" fmla="*/ 32 h 97"/>
                  <a:gd name="T30" fmla="*/ 43 w 68"/>
                  <a:gd name="T31" fmla="*/ 42 h 97"/>
                  <a:gd name="T32" fmla="*/ 50 w 68"/>
                  <a:gd name="T33" fmla="*/ 54 h 97"/>
                  <a:gd name="T34" fmla="*/ 56 w 68"/>
                  <a:gd name="T35" fmla="*/ 66 h 97"/>
                  <a:gd name="T36" fmla="*/ 58 w 68"/>
                  <a:gd name="T37" fmla="*/ 81 h 97"/>
                  <a:gd name="T38" fmla="*/ 60 w 68"/>
                  <a:gd name="T39" fmla="*/ 97 h 97"/>
                  <a:gd name="T40" fmla="*/ 60 w 68"/>
                  <a:gd name="T41" fmla="*/ 97 h 9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8"/>
                  <a:gd name="T64" fmla="*/ 0 h 97"/>
                  <a:gd name="T65" fmla="*/ 68 w 68"/>
                  <a:gd name="T66" fmla="*/ 97 h 9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8" h="97">
                    <a:moveTo>
                      <a:pt x="60" y="97"/>
                    </a:moveTo>
                    <a:lnTo>
                      <a:pt x="60" y="97"/>
                    </a:lnTo>
                    <a:lnTo>
                      <a:pt x="65" y="85"/>
                    </a:lnTo>
                    <a:lnTo>
                      <a:pt x="68" y="71"/>
                    </a:lnTo>
                    <a:lnTo>
                      <a:pt x="68" y="58"/>
                    </a:lnTo>
                    <a:lnTo>
                      <a:pt x="66" y="46"/>
                    </a:lnTo>
                    <a:lnTo>
                      <a:pt x="62" y="33"/>
                    </a:lnTo>
                    <a:lnTo>
                      <a:pt x="56" y="21"/>
                    </a:lnTo>
                    <a:lnTo>
                      <a:pt x="49" y="10"/>
                    </a:lnTo>
                    <a:lnTo>
                      <a:pt x="39" y="0"/>
                    </a:lnTo>
                    <a:lnTo>
                      <a:pt x="0" y="6"/>
                    </a:lnTo>
                    <a:lnTo>
                      <a:pt x="0" y="6"/>
                    </a:lnTo>
                    <a:lnTo>
                      <a:pt x="14" y="15"/>
                    </a:lnTo>
                    <a:lnTo>
                      <a:pt x="24" y="23"/>
                    </a:lnTo>
                    <a:lnTo>
                      <a:pt x="35" y="32"/>
                    </a:lnTo>
                    <a:lnTo>
                      <a:pt x="43" y="42"/>
                    </a:lnTo>
                    <a:lnTo>
                      <a:pt x="50" y="54"/>
                    </a:lnTo>
                    <a:lnTo>
                      <a:pt x="56" y="66"/>
                    </a:lnTo>
                    <a:lnTo>
                      <a:pt x="58" y="81"/>
                    </a:lnTo>
                    <a:lnTo>
                      <a:pt x="60" y="97"/>
                    </a:lnTo>
                    <a:lnTo>
                      <a:pt x="60" y="97"/>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grpSp>
        <p:grpSp>
          <p:nvGrpSpPr>
            <p:cNvPr id="35" name="组合 200">
              <a:extLst>
                <a:ext uri="{FF2B5EF4-FFF2-40B4-BE49-F238E27FC236}">
                  <a16:creationId xmlns="" xmlns:a16="http://schemas.microsoft.com/office/drawing/2014/main" id="{187609F4-1DB8-4005-BD5B-9187BE6B3DD0}"/>
                </a:ext>
              </a:extLst>
            </p:cNvPr>
            <p:cNvGrpSpPr>
              <a:grpSpLocks/>
            </p:cNvGrpSpPr>
            <p:nvPr/>
          </p:nvGrpSpPr>
          <p:grpSpPr bwMode="auto">
            <a:xfrm>
              <a:off x="4683193" y="619317"/>
              <a:ext cx="443267" cy="372021"/>
              <a:chOff x="0" y="0"/>
              <a:chExt cx="676275" cy="555625"/>
            </a:xfrm>
            <a:grpFill/>
          </p:grpSpPr>
          <p:sp>
            <p:nvSpPr>
              <p:cNvPr id="86" name="Freeform 148">
                <a:extLst>
                  <a:ext uri="{FF2B5EF4-FFF2-40B4-BE49-F238E27FC236}">
                    <a16:creationId xmlns="" xmlns:a16="http://schemas.microsoft.com/office/drawing/2014/main" id="{2D9264F4-E19E-4AE1-B482-EF60D7AD6AEC}"/>
                  </a:ext>
                </a:extLst>
              </p:cNvPr>
              <p:cNvSpPr>
                <a:spLocks noChangeArrowheads="1"/>
              </p:cNvSpPr>
              <p:nvPr/>
            </p:nvSpPr>
            <p:spPr bwMode="auto">
              <a:xfrm>
                <a:off x="19050" y="26987"/>
                <a:ext cx="657225" cy="528638"/>
              </a:xfrm>
              <a:custGeom>
                <a:avLst/>
                <a:gdLst>
                  <a:gd name="T0" fmla="*/ 0 w 414"/>
                  <a:gd name="T1" fmla="*/ 117 h 333"/>
                  <a:gd name="T2" fmla="*/ 10 w 414"/>
                  <a:gd name="T3" fmla="*/ 102 h 333"/>
                  <a:gd name="T4" fmla="*/ 316 w 414"/>
                  <a:gd name="T5" fmla="*/ 306 h 333"/>
                  <a:gd name="T6" fmla="*/ 316 w 414"/>
                  <a:gd name="T7" fmla="*/ 306 h 333"/>
                  <a:gd name="T8" fmla="*/ 325 w 414"/>
                  <a:gd name="T9" fmla="*/ 310 h 333"/>
                  <a:gd name="T10" fmla="*/ 335 w 414"/>
                  <a:gd name="T11" fmla="*/ 313 h 333"/>
                  <a:gd name="T12" fmla="*/ 343 w 414"/>
                  <a:gd name="T13" fmla="*/ 313 h 333"/>
                  <a:gd name="T14" fmla="*/ 352 w 414"/>
                  <a:gd name="T15" fmla="*/ 312 h 333"/>
                  <a:gd name="T16" fmla="*/ 362 w 414"/>
                  <a:gd name="T17" fmla="*/ 309 h 333"/>
                  <a:gd name="T18" fmla="*/ 371 w 414"/>
                  <a:gd name="T19" fmla="*/ 304 h 333"/>
                  <a:gd name="T20" fmla="*/ 378 w 414"/>
                  <a:gd name="T21" fmla="*/ 297 h 333"/>
                  <a:gd name="T22" fmla="*/ 385 w 414"/>
                  <a:gd name="T23" fmla="*/ 289 h 333"/>
                  <a:gd name="T24" fmla="*/ 385 w 414"/>
                  <a:gd name="T25" fmla="*/ 289 h 333"/>
                  <a:gd name="T26" fmla="*/ 390 w 414"/>
                  <a:gd name="T27" fmla="*/ 279 h 333"/>
                  <a:gd name="T28" fmla="*/ 393 w 414"/>
                  <a:gd name="T29" fmla="*/ 270 h 333"/>
                  <a:gd name="T30" fmla="*/ 394 w 414"/>
                  <a:gd name="T31" fmla="*/ 260 h 333"/>
                  <a:gd name="T32" fmla="*/ 394 w 414"/>
                  <a:gd name="T33" fmla="*/ 251 h 333"/>
                  <a:gd name="T34" fmla="*/ 391 w 414"/>
                  <a:gd name="T35" fmla="*/ 241 h 333"/>
                  <a:gd name="T36" fmla="*/ 387 w 414"/>
                  <a:gd name="T37" fmla="*/ 232 h 333"/>
                  <a:gd name="T38" fmla="*/ 382 w 414"/>
                  <a:gd name="T39" fmla="*/ 225 h 333"/>
                  <a:gd name="T40" fmla="*/ 375 w 414"/>
                  <a:gd name="T41" fmla="*/ 218 h 333"/>
                  <a:gd name="T42" fmla="*/ 69 w 414"/>
                  <a:gd name="T43" fmla="*/ 14 h 333"/>
                  <a:gd name="T44" fmla="*/ 79 w 414"/>
                  <a:gd name="T45" fmla="*/ 0 h 333"/>
                  <a:gd name="T46" fmla="*/ 389 w 414"/>
                  <a:gd name="T47" fmla="*/ 207 h 333"/>
                  <a:gd name="T48" fmla="*/ 389 w 414"/>
                  <a:gd name="T49" fmla="*/ 207 h 333"/>
                  <a:gd name="T50" fmla="*/ 398 w 414"/>
                  <a:gd name="T51" fmla="*/ 216 h 333"/>
                  <a:gd name="T52" fmla="*/ 405 w 414"/>
                  <a:gd name="T53" fmla="*/ 225 h 333"/>
                  <a:gd name="T54" fmla="*/ 410 w 414"/>
                  <a:gd name="T55" fmla="*/ 236 h 333"/>
                  <a:gd name="T56" fmla="*/ 414 w 414"/>
                  <a:gd name="T57" fmla="*/ 248 h 333"/>
                  <a:gd name="T58" fmla="*/ 414 w 414"/>
                  <a:gd name="T59" fmla="*/ 262 h 333"/>
                  <a:gd name="T60" fmla="*/ 413 w 414"/>
                  <a:gd name="T61" fmla="*/ 275 h 333"/>
                  <a:gd name="T62" fmla="*/ 409 w 414"/>
                  <a:gd name="T63" fmla="*/ 287 h 333"/>
                  <a:gd name="T64" fmla="*/ 402 w 414"/>
                  <a:gd name="T65" fmla="*/ 300 h 333"/>
                  <a:gd name="T66" fmla="*/ 402 w 414"/>
                  <a:gd name="T67" fmla="*/ 300 h 333"/>
                  <a:gd name="T68" fmla="*/ 393 w 414"/>
                  <a:gd name="T69" fmla="*/ 312 h 333"/>
                  <a:gd name="T70" fmla="*/ 382 w 414"/>
                  <a:gd name="T71" fmla="*/ 320 h 333"/>
                  <a:gd name="T72" fmla="*/ 371 w 414"/>
                  <a:gd name="T73" fmla="*/ 327 h 333"/>
                  <a:gd name="T74" fmla="*/ 359 w 414"/>
                  <a:gd name="T75" fmla="*/ 331 h 333"/>
                  <a:gd name="T76" fmla="*/ 347 w 414"/>
                  <a:gd name="T77" fmla="*/ 333 h 333"/>
                  <a:gd name="T78" fmla="*/ 335 w 414"/>
                  <a:gd name="T79" fmla="*/ 332 h 333"/>
                  <a:gd name="T80" fmla="*/ 322 w 414"/>
                  <a:gd name="T81" fmla="*/ 329 h 333"/>
                  <a:gd name="T82" fmla="*/ 310 w 414"/>
                  <a:gd name="T83" fmla="*/ 323 h 333"/>
                  <a:gd name="T84" fmla="*/ 0 w 414"/>
                  <a:gd name="T85" fmla="*/ 117 h 33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14"/>
                  <a:gd name="T130" fmla="*/ 0 h 333"/>
                  <a:gd name="T131" fmla="*/ 414 w 414"/>
                  <a:gd name="T132" fmla="*/ 333 h 333"/>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14" h="333">
                    <a:moveTo>
                      <a:pt x="0" y="117"/>
                    </a:moveTo>
                    <a:lnTo>
                      <a:pt x="10" y="102"/>
                    </a:lnTo>
                    <a:lnTo>
                      <a:pt x="316" y="306"/>
                    </a:lnTo>
                    <a:lnTo>
                      <a:pt x="316" y="306"/>
                    </a:lnTo>
                    <a:lnTo>
                      <a:pt x="325" y="310"/>
                    </a:lnTo>
                    <a:lnTo>
                      <a:pt x="335" y="313"/>
                    </a:lnTo>
                    <a:lnTo>
                      <a:pt x="343" y="313"/>
                    </a:lnTo>
                    <a:lnTo>
                      <a:pt x="352" y="312"/>
                    </a:lnTo>
                    <a:lnTo>
                      <a:pt x="362" y="309"/>
                    </a:lnTo>
                    <a:lnTo>
                      <a:pt x="371" y="304"/>
                    </a:lnTo>
                    <a:lnTo>
                      <a:pt x="378" y="297"/>
                    </a:lnTo>
                    <a:lnTo>
                      <a:pt x="385" y="289"/>
                    </a:lnTo>
                    <a:lnTo>
                      <a:pt x="385" y="289"/>
                    </a:lnTo>
                    <a:lnTo>
                      <a:pt x="390" y="279"/>
                    </a:lnTo>
                    <a:lnTo>
                      <a:pt x="393" y="270"/>
                    </a:lnTo>
                    <a:lnTo>
                      <a:pt x="394" y="260"/>
                    </a:lnTo>
                    <a:lnTo>
                      <a:pt x="394" y="251"/>
                    </a:lnTo>
                    <a:lnTo>
                      <a:pt x="391" y="241"/>
                    </a:lnTo>
                    <a:lnTo>
                      <a:pt x="387" y="232"/>
                    </a:lnTo>
                    <a:lnTo>
                      <a:pt x="382" y="225"/>
                    </a:lnTo>
                    <a:lnTo>
                      <a:pt x="375" y="218"/>
                    </a:lnTo>
                    <a:lnTo>
                      <a:pt x="69" y="14"/>
                    </a:lnTo>
                    <a:lnTo>
                      <a:pt x="79" y="0"/>
                    </a:lnTo>
                    <a:lnTo>
                      <a:pt x="389" y="207"/>
                    </a:lnTo>
                    <a:lnTo>
                      <a:pt x="389" y="207"/>
                    </a:lnTo>
                    <a:lnTo>
                      <a:pt x="398" y="216"/>
                    </a:lnTo>
                    <a:lnTo>
                      <a:pt x="405" y="225"/>
                    </a:lnTo>
                    <a:lnTo>
                      <a:pt x="410" y="236"/>
                    </a:lnTo>
                    <a:lnTo>
                      <a:pt x="414" y="248"/>
                    </a:lnTo>
                    <a:lnTo>
                      <a:pt x="414" y="262"/>
                    </a:lnTo>
                    <a:lnTo>
                      <a:pt x="413" y="275"/>
                    </a:lnTo>
                    <a:lnTo>
                      <a:pt x="409" y="287"/>
                    </a:lnTo>
                    <a:lnTo>
                      <a:pt x="402" y="300"/>
                    </a:lnTo>
                    <a:lnTo>
                      <a:pt x="402" y="300"/>
                    </a:lnTo>
                    <a:lnTo>
                      <a:pt x="393" y="312"/>
                    </a:lnTo>
                    <a:lnTo>
                      <a:pt x="382" y="320"/>
                    </a:lnTo>
                    <a:lnTo>
                      <a:pt x="371" y="327"/>
                    </a:lnTo>
                    <a:lnTo>
                      <a:pt x="359" y="331"/>
                    </a:lnTo>
                    <a:lnTo>
                      <a:pt x="347" y="333"/>
                    </a:lnTo>
                    <a:lnTo>
                      <a:pt x="335" y="332"/>
                    </a:lnTo>
                    <a:lnTo>
                      <a:pt x="322" y="329"/>
                    </a:lnTo>
                    <a:lnTo>
                      <a:pt x="310" y="323"/>
                    </a:lnTo>
                    <a:lnTo>
                      <a:pt x="0" y="117"/>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87" name="Freeform 149">
                <a:extLst>
                  <a:ext uri="{FF2B5EF4-FFF2-40B4-BE49-F238E27FC236}">
                    <a16:creationId xmlns="" xmlns:a16="http://schemas.microsoft.com/office/drawing/2014/main" id="{23874115-D836-4DC7-B11C-0BC9ED40E550}"/>
                  </a:ext>
                </a:extLst>
              </p:cNvPr>
              <p:cNvSpPr>
                <a:spLocks noChangeArrowheads="1"/>
              </p:cNvSpPr>
              <p:nvPr/>
            </p:nvSpPr>
            <p:spPr bwMode="auto">
              <a:xfrm>
                <a:off x="0" y="0"/>
                <a:ext cx="176213" cy="246063"/>
              </a:xfrm>
              <a:custGeom>
                <a:avLst/>
                <a:gdLst>
                  <a:gd name="T0" fmla="*/ 5 w 111"/>
                  <a:gd name="T1" fmla="*/ 154 h 155"/>
                  <a:gd name="T2" fmla="*/ 5 w 111"/>
                  <a:gd name="T3" fmla="*/ 154 h 155"/>
                  <a:gd name="T4" fmla="*/ 9 w 111"/>
                  <a:gd name="T5" fmla="*/ 155 h 155"/>
                  <a:gd name="T6" fmla="*/ 15 w 111"/>
                  <a:gd name="T7" fmla="*/ 155 h 155"/>
                  <a:gd name="T8" fmla="*/ 19 w 111"/>
                  <a:gd name="T9" fmla="*/ 154 h 155"/>
                  <a:gd name="T10" fmla="*/ 23 w 111"/>
                  <a:gd name="T11" fmla="*/ 150 h 155"/>
                  <a:gd name="T12" fmla="*/ 110 w 111"/>
                  <a:gd name="T13" fmla="*/ 20 h 155"/>
                  <a:gd name="T14" fmla="*/ 110 w 111"/>
                  <a:gd name="T15" fmla="*/ 20 h 155"/>
                  <a:gd name="T16" fmla="*/ 111 w 111"/>
                  <a:gd name="T17" fmla="*/ 15 h 155"/>
                  <a:gd name="T18" fmla="*/ 111 w 111"/>
                  <a:gd name="T19" fmla="*/ 11 h 155"/>
                  <a:gd name="T20" fmla="*/ 110 w 111"/>
                  <a:gd name="T21" fmla="*/ 5 h 155"/>
                  <a:gd name="T22" fmla="*/ 106 w 111"/>
                  <a:gd name="T23" fmla="*/ 2 h 155"/>
                  <a:gd name="T24" fmla="*/ 106 w 111"/>
                  <a:gd name="T25" fmla="*/ 2 h 155"/>
                  <a:gd name="T26" fmla="*/ 101 w 111"/>
                  <a:gd name="T27" fmla="*/ 0 h 155"/>
                  <a:gd name="T28" fmla="*/ 96 w 111"/>
                  <a:gd name="T29" fmla="*/ 0 h 155"/>
                  <a:gd name="T30" fmla="*/ 92 w 111"/>
                  <a:gd name="T31" fmla="*/ 2 h 155"/>
                  <a:gd name="T32" fmla="*/ 89 w 111"/>
                  <a:gd name="T33" fmla="*/ 5 h 155"/>
                  <a:gd name="T34" fmla="*/ 1 w 111"/>
                  <a:gd name="T35" fmla="*/ 136 h 155"/>
                  <a:gd name="T36" fmla="*/ 1 w 111"/>
                  <a:gd name="T37" fmla="*/ 136 h 155"/>
                  <a:gd name="T38" fmla="*/ 0 w 111"/>
                  <a:gd name="T39" fmla="*/ 140 h 155"/>
                  <a:gd name="T40" fmla="*/ 0 w 111"/>
                  <a:gd name="T41" fmla="*/ 146 h 155"/>
                  <a:gd name="T42" fmla="*/ 1 w 111"/>
                  <a:gd name="T43" fmla="*/ 150 h 155"/>
                  <a:gd name="T44" fmla="*/ 5 w 111"/>
                  <a:gd name="T45" fmla="*/ 154 h 155"/>
                  <a:gd name="T46" fmla="*/ 5 w 111"/>
                  <a:gd name="T47" fmla="*/ 154 h 15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11"/>
                  <a:gd name="T73" fmla="*/ 0 h 155"/>
                  <a:gd name="T74" fmla="*/ 111 w 111"/>
                  <a:gd name="T75" fmla="*/ 155 h 15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11" h="155">
                    <a:moveTo>
                      <a:pt x="5" y="154"/>
                    </a:moveTo>
                    <a:lnTo>
                      <a:pt x="5" y="154"/>
                    </a:lnTo>
                    <a:lnTo>
                      <a:pt x="9" y="155"/>
                    </a:lnTo>
                    <a:lnTo>
                      <a:pt x="15" y="155"/>
                    </a:lnTo>
                    <a:lnTo>
                      <a:pt x="19" y="154"/>
                    </a:lnTo>
                    <a:lnTo>
                      <a:pt x="23" y="150"/>
                    </a:lnTo>
                    <a:lnTo>
                      <a:pt x="110" y="20"/>
                    </a:lnTo>
                    <a:lnTo>
                      <a:pt x="110" y="20"/>
                    </a:lnTo>
                    <a:lnTo>
                      <a:pt x="111" y="15"/>
                    </a:lnTo>
                    <a:lnTo>
                      <a:pt x="111" y="11"/>
                    </a:lnTo>
                    <a:lnTo>
                      <a:pt x="110" y="5"/>
                    </a:lnTo>
                    <a:lnTo>
                      <a:pt x="106" y="2"/>
                    </a:lnTo>
                    <a:lnTo>
                      <a:pt x="106" y="2"/>
                    </a:lnTo>
                    <a:lnTo>
                      <a:pt x="101" y="0"/>
                    </a:lnTo>
                    <a:lnTo>
                      <a:pt x="96" y="0"/>
                    </a:lnTo>
                    <a:lnTo>
                      <a:pt x="92" y="2"/>
                    </a:lnTo>
                    <a:lnTo>
                      <a:pt x="89" y="5"/>
                    </a:lnTo>
                    <a:lnTo>
                      <a:pt x="1" y="136"/>
                    </a:lnTo>
                    <a:lnTo>
                      <a:pt x="1" y="136"/>
                    </a:lnTo>
                    <a:lnTo>
                      <a:pt x="0" y="140"/>
                    </a:lnTo>
                    <a:lnTo>
                      <a:pt x="0" y="146"/>
                    </a:lnTo>
                    <a:lnTo>
                      <a:pt x="1" y="150"/>
                    </a:lnTo>
                    <a:lnTo>
                      <a:pt x="5" y="154"/>
                    </a:lnTo>
                    <a:lnTo>
                      <a:pt x="5" y="154"/>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88" name="Freeform 150">
                <a:extLst>
                  <a:ext uri="{FF2B5EF4-FFF2-40B4-BE49-F238E27FC236}">
                    <a16:creationId xmlns="" xmlns:a16="http://schemas.microsoft.com/office/drawing/2014/main" id="{A6790EA8-6BF0-42FA-945C-DAC74A3C58B4}"/>
                  </a:ext>
                </a:extLst>
              </p:cNvPr>
              <p:cNvSpPr>
                <a:spLocks noChangeArrowheads="1"/>
              </p:cNvSpPr>
              <p:nvPr/>
            </p:nvSpPr>
            <p:spPr bwMode="auto">
              <a:xfrm>
                <a:off x="96837" y="169862"/>
                <a:ext cx="504825" cy="323850"/>
              </a:xfrm>
              <a:custGeom>
                <a:avLst/>
                <a:gdLst>
                  <a:gd name="T0" fmla="*/ 0 w 318"/>
                  <a:gd name="T1" fmla="*/ 19 h 204"/>
                  <a:gd name="T2" fmla="*/ 11 w 318"/>
                  <a:gd name="T3" fmla="*/ 0 h 204"/>
                  <a:gd name="T4" fmla="*/ 284 w 318"/>
                  <a:gd name="T5" fmla="*/ 182 h 204"/>
                  <a:gd name="T6" fmla="*/ 284 w 318"/>
                  <a:gd name="T7" fmla="*/ 182 h 204"/>
                  <a:gd name="T8" fmla="*/ 292 w 318"/>
                  <a:gd name="T9" fmla="*/ 186 h 204"/>
                  <a:gd name="T10" fmla="*/ 302 w 318"/>
                  <a:gd name="T11" fmla="*/ 188 h 204"/>
                  <a:gd name="T12" fmla="*/ 310 w 318"/>
                  <a:gd name="T13" fmla="*/ 188 h 204"/>
                  <a:gd name="T14" fmla="*/ 318 w 318"/>
                  <a:gd name="T15" fmla="*/ 185 h 204"/>
                  <a:gd name="T16" fmla="*/ 318 w 318"/>
                  <a:gd name="T17" fmla="*/ 185 h 204"/>
                  <a:gd name="T18" fmla="*/ 317 w 318"/>
                  <a:gd name="T19" fmla="*/ 186 h 204"/>
                  <a:gd name="T20" fmla="*/ 317 w 318"/>
                  <a:gd name="T21" fmla="*/ 186 h 204"/>
                  <a:gd name="T22" fmla="*/ 313 w 318"/>
                  <a:gd name="T23" fmla="*/ 192 h 204"/>
                  <a:gd name="T24" fmla="*/ 307 w 318"/>
                  <a:gd name="T25" fmla="*/ 197 h 204"/>
                  <a:gd name="T26" fmla="*/ 302 w 318"/>
                  <a:gd name="T27" fmla="*/ 200 h 204"/>
                  <a:gd name="T28" fmla="*/ 295 w 318"/>
                  <a:gd name="T29" fmla="*/ 203 h 204"/>
                  <a:gd name="T30" fmla="*/ 288 w 318"/>
                  <a:gd name="T31" fmla="*/ 204 h 204"/>
                  <a:gd name="T32" fmla="*/ 282 w 318"/>
                  <a:gd name="T33" fmla="*/ 203 h 204"/>
                  <a:gd name="T34" fmla="*/ 276 w 318"/>
                  <a:gd name="T35" fmla="*/ 201 h 204"/>
                  <a:gd name="T36" fmla="*/ 269 w 318"/>
                  <a:gd name="T37" fmla="*/ 199 h 204"/>
                  <a:gd name="T38" fmla="*/ 0 w 318"/>
                  <a:gd name="T39" fmla="*/ 19 h 20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18"/>
                  <a:gd name="T61" fmla="*/ 0 h 204"/>
                  <a:gd name="T62" fmla="*/ 318 w 318"/>
                  <a:gd name="T63" fmla="*/ 204 h 20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18" h="204">
                    <a:moveTo>
                      <a:pt x="0" y="19"/>
                    </a:moveTo>
                    <a:lnTo>
                      <a:pt x="11" y="0"/>
                    </a:lnTo>
                    <a:lnTo>
                      <a:pt x="284" y="182"/>
                    </a:lnTo>
                    <a:lnTo>
                      <a:pt x="284" y="182"/>
                    </a:lnTo>
                    <a:lnTo>
                      <a:pt x="292" y="186"/>
                    </a:lnTo>
                    <a:lnTo>
                      <a:pt x="302" y="188"/>
                    </a:lnTo>
                    <a:lnTo>
                      <a:pt x="310" y="188"/>
                    </a:lnTo>
                    <a:lnTo>
                      <a:pt x="318" y="185"/>
                    </a:lnTo>
                    <a:lnTo>
                      <a:pt x="318" y="185"/>
                    </a:lnTo>
                    <a:lnTo>
                      <a:pt x="317" y="186"/>
                    </a:lnTo>
                    <a:lnTo>
                      <a:pt x="317" y="186"/>
                    </a:lnTo>
                    <a:lnTo>
                      <a:pt x="313" y="192"/>
                    </a:lnTo>
                    <a:lnTo>
                      <a:pt x="307" y="197"/>
                    </a:lnTo>
                    <a:lnTo>
                      <a:pt x="302" y="200"/>
                    </a:lnTo>
                    <a:lnTo>
                      <a:pt x="295" y="203"/>
                    </a:lnTo>
                    <a:lnTo>
                      <a:pt x="288" y="204"/>
                    </a:lnTo>
                    <a:lnTo>
                      <a:pt x="282" y="203"/>
                    </a:lnTo>
                    <a:lnTo>
                      <a:pt x="276" y="201"/>
                    </a:lnTo>
                    <a:lnTo>
                      <a:pt x="269" y="199"/>
                    </a:lnTo>
                    <a:lnTo>
                      <a:pt x="0" y="19"/>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grpSp>
        <p:sp>
          <p:nvSpPr>
            <p:cNvPr id="36" name="Freeform 151">
              <a:extLst>
                <a:ext uri="{FF2B5EF4-FFF2-40B4-BE49-F238E27FC236}">
                  <a16:creationId xmlns="" xmlns:a16="http://schemas.microsoft.com/office/drawing/2014/main" id="{DFFDCFA0-36FF-4225-9672-3B13C947417A}"/>
                </a:ext>
              </a:extLst>
            </p:cNvPr>
            <p:cNvSpPr>
              <a:spLocks noEditPoints="1" noChangeArrowheads="1"/>
            </p:cNvSpPr>
            <p:nvPr/>
          </p:nvSpPr>
          <p:spPr bwMode="auto">
            <a:xfrm>
              <a:off x="3609363" y="2227512"/>
              <a:ext cx="249728" cy="442174"/>
            </a:xfrm>
            <a:custGeom>
              <a:avLst/>
              <a:gdLst>
                <a:gd name="T0" fmla="*/ 2147483647 w 240"/>
                <a:gd name="T1" fmla="*/ 2147483647 h 416"/>
                <a:gd name="T2" fmla="*/ 2147483647 w 240"/>
                <a:gd name="T3" fmla="*/ 2147483647 h 416"/>
                <a:gd name="T4" fmla="*/ 2147483647 w 240"/>
                <a:gd name="T5" fmla="*/ 2147483647 h 416"/>
                <a:gd name="T6" fmla="*/ 2147483647 w 240"/>
                <a:gd name="T7" fmla="*/ 2147483647 h 416"/>
                <a:gd name="T8" fmla="*/ 2147483647 w 240"/>
                <a:gd name="T9" fmla="*/ 2147483647 h 416"/>
                <a:gd name="T10" fmla="*/ 2147483647 w 240"/>
                <a:gd name="T11" fmla="*/ 2147483647 h 416"/>
                <a:gd name="T12" fmla="*/ 2147483647 w 240"/>
                <a:gd name="T13" fmla="*/ 2147483647 h 416"/>
                <a:gd name="T14" fmla="*/ 2147483647 w 240"/>
                <a:gd name="T15" fmla="*/ 2147483647 h 416"/>
                <a:gd name="T16" fmla="*/ 2147483647 w 240"/>
                <a:gd name="T17" fmla="*/ 2147483647 h 416"/>
                <a:gd name="T18" fmla="*/ 2147483647 w 240"/>
                <a:gd name="T19" fmla="*/ 2147483647 h 416"/>
                <a:gd name="T20" fmla="*/ 2147483647 w 240"/>
                <a:gd name="T21" fmla="*/ 2147483647 h 416"/>
                <a:gd name="T22" fmla="*/ 2147483647 w 240"/>
                <a:gd name="T23" fmla="*/ 2147483647 h 416"/>
                <a:gd name="T24" fmla="*/ 2147483647 w 240"/>
                <a:gd name="T25" fmla="*/ 2147483647 h 416"/>
                <a:gd name="T26" fmla="*/ 2147483647 w 240"/>
                <a:gd name="T27" fmla="*/ 2147483647 h 416"/>
                <a:gd name="T28" fmla="*/ 2147483647 w 240"/>
                <a:gd name="T29" fmla="*/ 2147483647 h 416"/>
                <a:gd name="T30" fmla="*/ 2147483647 w 240"/>
                <a:gd name="T31" fmla="*/ 2147483647 h 416"/>
                <a:gd name="T32" fmla="*/ 2147483647 w 240"/>
                <a:gd name="T33" fmla="*/ 2147483647 h 416"/>
                <a:gd name="T34" fmla="*/ 2147483647 w 240"/>
                <a:gd name="T35" fmla="*/ 2147483647 h 416"/>
                <a:gd name="T36" fmla="*/ 2147483647 w 240"/>
                <a:gd name="T37" fmla="*/ 2147483647 h 416"/>
                <a:gd name="T38" fmla="*/ 2147483647 w 240"/>
                <a:gd name="T39" fmla="*/ 2147483647 h 416"/>
                <a:gd name="T40" fmla="*/ 2147483647 w 240"/>
                <a:gd name="T41" fmla="*/ 2147483647 h 416"/>
                <a:gd name="T42" fmla="*/ 2147483647 w 240"/>
                <a:gd name="T43" fmla="*/ 2147483647 h 416"/>
                <a:gd name="T44" fmla="*/ 2147483647 w 240"/>
                <a:gd name="T45" fmla="*/ 2147483647 h 416"/>
                <a:gd name="T46" fmla="*/ 2147483647 w 240"/>
                <a:gd name="T47" fmla="*/ 2147483647 h 416"/>
                <a:gd name="T48" fmla="*/ 2147483647 w 240"/>
                <a:gd name="T49" fmla="*/ 2147483647 h 416"/>
                <a:gd name="T50" fmla="*/ 2147483647 w 240"/>
                <a:gd name="T51" fmla="*/ 2147483647 h 416"/>
                <a:gd name="T52" fmla="*/ 2147483647 w 240"/>
                <a:gd name="T53" fmla="*/ 2147483647 h 416"/>
                <a:gd name="T54" fmla="*/ 2147483647 w 240"/>
                <a:gd name="T55" fmla="*/ 2147483647 h 416"/>
                <a:gd name="T56" fmla="*/ 2147483647 w 240"/>
                <a:gd name="T57" fmla="*/ 2147483647 h 416"/>
                <a:gd name="T58" fmla="*/ 2147483647 w 240"/>
                <a:gd name="T59" fmla="*/ 2147483647 h 416"/>
                <a:gd name="T60" fmla="*/ 2147483647 w 240"/>
                <a:gd name="T61" fmla="*/ 2147483647 h 416"/>
                <a:gd name="T62" fmla="*/ 2147483647 w 240"/>
                <a:gd name="T63" fmla="*/ 2147483647 h 416"/>
                <a:gd name="T64" fmla="*/ 2147483647 w 240"/>
                <a:gd name="T65" fmla="*/ 2147483647 h 416"/>
                <a:gd name="T66" fmla="*/ 2147483647 w 240"/>
                <a:gd name="T67" fmla="*/ 2147483647 h 416"/>
                <a:gd name="T68" fmla="*/ 2147483647 w 240"/>
                <a:gd name="T69" fmla="*/ 2147483647 h 416"/>
                <a:gd name="T70" fmla="*/ 2147483647 w 240"/>
                <a:gd name="T71" fmla="*/ 2147483647 h 416"/>
                <a:gd name="T72" fmla="*/ 2147483647 w 240"/>
                <a:gd name="T73" fmla="*/ 2147483647 h 416"/>
                <a:gd name="T74" fmla="*/ 2147483647 w 240"/>
                <a:gd name="T75" fmla="*/ 2147483647 h 416"/>
                <a:gd name="T76" fmla="*/ 2147483647 w 240"/>
                <a:gd name="T77" fmla="*/ 0 h 416"/>
                <a:gd name="T78" fmla="*/ 2147483647 w 240"/>
                <a:gd name="T79" fmla="*/ 2147483647 h 416"/>
                <a:gd name="T80" fmla="*/ 2147483647 w 240"/>
                <a:gd name="T81" fmla="*/ 2147483647 h 416"/>
                <a:gd name="T82" fmla="*/ 2147483647 w 240"/>
                <a:gd name="T83" fmla="*/ 2147483647 h 416"/>
                <a:gd name="T84" fmla="*/ 2147483647 w 240"/>
                <a:gd name="T85" fmla="*/ 2147483647 h 416"/>
                <a:gd name="T86" fmla="*/ 2147483647 w 240"/>
                <a:gd name="T87" fmla="*/ 2147483647 h 416"/>
                <a:gd name="T88" fmla="*/ 2147483647 w 240"/>
                <a:gd name="T89" fmla="*/ 2147483647 h 416"/>
                <a:gd name="T90" fmla="*/ 2147483647 w 240"/>
                <a:gd name="T91" fmla="*/ 2147483647 h 416"/>
                <a:gd name="T92" fmla="*/ 2147483647 w 240"/>
                <a:gd name="T93" fmla="*/ 2147483647 h 416"/>
                <a:gd name="T94" fmla="*/ 2147483647 w 240"/>
                <a:gd name="T95" fmla="*/ 2147483647 h 416"/>
                <a:gd name="T96" fmla="*/ 2147483647 w 240"/>
                <a:gd name="T97" fmla="*/ 2147483647 h 416"/>
                <a:gd name="T98" fmla="*/ 2147483647 w 240"/>
                <a:gd name="T99" fmla="*/ 2147483647 h 416"/>
                <a:gd name="T100" fmla="*/ 2147483647 w 240"/>
                <a:gd name="T101" fmla="*/ 2147483647 h 416"/>
                <a:gd name="T102" fmla="*/ 2147483647 w 240"/>
                <a:gd name="T103" fmla="*/ 2147483647 h 416"/>
                <a:gd name="T104" fmla="*/ 2147483647 w 240"/>
                <a:gd name="T105" fmla="*/ 2147483647 h 416"/>
                <a:gd name="T106" fmla="*/ 2147483647 w 240"/>
                <a:gd name="T107" fmla="*/ 2147483647 h 416"/>
                <a:gd name="T108" fmla="*/ 2147483647 w 240"/>
                <a:gd name="T109" fmla="*/ 2147483647 h 416"/>
                <a:gd name="T110" fmla="*/ 2147483647 w 240"/>
                <a:gd name="T111" fmla="*/ 2147483647 h 41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40"/>
                <a:gd name="T169" fmla="*/ 0 h 416"/>
                <a:gd name="T170" fmla="*/ 240 w 240"/>
                <a:gd name="T171" fmla="*/ 416 h 41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40" h="416">
                  <a:moveTo>
                    <a:pt x="144" y="352"/>
                  </a:moveTo>
                  <a:lnTo>
                    <a:pt x="144" y="352"/>
                  </a:lnTo>
                  <a:lnTo>
                    <a:pt x="149" y="352"/>
                  </a:lnTo>
                  <a:lnTo>
                    <a:pt x="154" y="354"/>
                  </a:lnTo>
                  <a:lnTo>
                    <a:pt x="160" y="355"/>
                  </a:lnTo>
                  <a:lnTo>
                    <a:pt x="164" y="359"/>
                  </a:lnTo>
                  <a:lnTo>
                    <a:pt x="168" y="362"/>
                  </a:lnTo>
                  <a:lnTo>
                    <a:pt x="171" y="366"/>
                  </a:lnTo>
                  <a:lnTo>
                    <a:pt x="173" y="371"/>
                  </a:lnTo>
                  <a:lnTo>
                    <a:pt x="175" y="375"/>
                  </a:lnTo>
                  <a:lnTo>
                    <a:pt x="176" y="382"/>
                  </a:lnTo>
                  <a:lnTo>
                    <a:pt x="176" y="389"/>
                  </a:lnTo>
                  <a:lnTo>
                    <a:pt x="175" y="394"/>
                  </a:lnTo>
                  <a:lnTo>
                    <a:pt x="172" y="400"/>
                  </a:lnTo>
                  <a:lnTo>
                    <a:pt x="168" y="405"/>
                  </a:lnTo>
                  <a:lnTo>
                    <a:pt x="164" y="409"/>
                  </a:lnTo>
                  <a:lnTo>
                    <a:pt x="158" y="413"/>
                  </a:lnTo>
                  <a:lnTo>
                    <a:pt x="152" y="415"/>
                  </a:lnTo>
                  <a:lnTo>
                    <a:pt x="144" y="416"/>
                  </a:lnTo>
                  <a:lnTo>
                    <a:pt x="144" y="352"/>
                  </a:lnTo>
                  <a:close/>
                  <a:moveTo>
                    <a:pt x="144" y="325"/>
                  </a:moveTo>
                  <a:lnTo>
                    <a:pt x="144" y="141"/>
                  </a:lnTo>
                  <a:lnTo>
                    <a:pt x="154" y="149"/>
                  </a:lnTo>
                  <a:lnTo>
                    <a:pt x="163" y="160"/>
                  </a:lnTo>
                  <a:lnTo>
                    <a:pt x="169" y="174"/>
                  </a:lnTo>
                  <a:lnTo>
                    <a:pt x="175" y="189"/>
                  </a:lnTo>
                  <a:lnTo>
                    <a:pt x="188" y="243"/>
                  </a:lnTo>
                  <a:lnTo>
                    <a:pt x="192" y="251"/>
                  </a:lnTo>
                  <a:lnTo>
                    <a:pt x="198" y="256"/>
                  </a:lnTo>
                  <a:lnTo>
                    <a:pt x="205" y="260"/>
                  </a:lnTo>
                  <a:lnTo>
                    <a:pt x="211" y="263"/>
                  </a:lnTo>
                  <a:lnTo>
                    <a:pt x="225" y="264"/>
                  </a:lnTo>
                  <a:lnTo>
                    <a:pt x="230" y="264"/>
                  </a:lnTo>
                  <a:lnTo>
                    <a:pt x="240" y="300"/>
                  </a:lnTo>
                  <a:lnTo>
                    <a:pt x="144" y="325"/>
                  </a:lnTo>
                  <a:close/>
                  <a:moveTo>
                    <a:pt x="135" y="352"/>
                  </a:moveTo>
                  <a:lnTo>
                    <a:pt x="135" y="352"/>
                  </a:lnTo>
                  <a:lnTo>
                    <a:pt x="144" y="352"/>
                  </a:lnTo>
                  <a:lnTo>
                    <a:pt x="144" y="416"/>
                  </a:lnTo>
                  <a:lnTo>
                    <a:pt x="138" y="416"/>
                  </a:lnTo>
                  <a:lnTo>
                    <a:pt x="134" y="415"/>
                  </a:lnTo>
                  <a:lnTo>
                    <a:pt x="129" y="412"/>
                  </a:lnTo>
                  <a:lnTo>
                    <a:pt x="125" y="409"/>
                  </a:lnTo>
                  <a:lnTo>
                    <a:pt x="121" y="407"/>
                  </a:lnTo>
                  <a:lnTo>
                    <a:pt x="118" y="403"/>
                  </a:lnTo>
                  <a:lnTo>
                    <a:pt x="115" y="397"/>
                  </a:lnTo>
                  <a:lnTo>
                    <a:pt x="112" y="392"/>
                  </a:lnTo>
                  <a:lnTo>
                    <a:pt x="112" y="386"/>
                  </a:lnTo>
                  <a:lnTo>
                    <a:pt x="112" y="380"/>
                  </a:lnTo>
                  <a:lnTo>
                    <a:pt x="114" y="374"/>
                  </a:lnTo>
                  <a:lnTo>
                    <a:pt x="117" y="367"/>
                  </a:lnTo>
                  <a:lnTo>
                    <a:pt x="121" y="363"/>
                  </a:lnTo>
                  <a:lnTo>
                    <a:pt x="125" y="359"/>
                  </a:lnTo>
                  <a:lnTo>
                    <a:pt x="130" y="355"/>
                  </a:lnTo>
                  <a:lnTo>
                    <a:pt x="135" y="352"/>
                  </a:lnTo>
                  <a:close/>
                  <a:moveTo>
                    <a:pt x="144" y="141"/>
                  </a:moveTo>
                  <a:lnTo>
                    <a:pt x="144" y="141"/>
                  </a:lnTo>
                  <a:lnTo>
                    <a:pt x="133" y="134"/>
                  </a:lnTo>
                  <a:lnTo>
                    <a:pt x="122" y="130"/>
                  </a:lnTo>
                  <a:lnTo>
                    <a:pt x="110" y="128"/>
                  </a:lnTo>
                  <a:lnTo>
                    <a:pt x="98" y="126"/>
                  </a:lnTo>
                  <a:lnTo>
                    <a:pt x="69" y="19"/>
                  </a:lnTo>
                  <a:lnTo>
                    <a:pt x="68" y="15"/>
                  </a:lnTo>
                  <a:lnTo>
                    <a:pt x="65" y="10"/>
                  </a:lnTo>
                  <a:lnTo>
                    <a:pt x="61" y="7"/>
                  </a:lnTo>
                  <a:lnTo>
                    <a:pt x="58" y="4"/>
                  </a:lnTo>
                  <a:lnTo>
                    <a:pt x="53" y="2"/>
                  </a:lnTo>
                  <a:lnTo>
                    <a:pt x="49" y="0"/>
                  </a:lnTo>
                  <a:lnTo>
                    <a:pt x="43" y="0"/>
                  </a:lnTo>
                  <a:lnTo>
                    <a:pt x="39" y="2"/>
                  </a:lnTo>
                  <a:lnTo>
                    <a:pt x="34" y="3"/>
                  </a:lnTo>
                  <a:lnTo>
                    <a:pt x="30" y="6"/>
                  </a:lnTo>
                  <a:lnTo>
                    <a:pt x="26" y="10"/>
                  </a:lnTo>
                  <a:lnTo>
                    <a:pt x="23" y="13"/>
                  </a:lnTo>
                  <a:lnTo>
                    <a:pt x="22" y="18"/>
                  </a:lnTo>
                  <a:lnTo>
                    <a:pt x="20" y="22"/>
                  </a:lnTo>
                  <a:lnTo>
                    <a:pt x="20" y="27"/>
                  </a:lnTo>
                  <a:lnTo>
                    <a:pt x="20" y="32"/>
                  </a:lnTo>
                  <a:lnTo>
                    <a:pt x="49" y="139"/>
                  </a:lnTo>
                  <a:lnTo>
                    <a:pt x="38" y="145"/>
                  </a:lnTo>
                  <a:lnTo>
                    <a:pt x="28" y="155"/>
                  </a:lnTo>
                  <a:lnTo>
                    <a:pt x="20" y="164"/>
                  </a:lnTo>
                  <a:lnTo>
                    <a:pt x="15" y="175"/>
                  </a:lnTo>
                  <a:lnTo>
                    <a:pt x="11" y="187"/>
                  </a:lnTo>
                  <a:lnTo>
                    <a:pt x="8" y="201"/>
                  </a:lnTo>
                  <a:lnTo>
                    <a:pt x="8" y="216"/>
                  </a:lnTo>
                  <a:lnTo>
                    <a:pt x="11" y="232"/>
                  </a:lnTo>
                  <a:lnTo>
                    <a:pt x="26" y="285"/>
                  </a:lnTo>
                  <a:lnTo>
                    <a:pt x="26" y="294"/>
                  </a:lnTo>
                  <a:lnTo>
                    <a:pt x="24" y="301"/>
                  </a:lnTo>
                  <a:lnTo>
                    <a:pt x="20" y="308"/>
                  </a:lnTo>
                  <a:lnTo>
                    <a:pt x="15" y="313"/>
                  </a:lnTo>
                  <a:lnTo>
                    <a:pt x="5" y="321"/>
                  </a:lnTo>
                  <a:lnTo>
                    <a:pt x="0" y="324"/>
                  </a:lnTo>
                  <a:lnTo>
                    <a:pt x="10" y="361"/>
                  </a:lnTo>
                  <a:lnTo>
                    <a:pt x="144" y="325"/>
                  </a:lnTo>
                  <a:lnTo>
                    <a:pt x="144" y="14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37" name="Freeform 152">
              <a:extLst>
                <a:ext uri="{FF2B5EF4-FFF2-40B4-BE49-F238E27FC236}">
                  <a16:creationId xmlns="" xmlns:a16="http://schemas.microsoft.com/office/drawing/2014/main" id="{8BF38A3C-E5F5-4162-B88C-FE20133D0B98}"/>
                </a:ext>
              </a:extLst>
            </p:cNvPr>
            <p:cNvSpPr>
              <a:spLocks noEditPoints="1" noChangeArrowheads="1"/>
            </p:cNvSpPr>
            <p:nvPr/>
          </p:nvSpPr>
          <p:spPr bwMode="auto">
            <a:xfrm>
              <a:off x="5163919" y="1649285"/>
              <a:ext cx="358984" cy="398594"/>
            </a:xfrm>
            <a:custGeom>
              <a:avLst/>
              <a:gdLst>
                <a:gd name="T0" fmla="*/ 2147483647 w 345"/>
                <a:gd name="T1" fmla="*/ 2147483647 h 375"/>
                <a:gd name="T2" fmla="*/ 2147483647 w 345"/>
                <a:gd name="T3" fmla="*/ 2147483647 h 375"/>
                <a:gd name="T4" fmla="*/ 2147483647 w 345"/>
                <a:gd name="T5" fmla="*/ 2147483647 h 375"/>
                <a:gd name="T6" fmla="*/ 2147483647 w 345"/>
                <a:gd name="T7" fmla="*/ 2147483647 h 375"/>
                <a:gd name="T8" fmla="*/ 2147483647 w 345"/>
                <a:gd name="T9" fmla="*/ 2147483647 h 375"/>
                <a:gd name="T10" fmla="*/ 2147483647 w 345"/>
                <a:gd name="T11" fmla="*/ 2147483647 h 375"/>
                <a:gd name="T12" fmla="*/ 2147483647 w 345"/>
                <a:gd name="T13" fmla="*/ 2147483647 h 375"/>
                <a:gd name="T14" fmla="*/ 2147483647 w 345"/>
                <a:gd name="T15" fmla="*/ 2147483647 h 375"/>
                <a:gd name="T16" fmla="*/ 2147483647 w 345"/>
                <a:gd name="T17" fmla="*/ 2147483647 h 375"/>
                <a:gd name="T18" fmla="*/ 2147483647 w 345"/>
                <a:gd name="T19" fmla="*/ 2147483647 h 375"/>
                <a:gd name="T20" fmla="*/ 2147483647 w 345"/>
                <a:gd name="T21" fmla="*/ 2147483647 h 375"/>
                <a:gd name="T22" fmla="*/ 2147483647 w 345"/>
                <a:gd name="T23" fmla="*/ 2147483647 h 375"/>
                <a:gd name="T24" fmla="*/ 2147483647 w 345"/>
                <a:gd name="T25" fmla="*/ 2147483647 h 375"/>
                <a:gd name="T26" fmla="*/ 2147483647 w 345"/>
                <a:gd name="T27" fmla="*/ 2147483647 h 375"/>
                <a:gd name="T28" fmla="*/ 2147483647 w 345"/>
                <a:gd name="T29" fmla="*/ 2147483647 h 375"/>
                <a:gd name="T30" fmla="*/ 2147483647 w 345"/>
                <a:gd name="T31" fmla="*/ 2147483647 h 375"/>
                <a:gd name="T32" fmla="*/ 2147483647 w 345"/>
                <a:gd name="T33" fmla="*/ 2147483647 h 375"/>
                <a:gd name="T34" fmla="*/ 2147483647 w 345"/>
                <a:gd name="T35" fmla="*/ 2147483647 h 375"/>
                <a:gd name="T36" fmla="*/ 2147483647 w 345"/>
                <a:gd name="T37" fmla="*/ 2147483647 h 375"/>
                <a:gd name="T38" fmla="*/ 2147483647 w 345"/>
                <a:gd name="T39" fmla="*/ 2147483647 h 375"/>
                <a:gd name="T40" fmla="*/ 2147483647 w 345"/>
                <a:gd name="T41" fmla="*/ 2147483647 h 375"/>
                <a:gd name="T42" fmla="*/ 2147483647 w 345"/>
                <a:gd name="T43" fmla="*/ 2147483647 h 375"/>
                <a:gd name="T44" fmla="*/ 2147483647 w 345"/>
                <a:gd name="T45" fmla="*/ 2147483647 h 375"/>
                <a:gd name="T46" fmla="*/ 2147483647 w 345"/>
                <a:gd name="T47" fmla="*/ 2147483647 h 375"/>
                <a:gd name="T48" fmla="*/ 2147483647 w 345"/>
                <a:gd name="T49" fmla="*/ 2147483647 h 375"/>
                <a:gd name="T50" fmla="*/ 2147483647 w 345"/>
                <a:gd name="T51" fmla="*/ 2147483647 h 375"/>
                <a:gd name="T52" fmla="*/ 2147483647 w 345"/>
                <a:gd name="T53" fmla="*/ 2147483647 h 375"/>
                <a:gd name="T54" fmla="*/ 2147483647 w 345"/>
                <a:gd name="T55" fmla="*/ 2147483647 h 375"/>
                <a:gd name="T56" fmla="*/ 2147483647 w 345"/>
                <a:gd name="T57" fmla="*/ 2147483647 h 375"/>
                <a:gd name="T58" fmla="*/ 2147483647 w 345"/>
                <a:gd name="T59" fmla="*/ 2147483647 h 375"/>
                <a:gd name="T60" fmla="*/ 2147483647 w 345"/>
                <a:gd name="T61" fmla="*/ 2147483647 h 375"/>
                <a:gd name="T62" fmla="*/ 2147483647 w 345"/>
                <a:gd name="T63" fmla="*/ 2147483647 h 375"/>
                <a:gd name="T64" fmla="*/ 2147483647 w 345"/>
                <a:gd name="T65" fmla="*/ 2147483647 h 375"/>
                <a:gd name="T66" fmla="*/ 2147483647 w 345"/>
                <a:gd name="T67" fmla="*/ 2147483647 h 375"/>
                <a:gd name="T68" fmla="*/ 2147483647 w 345"/>
                <a:gd name="T69" fmla="*/ 2147483647 h 375"/>
                <a:gd name="T70" fmla="*/ 2147483647 w 345"/>
                <a:gd name="T71" fmla="*/ 2147483647 h 375"/>
                <a:gd name="T72" fmla="*/ 2147483647 w 345"/>
                <a:gd name="T73" fmla="*/ 2147483647 h 375"/>
                <a:gd name="T74" fmla="*/ 2147483647 w 345"/>
                <a:gd name="T75" fmla="*/ 2147483647 h 375"/>
                <a:gd name="T76" fmla="*/ 2147483647 w 345"/>
                <a:gd name="T77" fmla="*/ 2147483647 h 375"/>
                <a:gd name="T78" fmla="*/ 2147483647 w 345"/>
                <a:gd name="T79" fmla="*/ 0 h 375"/>
                <a:gd name="T80" fmla="*/ 2147483647 w 345"/>
                <a:gd name="T81" fmla="*/ 2147483647 h 375"/>
                <a:gd name="T82" fmla="*/ 2147483647 w 345"/>
                <a:gd name="T83" fmla="*/ 2147483647 h 375"/>
                <a:gd name="T84" fmla="*/ 2147483647 w 345"/>
                <a:gd name="T85" fmla="*/ 2147483647 h 375"/>
                <a:gd name="T86" fmla="*/ 2147483647 w 345"/>
                <a:gd name="T87" fmla="*/ 2147483647 h 375"/>
                <a:gd name="T88" fmla="*/ 2147483647 w 345"/>
                <a:gd name="T89" fmla="*/ 2147483647 h 375"/>
                <a:gd name="T90" fmla="*/ 2147483647 w 345"/>
                <a:gd name="T91" fmla="*/ 2147483647 h 375"/>
                <a:gd name="T92" fmla="*/ 2147483647 w 345"/>
                <a:gd name="T93" fmla="*/ 2147483647 h 375"/>
                <a:gd name="T94" fmla="*/ 2147483647 w 345"/>
                <a:gd name="T95" fmla="*/ 2147483647 h 375"/>
                <a:gd name="T96" fmla="*/ 2147483647 w 345"/>
                <a:gd name="T97" fmla="*/ 2147483647 h 375"/>
                <a:gd name="T98" fmla="*/ 2147483647 w 345"/>
                <a:gd name="T99" fmla="*/ 2147483647 h 375"/>
                <a:gd name="T100" fmla="*/ 2147483647 w 345"/>
                <a:gd name="T101" fmla="*/ 2147483647 h 375"/>
                <a:gd name="T102" fmla="*/ 2147483647 w 345"/>
                <a:gd name="T103" fmla="*/ 2147483647 h 375"/>
                <a:gd name="T104" fmla="*/ 2147483647 w 345"/>
                <a:gd name="T105" fmla="*/ 2147483647 h 375"/>
                <a:gd name="T106" fmla="*/ 2147483647 w 345"/>
                <a:gd name="T107" fmla="*/ 2147483647 h 375"/>
                <a:gd name="T108" fmla="*/ 2147483647 w 345"/>
                <a:gd name="T109" fmla="*/ 2147483647 h 375"/>
                <a:gd name="T110" fmla="*/ 0 w 345"/>
                <a:gd name="T111" fmla="*/ 2147483647 h 375"/>
                <a:gd name="T112" fmla="*/ 2147483647 w 345"/>
                <a:gd name="T113" fmla="*/ 2147483647 h 37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45"/>
                <a:gd name="T172" fmla="*/ 0 h 375"/>
                <a:gd name="T173" fmla="*/ 345 w 345"/>
                <a:gd name="T174" fmla="*/ 375 h 37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45" h="375">
                  <a:moveTo>
                    <a:pt x="258" y="130"/>
                  </a:moveTo>
                  <a:lnTo>
                    <a:pt x="258" y="130"/>
                  </a:lnTo>
                  <a:lnTo>
                    <a:pt x="262" y="141"/>
                  </a:lnTo>
                  <a:lnTo>
                    <a:pt x="266" y="150"/>
                  </a:lnTo>
                  <a:lnTo>
                    <a:pt x="268" y="161"/>
                  </a:lnTo>
                  <a:lnTo>
                    <a:pt x="268" y="172"/>
                  </a:lnTo>
                  <a:lnTo>
                    <a:pt x="268" y="184"/>
                  </a:lnTo>
                  <a:lnTo>
                    <a:pt x="266" y="194"/>
                  </a:lnTo>
                  <a:lnTo>
                    <a:pt x="262" y="205"/>
                  </a:lnTo>
                  <a:lnTo>
                    <a:pt x="258" y="214"/>
                  </a:lnTo>
                  <a:lnTo>
                    <a:pt x="258" y="130"/>
                  </a:lnTo>
                  <a:close/>
                  <a:moveTo>
                    <a:pt x="258" y="272"/>
                  </a:moveTo>
                  <a:lnTo>
                    <a:pt x="258" y="249"/>
                  </a:lnTo>
                  <a:lnTo>
                    <a:pt x="261" y="251"/>
                  </a:lnTo>
                  <a:lnTo>
                    <a:pt x="264" y="252"/>
                  </a:lnTo>
                  <a:lnTo>
                    <a:pt x="295" y="282"/>
                  </a:lnTo>
                  <a:lnTo>
                    <a:pt x="296" y="286"/>
                  </a:lnTo>
                  <a:lnTo>
                    <a:pt x="296" y="289"/>
                  </a:lnTo>
                  <a:lnTo>
                    <a:pt x="296" y="291"/>
                  </a:lnTo>
                  <a:lnTo>
                    <a:pt x="295" y="295"/>
                  </a:lnTo>
                  <a:lnTo>
                    <a:pt x="291" y="297"/>
                  </a:lnTo>
                  <a:lnTo>
                    <a:pt x="288" y="298"/>
                  </a:lnTo>
                  <a:lnTo>
                    <a:pt x="284" y="297"/>
                  </a:lnTo>
                  <a:lnTo>
                    <a:pt x="281" y="295"/>
                  </a:lnTo>
                  <a:lnTo>
                    <a:pt x="258" y="272"/>
                  </a:lnTo>
                  <a:close/>
                  <a:moveTo>
                    <a:pt x="258" y="96"/>
                  </a:moveTo>
                  <a:lnTo>
                    <a:pt x="258" y="73"/>
                  </a:lnTo>
                  <a:lnTo>
                    <a:pt x="281" y="50"/>
                  </a:lnTo>
                  <a:lnTo>
                    <a:pt x="284" y="49"/>
                  </a:lnTo>
                  <a:lnTo>
                    <a:pt x="288" y="48"/>
                  </a:lnTo>
                  <a:lnTo>
                    <a:pt x="291" y="49"/>
                  </a:lnTo>
                  <a:lnTo>
                    <a:pt x="295" y="50"/>
                  </a:lnTo>
                  <a:lnTo>
                    <a:pt x="296" y="53"/>
                  </a:lnTo>
                  <a:lnTo>
                    <a:pt x="296" y="57"/>
                  </a:lnTo>
                  <a:lnTo>
                    <a:pt x="296" y="60"/>
                  </a:lnTo>
                  <a:lnTo>
                    <a:pt x="295" y="64"/>
                  </a:lnTo>
                  <a:lnTo>
                    <a:pt x="264" y="94"/>
                  </a:lnTo>
                  <a:lnTo>
                    <a:pt x="261" y="95"/>
                  </a:lnTo>
                  <a:lnTo>
                    <a:pt x="258" y="96"/>
                  </a:lnTo>
                  <a:close/>
                  <a:moveTo>
                    <a:pt x="284" y="172"/>
                  </a:moveTo>
                  <a:lnTo>
                    <a:pt x="284" y="172"/>
                  </a:lnTo>
                  <a:lnTo>
                    <a:pt x="285" y="169"/>
                  </a:lnTo>
                  <a:lnTo>
                    <a:pt x="287" y="167"/>
                  </a:lnTo>
                  <a:lnTo>
                    <a:pt x="289" y="164"/>
                  </a:lnTo>
                  <a:lnTo>
                    <a:pt x="294" y="164"/>
                  </a:lnTo>
                  <a:lnTo>
                    <a:pt x="336" y="164"/>
                  </a:lnTo>
                  <a:lnTo>
                    <a:pt x="340" y="164"/>
                  </a:lnTo>
                  <a:lnTo>
                    <a:pt x="342" y="167"/>
                  </a:lnTo>
                  <a:lnTo>
                    <a:pt x="344" y="169"/>
                  </a:lnTo>
                  <a:lnTo>
                    <a:pt x="345" y="172"/>
                  </a:lnTo>
                  <a:lnTo>
                    <a:pt x="344" y="176"/>
                  </a:lnTo>
                  <a:lnTo>
                    <a:pt x="342" y="179"/>
                  </a:lnTo>
                  <a:lnTo>
                    <a:pt x="340" y="180"/>
                  </a:lnTo>
                  <a:lnTo>
                    <a:pt x="336" y="182"/>
                  </a:lnTo>
                  <a:lnTo>
                    <a:pt x="294" y="182"/>
                  </a:lnTo>
                  <a:lnTo>
                    <a:pt x="289" y="180"/>
                  </a:lnTo>
                  <a:lnTo>
                    <a:pt x="287" y="179"/>
                  </a:lnTo>
                  <a:lnTo>
                    <a:pt x="285" y="176"/>
                  </a:lnTo>
                  <a:lnTo>
                    <a:pt x="284" y="172"/>
                  </a:lnTo>
                  <a:close/>
                  <a:moveTo>
                    <a:pt x="173" y="77"/>
                  </a:moveTo>
                  <a:lnTo>
                    <a:pt x="173" y="77"/>
                  </a:lnTo>
                  <a:lnTo>
                    <a:pt x="187" y="79"/>
                  </a:lnTo>
                  <a:lnTo>
                    <a:pt x="200" y="81"/>
                  </a:lnTo>
                  <a:lnTo>
                    <a:pt x="212" y="85"/>
                  </a:lnTo>
                  <a:lnTo>
                    <a:pt x="224" y="92"/>
                  </a:lnTo>
                  <a:lnTo>
                    <a:pt x="235" y="100"/>
                  </a:lnTo>
                  <a:lnTo>
                    <a:pt x="243" y="108"/>
                  </a:lnTo>
                  <a:lnTo>
                    <a:pt x="252" y="119"/>
                  </a:lnTo>
                  <a:lnTo>
                    <a:pt x="258" y="130"/>
                  </a:lnTo>
                  <a:lnTo>
                    <a:pt x="258" y="214"/>
                  </a:lnTo>
                  <a:lnTo>
                    <a:pt x="252" y="225"/>
                  </a:lnTo>
                  <a:lnTo>
                    <a:pt x="245" y="236"/>
                  </a:lnTo>
                  <a:lnTo>
                    <a:pt x="235" y="245"/>
                  </a:lnTo>
                  <a:lnTo>
                    <a:pt x="224" y="252"/>
                  </a:lnTo>
                  <a:lnTo>
                    <a:pt x="224" y="328"/>
                  </a:lnTo>
                  <a:lnTo>
                    <a:pt x="224" y="337"/>
                  </a:lnTo>
                  <a:lnTo>
                    <a:pt x="222" y="345"/>
                  </a:lnTo>
                  <a:lnTo>
                    <a:pt x="216" y="354"/>
                  </a:lnTo>
                  <a:lnTo>
                    <a:pt x="211" y="360"/>
                  </a:lnTo>
                  <a:lnTo>
                    <a:pt x="204" y="367"/>
                  </a:lnTo>
                  <a:lnTo>
                    <a:pt x="196" y="371"/>
                  </a:lnTo>
                  <a:lnTo>
                    <a:pt x="188" y="374"/>
                  </a:lnTo>
                  <a:lnTo>
                    <a:pt x="178" y="375"/>
                  </a:lnTo>
                  <a:lnTo>
                    <a:pt x="173" y="375"/>
                  </a:lnTo>
                  <a:lnTo>
                    <a:pt x="173" y="290"/>
                  </a:lnTo>
                  <a:lnTo>
                    <a:pt x="206" y="290"/>
                  </a:lnTo>
                  <a:lnTo>
                    <a:pt x="206" y="247"/>
                  </a:lnTo>
                  <a:lnTo>
                    <a:pt x="207" y="242"/>
                  </a:lnTo>
                  <a:lnTo>
                    <a:pt x="211" y="238"/>
                  </a:lnTo>
                  <a:lnTo>
                    <a:pt x="219" y="233"/>
                  </a:lnTo>
                  <a:lnTo>
                    <a:pt x="226" y="226"/>
                  </a:lnTo>
                  <a:lnTo>
                    <a:pt x="233" y="219"/>
                  </a:lnTo>
                  <a:lnTo>
                    <a:pt x="238" y="211"/>
                  </a:lnTo>
                  <a:lnTo>
                    <a:pt x="242" y="202"/>
                  </a:lnTo>
                  <a:lnTo>
                    <a:pt x="246" y="192"/>
                  </a:lnTo>
                  <a:lnTo>
                    <a:pt x="248" y="183"/>
                  </a:lnTo>
                  <a:lnTo>
                    <a:pt x="249" y="172"/>
                  </a:lnTo>
                  <a:lnTo>
                    <a:pt x="248" y="157"/>
                  </a:lnTo>
                  <a:lnTo>
                    <a:pt x="242" y="144"/>
                  </a:lnTo>
                  <a:lnTo>
                    <a:pt x="235" y="130"/>
                  </a:lnTo>
                  <a:lnTo>
                    <a:pt x="226" y="119"/>
                  </a:lnTo>
                  <a:lnTo>
                    <a:pt x="215" y="110"/>
                  </a:lnTo>
                  <a:lnTo>
                    <a:pt x="203" y="103"/>
                  </a:lnTo>
                  <a:lnTo>
                    <a:pt x="188" y="99"/>
                  </a:lnTo>
                  <a:lnTo>
                    <a:pt x="173" y="96"/>
                  </a:lnTo>
                  <a:lnTo>
                    <a:pt x="173" y="77"/>
                  </a:lnTo>
                  <a:close/>
                  <a:moveTo>
                    <a:pt x="258" y="73"/>
                  </a:moveTo>
                  <a:lnTo>
                    <a:pt x="252" y="81"/>
                  </a:lnTo>
                  <a:lnTo>
                    <a:pt x="250" y="84"/>
                  </a:lnTo>
                  <a:lnTo>
                    <a:pt x="249" y="87"/>
                  </a:lnTo>
                  <a:lnTo>
                    <a:pt x="250" y="91"/>
                  </a:lnTo>
                  <a:lnTo>
                    <a:pt x="252" y="94"/>
                  </a:lnTo>
                  <a:lnTo>
                    <a:pt x="254" y="95"/>
                  </a:lnTo>
                  <a:lnTo>
                    <a:pt x="258" y="96"/>
                  </a:lnTo>
                  <a:lnTo>
                    <a:pt x="258" y="73"/>
                  </a:lnTo>
                  <a:close/>
                  <a:moveTo>
                    <a:pt x="258" y="249"/>
                  </a:moveTo>
                  <a:lnTo>
                    <a:pt x="258" y="249"/>
                  </a:lnTo>
                  <a:lnTo>
                    <a:pt x="254" y="251"/>
                  </a:lnTo>
                  <a:lnTo>
                    <a:pt x="252" y="252"/>
                  </a:lnTo>
                  <a:lnTo>
                    <a:pt x="250" y="255"/>
                  </a:lnTo>
                  <a:lnTo>
                    <a:pt x="249" y="259"/>
                  </a:lnTo>
                  <a:lnTo>
                    <a:pt x="250" y="261"/>
                  </a:lnTo>
                  <a:lnTo>
                    <a:pt x="252" y="264"/>
                  </a:lnTo>
                  <a:lnTo>
                    <a:pt x="258" y="272"/>
                  </a:lnTo>
                  <a:lnTo>
                    <a:pt x="258" y="249"/>
                  </a:lnTo>
                  <a:close/>
                  <a:moveTo>
                    <a:pt x="173" y="60"/>
                  </a:moveTo>
                  <a:lnTo>
                    <a:pt x="173" y="0"/>
                  </a:lnTo>
                  <a:lnTo>
                    <a:pt x="176" y="1"/>
                  </a:lnTo>
                  <a:lnTo>
                    <a:pt x="178" y="3"/>
                  </a:lnTo>
                  <a:lnTo>
                    <a:pt x="180" y="6"/>
                  </a:lnTo>
                  <a:lnTo>
                    <a:pt x="181" y="8"/>
                  </a:lnTo>
                  <a:lnTo>
                    <a:pt x="181" y="52"/>
                  </a:lnTo>
                  <a:lnTo>
                    <a:pt x="180" y="54"/>
                  </a:lnTo>
                  <a:lnTo>
                    <a:pt x="178" y="57"/>
                  </a:lnTo>
                  <a:lnTo>
                    <a:pt x="176" y="60"/>
                  </a:lnTo>
                  <a:lnTo>
                    <a:pt x="173" y="60"/>
                  </a:lnTo>
                  <a:close/>
                  <a:moveTo>
                    <a:pt x="173" y="375"/>
                  </a:moveTo>
                  <a:lnTo>
                    <a:pt x="166" y="375"/>
                  </a:lnTo>
                  <a:lnTo>
                    <a:pt x="157" y="374"/>
                  </a:lnTo>
                  <a:lnTo>
                    <a:pt x="147" y="371"/>
                  </a:lnTo>
                  <a:lnTo>
                    <a:pt x="139" y="367"/>
                  </a:lnTo>
                  <a:lnTo>
                    <a:pt x="132" y="360"/>
                  </a:lnTo>
                  <a:lnTo>
                    <a:pt x="127" y="354"/>
                  </a:lnTo>
                  <a:lnTo>
                    <a:pt x="123" y="345"/>
                  </a:lnTo>
                  <a:lnTo>
                    <a:pt x="120" y="337"/>
                  </a:lnTo>
                  <a:lnTo>
                    <a:pt x="119" y="328"/>
                  </a:lnTo>
                  <a:lnTo>
                    <a:pt x="119" y="252"/>
                  </a:lnTo>
                  <a:lnTo>
                    <a:pt x="109" y="244"/>
                  </a:lnTo>
                  <a:lnTo>
                    <a:pt x="100" y="234"/>
                  </a:lnTo>
                  <a:lnTo>
                    <a:pt x="93" y="224"/>
                  </a:lnTo>
                  <a:lnTo>
                    <a:pt x="86" y="213"/>
                  </a:lnTo>
                  <a:lnTo>
                    <a:pt x="86" y="131"/>
                  </a:lnTo>
                  <a:lnTo>
                    <a:pt x="93" y="121"/>
                  </a:lnTo>
                  <a:lnTo>
                    <a:pt x="101" y="110"/>
                  </a:lnTo>
                  <a:lnTo>
                    <a:pt x="111" y="100"/>
                  </a:lnTo>
                  <a:lnTo>
                    <a:pt x="122" y="92"/>
                  </a:lnTo>
                  <a:lnTo>
                    <a:pt x="132" y="85"/>
                  </a:lnTo>
                  <a:lnTo>
                    <a:pt x="146" y="81"/>
                  </a:lnTo>
                  <a:lnTo>
                    <a:pt x="158" y="79"/>
                  </a:lnTo>
                  <a:lnTo>
                    <a:pt x="173" y="77"/>
                  </a:lnTo>
                  <a:lnTo>
                    <a:pt x="173" y="96"/>
                  </a:lnTo>
                  <a:lnTo>
                    <a:pt x="158" y="99"/>
                  </a:lnTo>
                  <a:lnTo>
                    <a:pt x="143" y="103"/>
                  </a:lnTo>
                  <a:lnTo>
                    <a:pt x="131" y="110"/>
                  </a:lnTo>
                  <a:lnTo>
                    <a:pt x="119" y="119"/>
                  </a:lnTo>
                  <a:lnTo>
                    <a:pt x="109" y="130"/>
                  </a:lnTo>
                  <a:lnTo>
                    <a:pt x="103" y="144"/>
                  </a:lnTo>
                  <a:lnTo>
                    <a:pt x="99" y="157"/>
                  </a:lnTo>
                  <a:lnTo>
                    <a:pt x="97" y="172"/>
                  </a:lnTo>
                  <a:lnTo>
                    <a:pt x="97" y="183"/>
                  </a:lnTo>
                  <a:lnTo>
                    <a:pt x="100" y="192"/>
                  </a:lnTo>
                  <a:lnTo>
                    <a:pt x="103" y="202"/>
                  </a:lnTo>
                  <a:lnTo>
                    <a:pt x="107" y="210"/>
                  </a:lnTo>
                  <a:lnTo>
                    <a:pt x="112" y="218"/>
                  </a:lnTo>
                  <a:lnTo>
                    <a:pt x="119" y="226"/>
                  </a:lnTo>
                  <a:lnTo>
                    <a:pt x="126" y="232"/>
                  </a:lnTo>
                  <a:lnTo>
                    <a:pt x="134" y="237"/>
                  </a:lnTo>
                  <a:lnTo>
                    <a:pt x="138" y="241"/>
                  </a:lnTo>
                  <a:lnTo>
                    <a:pt x="139" y="247"/>
                  </a:lnTo>
                  <a:lnTo>
                    <a:pt x="139" y="290"/>
                  </a:lnTo>
                  <a:lnTo>
                    <a:pt x="173" y="290"/>
                  </a:lnTo>
                  <a:lnTo>
                    <a:pt x="173" y="375"/>
                  </a:lnTo>
                  <a:close/>
                  <a:moveTo>
                    <a:pt x="173" y="0"/>
                  </a:moveTo>
                  <a:lnTo>
                    <a:pt x="173" y="60"/>
                  </a:lnTo>
                  <a:lnTo>
                    <a:pt x="172" y="60"/>
                  </a:lnTo>
                  <a:lnTo>
                    <a:pt x="169" y="60"/>
                  </a:lnTo>
                  <a:lnTo>
                    <a:pt x="166" y="58"/>
                  </a:lnTo>
                  <a:lnTo>
                    <a:pt x="164" y="54"/>
                  </a:lnTo>
                  <a:lnTo>
                    <a:pt x="164" y="52"/>
                  </a:lnTo>
                  <a:lnTo>
                    <a:pt x="164" y="8"/>
                  </a:lnTo>
                  <a:lnTo>
                    <a:pt x="164" y="6"/>
                  </a:lnTo>
                  <a:lnTo>
                    <a:pt x="166" y="3"/>
                  </a:lnTo>
                  <a:lnTo>
                    <a:pt x="169" y="0"/>
                  </a:lnTo>
                  <a:lnTo>
                    <a:pt x="172" y="0"/>
                  </a:lnTo>
                  <a:lnTo>
                    <a:pt x="173" y="0"/>
                  </a:lnTo>
                  <a:close/>
                  <a:moveTo>
                    <a:pt x="86" y="271"/>
                  </a:moveTo>
                  <a:lnTo>
                    <a:pt x="93" y="264"/>
                  </a:lnTo>
                  <a:lnTo>
                    <a:pt x="94" y="261"/>
                  </a:lnTo>
                  <a:lnTo>
                    <a:pt x="96" y="259"/>
                  </a:lnTo>
                  <a:lnTo>
                    <a:pt x="94" y="255"/>
                  </a:lnTo>
                  <a:lnTo>
                    <a:pt x="93" y="252"/>
                  </a:lnTo>
                  <a:lnTo>
                    <a:pt x="90" y="251"/>
                  </a:lnTo>
                  <a:lnTo>
                    <a:pt x="86" y="249"/>
                  </a:lnTo>
                  <a:lnTo>
                    <a:pt x="86" y="271"/>
                  </a:lnTo>
                  <a:close/>
                  <a:moveTo>
                    <a:pt x="86" y="96"/>
                  </a:moveTo>
                  <a:lnTo>
                    <a:pt x="86" y="96"/>
                  </a:lnTo>
                  <a:lnTo>
                    <a:pt x="90" y="95"/>
                  </a:lnTo>
                  <a:lnTo>
                    <a:pt x="93" y="94"/>
                  </a:lnTo>
                  <a:lnTo>
                    <a:pt x="94" y="91"/>
                  </a:lnTo>
                  <a:lnTo>
                    <a:pt x="96" y="87"/>
                  </a:lnTo>
                  <a:lnTo>
                    <a:pt x="94" y="84"/>
                  </a:lnTo>
                  <a:lnTo>
                    <a:pt x="93" y="81"/>
                  </a:lnTo>
                  <a:lnTo>
                    <a:pt x="86" y="75"/>
                  </a:lnTo>
                  <a:lnTo>
                    <a:pt x="86" y="96"/>
                  </a:lnTo>
                  <a:close/>
                  <a:moveTo>
                    <a:pt x="86" y="213"/>
                  </a:moveTo>
                  <a:lnTo>
                    <a:pt x="86" y="213"/>
                  </a:lnTo>
                  <a:lnTo>
                    <a:pt x="82" y="203"/>
                  </a:lnTo>
                  <a:lnTo>
                    <a:pt x="80" y="194"/>
                  </a:lnTo>
                  <a:lnTo>
                    <a:pt x="78" y="183"/>
                  </a:lnTo>
                  <a:lnTo>
                    <a:pt x="77" y="172"/>
                  </a:lnTo>
                  <a:lnTo>
                    <a:pt x="78" y="161"/>
                  </a:lnTo>
                  <a:lnTo>
                    <a:pt x="80" y="152"/>
                  </a:lnTo>
                  <a:lnTo>
                    <a:pt x="82" y="141"/>
                  </a:lnTo>
                  <a:lnTo>
                    <a:pt x="86" y="131"/>
                  </a:lnTo>
                  <a:lnTo>
                    <a:pt x="86" y="213"/>
                  </a:lnTo>
                  <a:close/>
                  <a:moveTo>
                    <a:pt x="86" y="75"/>
                  </a:moveTo>
                  <a:lnTo>
                    <a:pt x="86" y="96"/>
                  </a:lnTo>
                  <a:lnTo>
                    <a:pt x="84" y="95"/>
                  </a:lnTo>
                  <a:lnTo>
                    <a:pt x="80" y="94"/>
                  </a:lnTo>
                  <a:lnTo>
                    <a:pt x="50" y="64"/>
                  </a:lnTo>
                  <a:lnTo>
                    <a:pt x="48" y="60"/>
                  </a:lnTo>
                  <a:lnTo>
                    <a:pt x="47" y="57"/>
                  </a:lnTo>
                  <a:lnTo>
                    <a:pt x="48" y="53"/>
                  </a:lnTo>
                  <a:lnTo>
                    <a:pt x="50" y="50"/>
                  </a:lnTo>
                  <a:lnTo>
                    <a:pt x="53" y="49"/>
                  </a:lnTo>
                  <a:lnTo>
                    <a:pt x="57" y="48"/>
                  </a:lnTo>
                  <a:lnTo>
                    <a:pt x="59" y="49"/>
                  </a:lnTo>
                  <a:lnTo>
                    <a:pt x="62" y="50"/>
                  </a:lnTo>
                  <a:lnTo>
                    <a:pt x="86" y="75"/>
                  </a:lnTo>
                  <a:close/>
                  <a:moveTo>
                    <a:pt x="86" y="249"/>
                  </a:moveTo>
                  <a:lnTo>
                    <a:pt x="86" y="271"/>
                  </a:lnTo>
                  <a:lnTo>
                    <a:pt x="62" y="295"/>
                  </a:lnTo>
                  <a:lnTo>
                    <a:pt x="59" y="297"/>
                  </a:lnTo>
                  <a:lnTo>
                    <a:pt x="57" y="298"/>
                  </a:lnTo>
                  <a:lnTo>
                    <a:pt x="53" y="297"/>
                  </a:lnTo>
                  <a:lnTo>
                    <a:pt x="50" y="295"/>
                  </a:lnTo>
                  <a:lnTo>
                    <a:pt x="48" y="291"/>
                  </a:lnTo>
                  <a:lnTo>
                    <a:pt x="47" y="289"/>
                  </a:lnTo>
                  <a:lnTo>
                    <a:pt x="48" y="286"/>
                  </a:lnTo>
                  <a:lnTo>
                    <a:pt x="50" y="282"/>
                  </a:lnTo>
                  <a:lnTo>
                    <a:pt x="80" y="252"/>
                  </a:lnTo>
                  <a:lnTo>
                    <a:pt x="84" y="251"/>
                  </a:lnTo>
                  <a:lnTo>
                    <a:pt x="86" y="249"/>
                  </a:lnTo>
                  <a:close/>
                  <a:moveTo>
                    <a:pt x="8" y="164"/>
                  </a:moveTo>
                  <a:lnTo>
                    <a:pt x="8" y="164"/>
                  </a:lnTo>
                  <a:lnTo>
                    <a:pt x="51" y="164"/>
                  </a:lnTo>
                  <a:lnTo>
                    <a:pt x="54" y="164"/>
                  </a:lnTo>
                  <a:lnTo>
                    <a:pt x="57" y="167"/>
                  </a:lnTo>
                  <a:lnTo>
                    <a:pt x="59" y="169"/>
                  </a:lnTo>
                  <a:lnTo>
                    <a:pt x="59" y="172"/>
                  </a:lnTo>
                  <a:lnTo>
                    <a:pt x="59" y="176"/>
                  </a:lnTo>
                  <a:lnTo>
                    <a:pt x="57" y="179"/>
                  </a:lnTo>
                  <a:lnTo>
                    <a:pt x="54" y="180"/>
                  </a:lnTo>
                  <a:lnTo>
                    <a:pt x="51" y="182"/>
                  </a:lnTo>
                  <a:lnTo>
                    <a:pt x="8" y="182"/>
                  </a:lnTo>
                  <a:lnTo>
                    <a:pt x="5" y="180"/>
                  </a:lnTo>
                  <a:lnTo>
                    <a:pt x="2" y="179"/>
                  </a:lnTo>
                  <a:lnTo>
                    <a:pt x="0" y="176"/>
                  </a:lnTo>
                  <a:lnTo>
                    <a:pt x="0" y="172"/>
                  </a:lnTo>
                  <a:lnTo>
                    <a:pt x="0" y="169"/>
                  </a:lnTo>
                  <a:lnTo>
                    <a:pt x="2" y="167"/>
                  </a:lnTo>
                  <a:lnTo>
                    <a:pt x="5" y="164"/>
                  </a:lnTo>
                  <a:lnTo>
                    <a:pt x="8" y="164"/>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38" name="Freeform 153">
              <a:extLst>
                <a:ext uri="{FF2B5EF4-FFF2-40B4-BE49-F238E27FC236}">
                  <a16:creationId xmlns="" xmlns:a16="http://schemas.microsoft.com/office/drawing/2014/main" id="{EA709860-B482-4E49-9E14-4941D1101943}"/>
                </a:ext>
              </a:extLst>
            </p:cNvPr>
            <p:cNvSpPr>
              <a:spLocks noEditPoints="1" noChangeArrowheads="1"/>
            </p:cNvSpPr>
            <p:nvPr/>
          </p:nvSpPr>
          <p:spPr bwMode="auto">
            <a:xfrm>
              <a:off x="3854929" y="615065"/>
              <a:ext cx="339214" cy="338008"/>
            </a:xfrm>
            <a:custGeom>
              <a:avLst/>
              <a:gdLst>
                <a:gd name="T0" fmla="*/ 2147483647 w 325"/>
                <a:gd name="T1" fmla="*/ 2147483647 h 318"/>
                <a:gd name="T2" fmla="*/ 2147483647 w 325"/>
                <a:gd name="T3" fmla="*/ 2147483647 h 318"/>
                <a:gd name="T4" fmla="*/ 2147483647 w 325"/>
                <a:gd name="T5" fmla="*/ 2147483647 h 318"/>
                <a:gd name="T6" fmla="*/ 2147483647 w 325"/>
                <a:gd name="T7" fmla="*/ 2147483647 h 318"/>
                <a:gd name="T8" fmla="*/ 2147483647 w 325"/>
                <a:gd name="T9" fmla="*/ 2147483647 h 318"/>
                <a:gd name="T10" fmla="*/ 2147483647 w 325"/>
                <a:gd name="T11" fmla="*/ 2147483647 h 318"/>
                <a:gd name="T12" fmla="*/ 2147483647 w 325"/>
                <a:gd name="T13" fmla="*/ 2147483647 h 318"/>
                <a:gd name="T14" fmla="*/ 2147483647 w 325"/>
                <a:gd name="T15" fmla="*/ 2147483647 h 318"/>
                <a:gd name="T16" fmla="*/ 2147483647 w 325"/>
                <a:gd name="T17" fmla="*/ 2147483647 h 318"/>
                <a:gd name="T18" fmla="*/ 2147483647 w 325"/>
                <a:gd name="T19" fmla="*/ 2147483647 h 318"/>
                <a:gd name="T20" fmla="*/ 2147483647 w 325"/>
                <a:gd name="T21" fmla="*/ 2147483647 h 318"/>
                <a:gd name="T22" fmla="*/ 2147483647 w 325"/>
                <a:gd name="T23" fmla="*/ 2147483647 h 318"/>
                <a:gd name="T24" fmla="*/ 2147483647 w 325"/>
                <a:gd name="T25" fmla="*/ 2147483647 h 318"/>
                <a:gd name="T26" fmla="*/ 2147483647 w 325"/>
                <a:gd name="T27" fmla="*/ 2147483647 h 318"/>
                <a:gd name="T28" fmla="*/ 2147483647 w 325"/>
                <a:gd name="T29" fmla="*/ 2147483647 h 318"/>
                <a:gd name="T30" fmla="*/ 2147483647 w 325"/>
                <a:gd name="T31" fmla="*/ 2147483647 h 318"/>
                <a:gd name="T32" fmla="*/ 2147483647 w 325"/>
                <a:gd name="T33" fmla="*/ 2147483647 h 318"/>
                <a:gd name="T34" fmla="*/ 2147483647 w 325"/>
                <a:gd name="T35" fmla="*/ 2147483647 h 318"/>
                <a:gd name="T36" fmla="*/ 2147483647 w 325"/>
                <a:gd name="T37" fmla="*/ 2147483647 h 318"/>
                <a:gd name="T38" fmla="*/ 2147483647 w 325"/>
                <a:gd name="T39" fmla="*/ 2147483647 h 318"/>
                <a:gd name="T40" fmla="*/ 2147483647 w 325"/>
                <a:gd name="T41" fmla="*/ 2147483647 h 318"/>
                <a:gd name="T42" fmla="*/ 2147483647 w 325"/>
                <a:gd name="T43" fmla="*/ 2147483647 h 318"/>
                <a:gd name="T44" fmla="*/ 2147483647 w 325"/>
                <a:gd name="T45" fmla="*/ 2147483647 h 318"/>
                <a:gd name="T46" fmla="*/ 2147483647 w 325"/>
                <a:gd name="T47" fmla="*/ 2147483647 h 318"/>
                <a:gd name="T48" fmla="*/ 2147483647 w 325"/>
                <a:gd name="T49" fmla="*/ 2147483647 h 318"/>
                <a:gd name="T50" fmla="*/ 2147483647 w 325"/>
                <a:gd name="T51" fmla="*/ 2147483647 h 318"/>
                <a:gd name="T52" fmla="*/ 2147483647 w 325"/>
                <a:gd name="T53" fmla="*/ 2147483647 h 318"/>
                <a:gd name="T54" fmla="*/ 2147483647 w 325"/>
                <a:gd name="T55" fmla="*/ 2147483647 h 318"/>
                <a:gd name="T56" fmla="*/ 2147483647 w 325"/>
                <a:gd name="T57" fmla="*/ 2147483647 h 318"/>
                <a:gd name="T58" fmla="*/ 2147483647 w 325"/>
                <a:gd name="T59" fmla="*/ 2147483647 h 318"/>
                <a:gd name="T60" fmla="*/ 2147483647 w 325"/>
                <a:gd name="T61" fmla="*/ 2147483647 h 318"/>
                <a:gd name="T62" fmla="*/ 2147483647 w 325"/>
                <a:gd name="T63" fmla="*/ 2147483647 h 318"/>
                <a:gd name="T64" fmla="*/ 2147483647 w 325"/>
                <a:gd name="T65" fmla="*/ 2147483647 h 318"/>
                <a:gd name="T66" fmla="*/ 2147483647 w 325"/>
                <a:gd name="T67" fmla="*/ 2147483647 h 318"/>
                <a:gd name="T68" fmla="*/ 2147483647 w 325"/>
                <a:gd name="T69" fmla="*/ 2147483647 h 318"/>
                <a:gd name="T70" fmla="*/ 2147483647 w 325"/>
                <a:gd name="T71" fmla="*/ 2147483647 h 318"/>
                <a:gd name="T72" fmla="*/ 2147483647 w 325"/>
                <a:gd name="T73" fmla="*/ 2147483647 h 318"/>
                <a:gd name="T74" fmla="*/ 2147483647 w 325"/>
                <a:gd name="T75" fmla="*/ 2147483647 h 318"/>
                <a:gd name="T76" fmla="*/ 2147483647 w 325"/>
                <a:gd name="T77" fmla="*/ 2147483647 h 318"/>
                <a:gd name="T78" fmla="*/ 2147483647 w 325"/>
                <a:gd name="T79" fmla="*/ 2147483647 h 318"/>
                <a:gd name="T80" fmla="*/ 2147483647 w 325"/>
                <a:gd name="T81" fmla="*/ 2147483647 h 318"/>
                <a:gd name="T82" fmla="*/ 2147483647 w 325"/>
                <a:gd name="T83" fmla="*/ 2147483647 h 318"/>
                <a:gd name="T84" fmla="*/ 2147483647 w 325"/>
                <a:gd name="T85" fmla="*/ 2147483647 h 318"/>
                <a:gd name="T86" fmla="*/ 2147483647 w 325"/>
                <a:gd name="T87" fmla="*/ 2147483647 h 318"/>
                <a:gd name="T88" fmla="*/ 2147483647 w 325"/>
                <a:gd name="T89" fmla="*/ 2147483647 h 318"/>
                <a:gd name="T90" fmla="*/ 2147483647 w 325"/>
                <a:gd name="T91" fmla="*/ 2147483647 h 318"/>
                <a:gd name="T92" fmla="*/ 2147483647 w 325"/>
                <a:gd name="T93" fmla="*/ 2147483647 h 318"/>
                <a:gd name="T94" fmla="*/ 2147483647 w 325"/>
                <a:gd name="T95" fmla="*/ 2147483647 h 318"/>
                <a:gd name="T96" fmla="*/ 2147483647 w 325"/>
                <a:gd name="T97" fmla="*/ 2147483647 h 318"/>
                <a:gd name="T98" fmla="*/ 2147483647 w 325"/>
                <a:gd name="T99" fmla="*/ 2147483647 h 318"/>
                <a:gd name="T100" fmla="*/ 2147483647 w 325"/>
                <a:gd name="T101" fmla="*/ 2147483647 h 31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325"/>
                <a:gd name="T154" fmla="*/ 0 h 318"/>
                <a:gd name="T155" fmla="*/ 325 w 325"/>
                <a:gd name="T156" fmla="*/ 318 h 31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325" h="318">
                  <a:moveTo>
                    <a:pt x="194" y="31"/>
                  </a:moveTo>
                  <a:lnTo>
                    <a:pt x="194" y="31"/>
                  </a:lnTo>
                  <a:lnTo>
                    <a:pt x="196" y="33"/>
                  </a:lnTo>
                  <a:lnTo>
                    <a:pt x="200" y="35"/>
                  </a:lnTo>
                  <a:lnTo>
                    <a:pt x="206" y="35"/>
                  </a:lnTo>
                  <a:lnTo>
                    <a:pt x="210" y="33"/>
                  </a:lnTo>
                  <a:lnTo>
                    <a:pt x="214" y="29"/>
                  </a:lnTo>
                  <a:lnTo>
                    <a:pt x="215" y="25"/>
                  </a:lnTo>
                  <a:lnTo>
                    <a:pt x="217" y="20"/>
                  </a:lnTo>
                  <a:lnTo>
                    <a:pt x="215" y="16"/>
                  </a:lnTo>
                  <a:lnTo>
                    <a:pt x="211" y="12"/>
                  </a:lnTo>
                  <a:lnTo>
                    <a:pt x="207" y="9"/>
                  </a:lnTo>
                  <a:lnTo>
                    <a:pt x="223" y="0"/>
                  </a:lnTo>
                  <a:lnTo>
                    <a:pt x="321" y="177"/>
                  </a:lnTo>
                  <a:lnTo>
                    <a:pt x="324" y="182"/>
                  </a:lnTo>
                  <a:lnTo>
                    <a:pt x="325" y="189"/>
                  </a:lnTo>
                  <a:lnTo>
                    <a:pt x="325" y="196"/>
                  </a:lnTo>
                  <a:lnTo>
                    <a:pt x="324" y="201"/>
                  </a:lnTo>
                  <a:lnTo>
                    <a:pt x="322" y="208"/>
                  </a:lnTo>
                  <a:lnTo>
                    <a:pt x="318" y="212"/>
                  </a:lnTo>
                  <a:lnTo>
                    <a:pt x="314" y="218"/>
                  </a:lnTo>
                  <a:lnTo>
                    <a:pt x="309" y="222"/>
                  </a:lnTo>
                  <a:lnTo>
                    <a:pt x="194" y="285"/>
                  </a:lnTo>
                  <a:lnTo>
                    <a:pt x="194" y="212"/>
                  </a:lnTo>
                  <a:lnTo>
                    <a:pt x="291" y="158"/>
                  </a:lnTo>
                  <a:lnTo>
                    <a:pt x="293" y="155"/>
                  </a:lnTo>
                  <a:lnTo>
                    <a:pt x="293" y="154"/>
                  </a:lnTo>
                  <a:lnTo>
                    <a:pt x="291" y="153"/>
                  </a:lnTo>
                  <a:lnTo>
                    <a:pt x="288" y="153"/>
                  </a:lnTo>
                  <a:lnTo>
                    <a:pt x="194" y="205"/>
                  </a:lnTo>
                  <a:lnTo>
                    <a:pt x="194" y="174"/>
                  </a:lnTo>
                  <a:lnTo>
                    <a:pt x="275" y="130"/>
                  </a:lnTo>
                  <a:lnTo>
                    <a:pt x="276" y="127"/>
                  </a:lnTo>
                  <a:lnTo>
                    <a:pt x="276" y="126"/>
                  </a:lnTo>
                  <a:lnTo>
                    <a:pt x="275" y="124"/>
                  </a:lnTo>
                  <a:lnTo>
                    <a:pt x="272" y="124"/>
                  </a:lnTo>
                  <a:lnTo>
                    <a:pt x="194" y="168"/>
                  </a:lnTo>
                  <a:lnTo>
                    <a:pt x="194" y="138"/>
                  </a:lnTo>
                  <a:lnTo>
                    <a:pt x="260" y="101"/>
                  </a:lnTo>
                  <a:lnTo>
                    <a:pt x="261" y="98"/>
                  </a:lnTo>
                  <a:lnTo>
                    <a:pt x="261" y="97"/>
                  </a:lnTo>
                  <a:lnTo>
                    <a:pt x="259" y="96"/>
                  </a:lnTo>
                  <a:lnTo>
                    <a:pt x="257" y="96"/>
                  </a:lnTo>
                  <a:lnTo>
                    <a:pt x="194" y="131"/>
                  </a:lnTo>
                  <a:lnTo>
                    <a:pt x="194" y="100"/>
                  </a:lnTo>
                  <a:lnTo>
                    <a:pt x="244" y="73"/>
                  </a:lnTo>
                  <a:lnTo>
                    <a:pt x="245" y="70"/>
                  </a:lnTo>
                  <a:lnTo>
                    <a:pt x="245" y="69"/>
                  </a:lnTo>
                  <a:lnTo>
                    <a:pt x="244" y="67"/>
                  </a:lnTo>
                  <a:lnTo>
                    <a:pt x="241" y="67"/>
                  </a:lnTo>
                  <a:lnTo>
                    <a:pt x="194" y="93"/>
                  </a:lnTo>
                  <a:lnTo>
                    <a:pt x="194" y="31"/>
                  </a:lnTo>
                  <a:close/>
                  <a:moveTo>
                    <a:pt x="15" y="116"/>
                  </a:moveTo>
                  <a:lnTo>
                    <a:pt x="15" y="116"/>
                  </a:lnTo>
                  <a:lnTo>
                    <a:pt x="15" y="120"/>
                  </a:lnTo>
                  <a:lnTo>
                    <a:pt x="16" y="126"/>
                  </a:lnTo>
                  <a:lnTo>
                    <a:pt x="19" y="130"/>
                  </a:lnTo>
                  <a:lnTo>
                    <a:pt x="24" y="132"/>
                  </a:lnTo>
                  <a:lnTo>
                    <a:pt x="28" y="132"/>
                  </a:lnTo>
                  <a:lnTo>
                    <a:pt x="34" y="131"/>
                  </a:lnTo>
                  <a:lnTo>
                    <a:pt x="38" y="127"/>
                  </a:lnTo>
                  <a:lnTo>
                    <a:pt x="41" y="123"/>
                  </a:lnTo>
                  <a:lnTo>
                    <a:pt x="41" y="117"/>
                  </a:lnTo>
                  <a:lnTo>
                    <a:pt x="39" y="113"/>
                  </a:lnTo>
                  <a:lnTo>
                    <a:pt x="35" y="109"/>
                  </a:lnTo>
                  <a:lnTo>
                    <a:pt x="31" y="107"/>
                  </a:lnTo>
                  <a:lnTo>
                    <a:pt x="50" y="96"/>
                  </a:lnTo>
                  <a:lnTo>
                    <a:pt x="50" y="101"/>
                  </a:lnTo>
                  <a:lnTo>
                    <a:pt x="51" y="107"/>
                  </a:lnTo>
                  <a:lnTo>
                    <a:pt x="54" y="111"/>
                  </a:lnTo>
                  <a:lnTo>
                    <a:pt x="60" y="112"/>
                  </a:lnTo>
                  <a:lnTo>
                    <a:pt x="64" y="113"/>
                  </a:lnTo>
                  <a:lnTo>
                    <a:pt x="69" y="111"/>
                  </a:lnTo>
                  <a:lnTo>
                    <a:pt x="73" y="108"/>
                  </a:lnTo>
                  <a:lnTo>
                    <a:pt x="76" y="104"/>
                  </a:lnTo>
                  <a:lnTo>
                    <a:pt x="76" y="98"/>
                  </a:lnTo>
                  <a:lnTo>
                    <a:pt x="75" y="93"/>
                  </a:lnTo>
                  <a:lnTo>
                    <a:pt x="70" y="89"/>
                  </a:lnTo>
                  <a:lnTo>
                    <a:pt x="66" y="88"/>
                  </a:lnTo>
                  <a:lnTo>
                    <a:pt x="85" y="77"/>
                  </a:lnTo>
                  <a:lnTo>
                    <a:pt x="85" y="81"/>
                  </a:lnTo>
                  <a:lnTo>
                    <a:pt x="87" y="86"/>
                  </a:lnTo>
                  <a:lnTo>
                    <a:pt x="89" y="90"/>
                  </a:lnTo>
                  <a:lnTo>
                    <a:pt x="95" y="93"/>
                  </a:lnTo>
                  <a:lnTo>
                    <a:pt x="99" y="93"/>
                  </a:lnTo>
                  <a:lnTo>
                    <a:pt x="104" y="92"/>
                  </a:lnTo>
                  <a:lnTo>
                    <a:pt x="108" y="88"/>
                  </a:lnTo>
                  <a:lnTo>
                    <a:pt x="111" y="84"/>
                  </a:lnTo>
                  <a:lnTo>
                    <a:pt x="111" y="78"/>
                  </a:lnTo>
                  <a:lnTo>
                    <a:pt x="110" y="74"/>
                  </a:lnTo>
                  <a:lnTo>
                    <a:pt x="106" y="70"/>
                  </a:lnTo>
                  <a:lnTo>
                    <a:pt x="102" y="67"/>
                  </a:lnTo>
                  <a:lnTo>
                    <a:pt x="121" y="56"/>
                  </a:lnTo>
                  <a:lnTo>
                    <a:pt x="121" y="62"/>
                  </a:lnTo>
                  <a:lnTo>
                    <a:pt x="122" y="67"/>
                  </a:lnTo>
                  <a:lnTo>
                    <a:pt x="125" y="71"/>
                  </a:lnTo>
                  <a:lnTo>
                    <a:pt x="130" y="73"/>
                  </a:lnTo>
                  <a:lnTo>
                    <a:pt x="134" y="74"/>
                  </a:lnTo>
                  <a:lnTo>
                    <a:pt x="140" y="73"/>
                  </a:lnTo>
                  <a:lnTo>
                    <a:pt x="144" y="69"/>
                  </a:lnTo>
                  <a:lnTo>
                    <a:pt x="146" y="65"/>
                  </a:lnTo>
                  <a:lnTo>
                    <a:pt x="146" y="59"/>
                  </a:lnTo>
                  <a:lnTo>
                    <a:pt x="145" y="54"/>
                  </a:lnTo>
                  <a:lnTo>
                    <a:pt x="141" y="50"/>
                  </a:lnTo>
                  <a:lnTo>
                    <a:pt x="137" y="48"/>
                  </a:lnTo>
                  <a:lnTo>
                    <a:pt x="156" y="38"/>
                  </a:lnTo>
                  <a:lnTo>
                    <a:pt x="154" y="43"/>
                  </a:lnTo>
                  <a:lnTo>
                    <a:pt x="157" y="47"/>
                  </a:lnTo>
                  <a:lnTo>
                    <a:pt x="160" y="51"/>
                  </a:lnTo>
                  <a:lnTo>
                    <a:pt x="164" y="54"/>
                  </a:lnTo>
                  <a:lnTo>
                    <a:pt x="169" y="54"/>
                  </a:lnTo>
                  <a:lnTo>
                    <a:pt x="175" y="52"/>
                  </a:lnTo>
                  <a:lnTo>
                    <a:pt x="179" y="50"/>
                  </a:lnTo>
                  <a:lnTo>
                    <a:pt x="180" y="44"/>
                  </a:lnTo>
                  <a:lnTo>
                    <a:pt x="181" y="40"/>
                  </a:lnTo>
                  <a:lnTo>
                    <a:pt x="180" y="35"/>
                  </a:lnTo>
                  <a:lnTo>
                    <a:pt x="176" y="31"/>
                  </a:lnTo>
                  <a:lnTo>
                    <a:pt x="172" y="28"/>
                  </a:lnTo>
                  <a:lnTo>
                    <a:pt x="191" y="19"/>
                  </a:lnTo>
                  <a:lnTo>
                    <a:pt x="190" y="23"/>
                  </a:lnTo>
                  <a:lnTo>
                    <a:pt x="192" y="28"/>
                  </a:lnTo>
                  <a:lnTo>
                    <a:pt x="194" y="31"/>
                  </a:lnTo>
                  <a:lnTo>
                    <a:pt x="194" y="93"/>
                  </a:lnTo>
                  <a:lnTo>
                    <a:pt x="47" y="174"/>
                  </a:lnTo>
                  <a:lnTo>
                    <a:pt x="46" y="176"/>
                  </a:lnTo>
                  <a:lnTo>
                    <a:pt x="46" y="178"/>
                  </a:lnTo>
                  <a:lnTo>
                    <a:pt x="49" y="180"/>
                  </a:lnTo>
                  <a:lnTo>
                    <a:pt x="50" y="180"/>
                  </a:lnTo>
                  <a:lnTo>
                    <a:pt x="194" y="100"/>
                  </a:lnTo>
                  <a:lnTo>
                    <a:pt x="194" y="131"/>
                  </a:lnTo>
                  <a:lnTo>
                    <a:pt x="64" y="203"/>
                  </a:lnTo>
                  <a:lnTo>
                    <a:pt x="62" y="204"/>
                  </a:lnTo>
                  <a:lnTo>
                    <a:pt x="62" y="207"/>
                  </a:lnTo>
                  <a:lnTo>
                    <a:pt x="64" y="208"/>
                  </a:lnTo>
                  <a:lnTo>
                    <a:pt x="66" y="208"/>
                  </a:lnTo>
                  <a:lnTo>
                    <a:pt x="194" y="138"/>
                  </a:lnTo>
                  <a:lnTo>
                    <a:pt x="194" y="168"/>
                  </a:lnTo>
                  <a:lnTo>
                    <a:pt x="80" y="231"/>
                  </a:lnTo>
                  <a:lnTo>
                    <a:pt x="77" y="233"/>
                  </a:lnTo>
                  <a:lnTo>
                    <a:pt x="79" y="235"/>
                  </a:lnTo>
                  <a:lnTo>
                    <a:pt x="80" y="237"/>
                  </a:lnTo>
                  <a:lnTo>
                    <a:pt x="83" y="237"/>
                  </a:lnTo>
                  <a:lnTo>
                    <a:pt x="194" y="174"/>
                  </a:lnTo>
                  <a:lnTo>
                    <a:pt x="194" y="205"/>
                  </a:lnTo>
                  <a:lnTo>
                    <a:pt x="95" y="260"/>
                  </a:lnTo>
                  <a:lnTo>
                    <a:pt x="93" y="261"/>
                  </a:lnTo>
                  <a:lnTo>
                    <a:pt x="93" y="264"/>
                  </a:lnTo>
                  <a:lnTo>
                    <a:pt x="96" y="265"/>
                  </a:lnTo>
                  <a:lnTo>
                    <a:pt x="98" y="265"/>
                  </a:lnTo>
                  <a:lnTo>
                    <a:pt x="194" y="212"/>
                  </a:lnTo>
                  <a:lnTo>
                    <a:pt x="194" y="285"/>
                  </a:lnTo>
                  <a:lnTo>
                    <a:pt x="142" y="314"/>
                  </a:lnTo>
                  <a:lnTo>
                    <a:pt x="137" y="316"/>
                  </a:lnTo>
                  <a:lnTo>
                    <a:pt x="130" y="318"/>
                  </a:lnTo>
                  <a:lnTo>
                    <a:pt x="123" y="318"/>
                  </a:lnTo>
                  <a:lnTo>
                    <a:pt x="118" y="316"/>
                  </a:lnTo>
                  <a:lnTo>
                    <a:pt x="111" y="314"/>
                  </a:lnTo>
                  <a:lnTo>
                    <a:pt x="107" y="311"/>
                  </a:lnTo>
                  <a:lnTo>
                    <a:pt x="102" y="306"/>
                  </a:lnTo>
                  <a:lnTo>
                    <a:pt x="98" y="300"/>
                  </a:lnTo>
                  <a:lnTo>
                    <a:pt x="0" y="124"/>
                  </a:lnTo>
                  <a:lnTo>
                    <a:pt x="15" y="11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39" name="Freeform 154">
              <a:extLst>
                <a:ext uri="{FF2B5EF4-FFF2-40B4-BE49-F238E27FC236}">
                  <a16:creationId xmlns="" xmlns:a16="http://schemas.microsoft.com/office/drawing/2014/main" id="{B3C77EFE-EB2A-4317-9E37-61370FCFD2B0}"/>
                </a:ext>
              </a:extLst>
            </p:cNvPr>
            <p:cNvSpPr>
              <a:spLocks noEditPoints="1" noChangeArrowheads="1"/>
            </p:cNvSpPr>
            <p:nvPr/>
          </p:nvSpPr>
          <p:spPr bwMode="auto">
            <a:xfrm>
              <a:off x="5043217" y="2056382"/>
              <a:ext cx="320484" cy="343323"/>
            </a:xfrm>
            <a:custGeom>
              <a:avLst/>
              <a:gdLst>
                <a:gd name="T0" fmla="*/ 2147483647 w 308"/>
                <a:gd name="T1" fmla="*/ 2147483647 h 323"/>
                <a:gd name="T2" fmla="*/ 2147483647 w 308"/>
                <a:gd name="T3" fmla="*/ 2147483647 h 323"/>
                <a:gd name="T4" fmla="*/ 2147483647 w 308"/>
                <a:gd name="T5" fmla="*/ 2147483647 h 323"/>
                <a:gd name="T6" fmla="*/ 2147483647 w 308"/>
                <a:gd name="T7" fmla="*/ 2147483647 h 323"/>
                <a:gd name="T8" fmla="*/ 2147483647 w 308"/>
                <a:gd name="T9" fmla="*/ 2147483647 h 323"/>
                <a:gd name="T10" fmla="*/ 2147483647 w 308"/>
                <a:gd name="T11" fmla="*/ 2147483647 h 323"/>
                <a:gd name="T12" fmla="*/ 2147483647 w 308"/>
                <a:gd name="T13" fmla="*/ 2147483647 h 323"/>
                <a:gd name="T14" fmla="*/ 2147483647 w 308"/>
                <a:gd name="T15" fmla="*/ 2147483647 h 323"/>
                <a:gd name="T16" fmla="*/ 2147483647 w 308"/>
                <a:gd name="T17" fmla="*/ 2147483647 h 323"/>
                <a:gd name="T18" fmla="*/ 2147483647 w 308"/>
                <a:gd name="T19" fmla="*/ 2147483647 h 323"/>
                <a:gd name="T20" fmla="*/ 2147483647 w 308"/>
                <a:gd name="T21" fmla="*/ 2147483647 h 323"/>
                <a:gd name="T22" fmla="*/ 2147483647 w 308"/>
                <a:gd name="T23" fmla="*/ 2147483647 h 323"/>
                <a:gd name="T24" fmla="*/ 2147483647 w 308"/>
                <a:gd name="T25" fmla="*/ 2147483647 h 323"/>
                <a:gd name="T26" fmla="*/ 2147483647 w 308"/>
                <a:gd name="T27" fmla="*/ 2147483647 h 323"/>
                <a:gd name="T28" fmla="*/ 2147483647 w 308"/>
                <a:gd name="T29" fmla="*/ 2147483647 h 323"/>
                <a:gd name="T30" fmla="*/ 2147483647 w 308"/>
                <a:gd name="T31" fmla="*/ 2147483647 h 323"/>
                <a:gd name="T32" fmla="*/ 2147483647 w 308"/>
                <a:gd name="T33" fmla="*/ 2147483647 h 323"/>
                <a:gd name="T34" fmla="*/ 2147483647 w 308"/>
                <a:gd name="T35" fmla="*/ 2147483647 h 323"/>
                <a:gd name="T36" fmla="*/ 2147483647 w 308"/>
                <a:gd name="T37" fmla="*/ 2147483647 h 323"/>
                <a:gd name="T38" fmla="*/ 2147483647 w 308"/>
                <a:gd name="T39" fmla="*/ 2147483647 h 323"/>
                <a:gd name="T40" fmla="*/ 2147483647 w 308"/>
                <a:gd name="T41" fmla="*/ 2147483647 h 323"/>
                <a:gd name="T42" fmla="*/ 2147483647 w 308"/>
                <a:gd name="T43" fmla="*/ 2147483647 h 323"/>
                <a:gd name="T44" fmla="*/ 2147483647 w 308"/>
                <a:gd name="T45" fmla="*/ 2147483647 h 323"/>
                <a:gd name="T46" fmla="*/ 2147483647 w 308"/>
                <a:gd name="T47" fmla="*/ 2147483647 h 323"/>
                <a:gd name="T48" fmla="*/ 2147483647 w 308"/>
                <a:gd name="T49" fmla="*/ 2147483647 h 323"/>
                <a:gd name="T50" fmla="*/ 2147483647 w 308"/>
                <a:gd name="T51" fmla="*/ 2147483647 h 323"/>
                <a:gd name="T52" fmla="*/ 2147483647 w 308"/>
                <a:gd name="T53" fmla="*/ 2147483647 h 323"/>
                <a:gd name="T54" fmla="*/ 2147483647 w 308"/>
                <a:gd name="T55" fmla="*/ 0 h 323"/>
                <a:gd name="T56" fmla="*/ 2147483647 w 308"/>
                <a:gd name="T57" fmla="*/ 2147483647 h 323"/>
                <a:gd name="T58" fmla="*/ 2147483647 w 308"/>
                <a:gd name="T59" fmla="*/ 2147483647 h 323"/>
                <a:gd name="T60" fmla="*/ 2147483647 w 308"/>
                <a:gd name="T61" fmla="*/ 2147483647 h 323"/>
                <a:gd name="T62" fmla="*/ 2147483647 w 308"/>
                <a:gd name="T63" fmla="*/ 2147483647 h 323"/>
                <a:gd name="T64" fmla="*/ 2147483647 w 308"/>
                <a:gd name="T65" fmla="*/ 2147483647 h 323"/>
                <a:gd name="T66" fmla="*/ 2147483647 w 308"/>
                <a:gd name="T67" fmla="*/ 2147483647 h 323"/>
                <a:gd name="T68" fmla="*/ 2147483647 w 308"/>
                <a:gd name="T69" fmla="*/ 2147483647 h 323"/>
                <a:gd name="T70" fmla="*/ 2147483647 w 308"/>
                <a:gd name="T71" fmla="*/ 2147483647 h 323"/>
                <a:gd name="T72" fmla="*/ 2147483647 w 308"/>
                <a:gd name="T73" fmla="*/ 2147483647 h 323"/>
                <a:gd name="T74" fmla="*/ 2147483647 w 308"/>
                <a:gd name="T75" fmla="*/ 2147483647 h 323"/>
                <a:gd name="T76" fmla="*/ 2147483647 w 308"/>
                <a:gd name="T77" fmla="*/ 2147483647 h 323"/>
                <a:gd name="T78" fmla="*/ 2147483647 w 308"/>
                <a:gd name="T79" fmla="*/ 2147483647 h 323"/>
                <a:gd name="T80" fmla="*/ 2147483647 w 308"/>
                <a:gd name="T81" fmla="*/ 2147483647 h 323"/>
                <a:gd name="T82" fmla="*/ 2147483647 w 308"/>
                <a:gd name="T83" fmla="*/ 2147483647 h 323"/>
                <a:gd name="T84" fmla="*/ 2147483647 w 308"/>
                <a:gd name="T85" fmla="*/ 2147483647 h 323"/>
                <a:gd name="T86" fmla="*/ 2147483647 w 308"/>
                <a:gd name="T87" fmla="*/ 2147483647 h 323"/>
                <a:gd name="T88" fmla="*/ 2147483647 w 308"/>
                <a:gd name="T89" fmla="*/ 2147483647 h 323"/>
                <a:gd name="T90" fmla="*/ 2147483647 w 308"/>
                <a:gd name="T91" fmla="*/ 2147483647 h 323"/>
                <a:gd name="T92" fmla="*/ 2147483647 w 308"/>
                <a:gd name="T93" fmla="*/ 2147483647 h 323"/>
                <a:gd name="T94" fmla="*/ 2147483647 w 308"/>
                <a:gd name="T95" fmla="*/ 2147483647 h 323"/>
                <a:gd name="T96" fmla="*/ 2147483647 w 308"/>
                <a:gd name="T97" fmla="*/ 2147483647 h 323"/>
                <a:gd name="T98" fmla="*/ 2147483647 w 308"/>
                <a:gd name="T99" fmla="*/ 2147483647 h 323"/>
                <a:gd name="T100" fmla="*/ 2147483647 w 308"/>
                <a:gd name="T101" fmla="*/ 2147483647 h 323"/>
                <a:gd name="T102" fmla="*/ 2147483647 w 308"/>
                <a:gd name="T103" fmla="*/ 2147483647 h 323"/>
                <a:gd name="T104" fmla="*/ 2147483647 w 308"/>
                <a:gd name="T105" fmla="*/ 2147483647 h 323"/>
                <a:gd name="T106" fmla="*/ 2147483647 w 308"/>
                <a:gd name="T107" fmla="*/ 2147483647 h 323"/>
                <a:gd name="T108" fmla="*/ 2147483647 w 308"/>
                <a:gd name="T109" fmla="*/ 2147483647 h 323"/>
                <a:gd name="T110" fmla="*/ 2147483647 w 308"/>
                <a:gd name="T111" fmla="*/ 2147483647 h 323"/>
                <a:gd name="T112" fmla="*/ 2147483647 w 308"/>
                <a:gd name="T113" fmla="*/ 2147483647 h 323"/>
                <a:gd name="T114" fmla="*/ 2147483647 w 308"/>
                <a:gd name="T115" fmla="*/ 2147483647 h 323"/>
                <a:gd name="T116" fmla="*/ 2147483647 w 308"/>
                <a:gd name="T117" fmla="*/ 2147483647 h 323"/>
                <a:gd name="T118" fmla="*/ 2147483647 w 308"/>
                <a:gd name="T119" fmla="*/ 2147483647 h 323"/>
                <a:gd name="T120" fmla="*/ 2147483647 w 308"/>
                <a:gd name="T121" fmla="*/ 2147483647 h 323"/>
                <a:gd name="T122" fmla="*/ 2147483647 w 308"/>
                <a:gd name="T123" fmla="*/ 2147483647 h 323"/>
                <a:gd name="T124" fmla="*/ 2147483647 w 308"/>
                <a:gd name="T125" fmla="*/ 2147483647 h 32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08"/>
                <a:gd name="T190" fmla="*/ 0 h 323"/>
                <a:gd name="T191" fmla="*/ 308 w 308"/>
                <a:gd name="T192" fmla="*/ 323 h 32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08" h="323">
                  <a:moveTo>
                    <a:pt x="218" y="44"/>
                  </a:moveTo>
                  <a:lnTo>
                    <a:pt x="288" y="76"/>
                  </a:lnTo>
                  <a:lnTo>
                    <a:pt x="293" y="80"/>
                  </a:lnTo>
                  <a:lnTo>
                    <a:pt x="299" y="84"/>
                  </a:lnTo>
                  <a:lnTo>
                    <a:pt x="303" y="90"/>
                  </a:lnTo>
                  <a:lnTo>
                    <a:pt x="306" y="96"/>
                  </a:lnTo>
                  <a:lnTo>
                    <a:pt x="308" y="103"/>
                  </a:lnTo>
                  <a:lnTo>
                    <a:pt x="308" y="110"/>
                  </a:lnTo>
                  <a:lnTo>
                    <a:pt x="307" y="117"/>
                  </a:lnTo>
                  <a:lnTo>
                    <a:pt x="304" y="124"/>
                  </a:lnTo>
                  <a:lnTo>
                    <a:pt x="222" y="301"/>
                  </a:lnTo>
                  <a:lnTo>
                    <a:pt x="218" y="308"/>
                  </a:lnTo>
                  <a:lnTo>
                    <a:pt x="218" y="248"/>
                  </a:lnTo>
                  <a:lnTo>
                    <a:pt x="219" y="245"/>
                  </a:lnTo>
                  <a:lnTo>
                    <a:pt x="227" y="228"/>
                  </a:lnTo>
                  <a:lnTo>
                    <a:pt x="228" y="226"/>
                  </a:lnTo>
                  <a:lnTo>
                    <a:pt x="227" y="224"/>
                  </a:lnTo>
                  <a:lnTo>
                    <a:pt x="227" y="222"/>
                  </a:lnTo>
                  <a:lnTo>
                    <a:pt x="224" y="221"/>
                  </a:lnTo>
                  <a:lnTo>
                    <a:pt x="218" y="217"/>
                  </a:lnTo>
                  <a:lnTo>
                    <a:pt x="218" y="202"/>
                  </a:lnTo>
                  <a:lnTo>
                    <a:pt x="230" y="209"/>
                  </a:lnTo>
                  <a:lnTo>
                    <a:pt x="233" y="209"/>
                  </a:lnTo>
                  <a:lnTo>
                    <a:pt x="235" y="209"/>
                  </a:lnTo>
                  <a:lnTo>
                    <a:pt x="237" y="207"/>
                  </a:lnTo>
                  <a:lnTo>
                    <a:pt x="238" y="206"/>
                  </a:lnTo>
                  <a:lnTo>
                    <a:pt x="246" y="188"/>
                  </a:lnTo>
                  <a:lnTo>
                    <a:pt x="247" y="186"/>
                  </a:lnTo>
                  <a:lnTo>
                    <a:pt x="246" y="184"/>
                  </a:lnTo>
                  <a:lnTo>
                    <a:pt x="246" y="182"/>
                  </a:lnTo>
                  <a:lnTo>
                    <a:pt x="243" y="180"/>
                  </a:lnTo>
                  <a:lnTo>
                    <a:pt x="218" y="168"/>
                  </a:lnTo>
                  <a:lnTo>
                    <a:pt x="218" y="145"/>
                  </a:lnTo>
                  <a:lnTo>
                    <a:pt x="243" y="157"/>
                  </a:lnTo>
                  <a:lnTo>
                    <a:pt x="250" y="159"/>
                  </a:lnTo>
                  <a:lnTo>
                    <a:pt x="257" y="157"/>
                  </a:lnTo>
                  <a:lnTo>
                    <a:pt x="262" y="155"/>
                  </a:lnTo>
                  <a:lnTo>
                    <a:pt x="266" y="149"/>
                  </a:lnTo>
                  <a:lnTo>
                    <a:pt x="279" y="122"/>
                  </a:lnTo>
                  <a:lnTo>
                    <a:pt x="280" y="115"/>
                  </a:lnTo>
                  <a:lnTo>
                    <a:pt x="280" y="109"/>
                  </a:lnTo>
                  <a:lnTo>
                    <a:pt x="276" y="103"/>
                  </a:lnTo>
                  <a:lnTo>
                    <a:pt x="270" y="99"/>
                  </a:lnTo>
                  <a:lnTo>
                    <a:pt x="218" y="75"/>
                  </a:lnTo>
                  <a:lnTo>
                    <a:pt x="218" y="44"/>
                  </a:lnTo>
                  <a:close/>
                  <a:moveTo>
                    <a:pt x="180" y="26"/>
                  </a:moveTo>
                  <a:lnTo>
                    <a:pt x="218" y="44"/>
                  </a:lnTo>
                  <a:lnTo>
                    <a:pt x="218" y="75"/>
                  </a:lnTo>
                  <a:lnTo>
                    <a:pt x="180" y="57"/>
                  </a:lnTo>
                  <a:lnTo>
                    <a:pt x="180" y="26"/>
                  </a:lnTo>
                  <a:close/>
                  <a:moveTo>
                    <a:pt x="218" y="308"/>
                  </a:moveTo>
                  <a:lnTo>
                    <a:pt x="218" y="308"/>
                  </a:lnTo>
                  <a:lnTo>
                    <a:pt x="211" y="316"/>
                  </a:lnTo>
                  <a:lnTo>
                    <a:pt x="201" y="320"/>
                  </a:lnTo>
                  <a:lnTo>
                    <a:pt x="191" y="323"/>
                  </a:lnTo>
                  <a:lnTo>
                    <a:pt x="180" y="321"/>
                  </a:lnTo>
                  <a:lnTo>
                    <a:pt x="180" y="283"/>
                  </a:lnTo>
                  <a:lnTo>
                    <a:pt x="193" y="289"/>
                  </a:lnTo>
                  <a:lnTo>
                    <a:pt x="195" y="289"/>
                  </a:lnTo>
                  <a:lnTo>
                    <a:pt x="197" y="289"/>
                  </a:lnTo>
                  <a:lnTo>
                    <a:pt x="199" y="287"/>
                  </a:lnTo>
                  <a:lnTo>
                    <a:pt x="200" y="286"/>
                  </a:lnTo>
                  <a:lnTo>
                    <a:pt x="208" y="268"/>
                  </a:lnTo>
                  <a:lnTo>
                    <a:pt x="209" y="266"/>
                  </a:lnTo>
                  <a:lnTo>
                    <a:pt x="209" y="264"/>
                  </a:lnTo>
                  <a:lnTo>
                    <a:pt x="208" y="262"/>
                  </a:lnTo>
                  <a:lnTo>
                    <a:pt x="205" y="260"/>
                  </a:lnTo>
                  <a:lnTo>
                    <a:pt x="180" y="249"/>
                  </a:lnTo>
                  <a:lnTo>
                    <a:pt x="180" y="235"/>
                  </a:lnTo>
                  <a:lnTo>
                    <a:pt x="212" y="248"/>
                  </a:lnTo>
                  <a:lnTo>
                    <a:pt x="215" y="249"/>
                  </a:lnTo>
                  <a:lnTo>
                    <a:pt x="218" y="248"/>
                  </a:lnTo>
                  <a:lnTo>
                    <a:pt x="218" y="308"/>
                  </a:lnTo>
                  <a:close/>
                  <a:moveTo>
                    <a:pt x="218" y="145"/>
                  </a:moveTo>
                  <a:lnTo>
                    <a:pt x="218" y="168"/>
                  </a:lnTo>
                  <a:lnTo>
                    <a:pt x="205" y="163"/>
                  </a:lnTo>
                  <a:lnTo>
                    <a:pt x="203" y="161"/>
                  </a:lnTo>
                  <a:lnTo>
                    <a:pt x="201" y="163"/>
                  </a:lnTo>
                  <a:lnTo>
                    <a:pt x="199" y="164"/>
                  </a:lnTo>
                  <a:lnTo>
                    <a:pt x="197" y="165"/>
                  </a:lnTo>
                  <a:lnTo>
                    <a:pt x="189" y="183"/>
                  </a:lnTo>
                  <a:lnTo>
                    <a:pt x="189" y="184"/>
                  </a:lnTo>
                  <a:lnTo>
                    <a:pt x="189" y="187"/>
                  </a:lnTo>
                  <a:lnTo>
                    <a:pt x="191" y="190"/>
                  </a:lnTo>
                  <a:lnTo>
                    <a:pt x="192" y="191"/>
                  </a:lnTo>
                  <a:lnTo>
                    <a:pt x="218" y="202"/>
                  </a:lnTo>
                  <a:lnTo>
                    <a:pt x="218" y="217"/>
                  </a:lnTo>
                  <a:lnTo>
                    <a:pt x="186" y="202"/>
                  </a:lnTo>
                  <a:lnTo>
                    <a:pt x="184" y="202"/>
                  </a:lnTo>
                  <a:lnTo>
                    <a:pt x="180" y="203"/>
                  </a:lnTo>
                  <a:lnTo>
                    <a:pt x="180" y="170"/>
                  </a:lnTo>
                  <a:lnTo>
                    <a:pt x="185" y="160"/>
                  </a:lnTo>
                  <a:lnTo>
                    <a:pt x="185" y="157"/>
                  </a:lnTo>
                  <a:lnTo>
                    <a:pt x="185" y="155"/>
                  </a:lnTo>
                  <a:lnTo>
                    <a:pt x="184" y="153"/>
                  </a:lnTo>
                  <a:lnTo>
                    <a:pt x="182" y="152"/>
                  </a:lnTo>
                  <a:lnTo>
                    <a:pt x="180" y="151"/>
                  </a:lnTo>
                  <a:lnTo>
                    <a:pt x="180" y="128"/>
                  </a:lnTo>
                  <a:lnTo>
                    <a:pt x="218" y="145"/>
                  </a:lnTo>
                  <a:close/>
                  <a:moveTo>
                    <a:pt x="147" y="10"/>
                  </a:moveTo>
                  <a:lnTo>
                    <a:pt x="180" y="26"/>
                  </a:lnTo>
                  <a:lnTo>
                    <a:pt x="180" y="57"/>
                  </a:lnTo>
                  <a:lnTo>
                    <a:pt x="147" y="41"/>
                  </a:lnTo>
                  <a:lnTo>
                    <a:pt x="147" y="10"/>
                  </a:lnTo>
                  <a:close/>
                  <a:moveTo>
                    <a:pt x="180" y="321"/>
                  </a:moveTo>
                  <a:lnTo>
                    <a:pt x="180" y="321"/>
                  </a:lnTo>
                  <a:lnTo>
                    <a:pt x="174" y="318"/>
                  </a:lnTo>
                  <a:lnTo>
                    <a:pt x="147" y="306"/>
                  </a:lnTo>
                  <a:lnTo>
                    <a:pt x="147" y="240"/>
                  </a:lnTo>
                  <a:lnTo>
                    <a:pt x="149" y="237"/>
                  </a:lnTo>
                  <a:lnTo>
                    <a:pt x="147" y="235"/>
                  </a:lnTo>
                  <a:lnTo>
                    <a:pt x="147" y="218"/>
                  </a:lnTo>
                  <a:lnTo>
                    <a:pt x="150" y="220"/>
                  </a:lnTo>
                  <a:lnTo>
                    <a:pt x="153" y="221"/>
                  </a:lnTo>
                  <a:lnTo>
                    <a:pt x="155" y="220"/>
                  </a:lnTo>
                  <a:lnTo>
                    <a:pt x="157" y="218"/>
                  </a:lnTo>
                  <a:lnTo>
                    <a:pt x="158" y="217"/>
                  </a:lnTo>
                  <a:lnTo>
                    <a:pt x="166" y="199"/>
                  </a:lnTo>
                  <a:lnTo>
                    <a:pt x="166" y="198"/>
                  </a:lnTo>
                  <a:lnTo>
                    <a:pt x="166" y="195"/>
                  </a:lnTo>
                  <a:lnTo>
                    <a:pt x="165" y="193"/>
                  </a:lnTo>
                  <a:lnTo>
                    <a:pt x="163" y="191"/>
                  </a:lnTo>
                  <a:lnTo>
                    <a:pt x="147" y="184"/>
                  </a:lnTo>
                  <a:lnTo>
                    <a:pt x="147" y="170"/>
                  </a:lnTo>
                  <a:lnTo>
                    <a:pt x="169" y="180"/>
                  </a:lnTo>
                  <a:lnTo>
                    <a:pt x="172" y="180"/>
                  </a:lnTo>
                  <a:lnTo>
                    <a:pt x="173" y="180"/>
                  </a:lnTo>
                  <a:lnTo>
                    <a:pt x="176" y="179"/>
                  </a:lnTo>
                  <a:lnTo>
                    <a:pt x="177" y="176"/>
                  </a:lnTo>
                  <a:lnTo>
                    <a:pt x="180" y="170"/>
                  </a:lnTo>
                  <a:lnTo>
                    <a:pt x="180" y="203"/>
                  </a:lnTo>
                  <a:lnTo>
                    <a:pt x="178" y="206"/>
                  </a:lnTo>
                  <a:lnTo>
                    <a:pt x="170" y="222"/>
                  </a:lnTo>
                  <a:lnTo>
                    <a:pt x="170" y="225"/>
                  </a:lnTo>
                  <a:lnTo>
                    <a:pt x="170" y="228"/>
                  </a:lnTo>
                  <a:lnTo>
                    <a:pt x="172" y="229"/>
                  </a:lnTo>
                  <a:lnTo>
                    <a:pt x="173" y="230"/>
                  </a:lnTo>
                  <a:lnTo>
                    <a:pt x="180" y="235"/>
                  </a:lnTo>
                  <a:lnTo>
                    <a:pt x="180" y="249"/>
                  </a:lnTo>
                  <a:lnTo>
                    <a:pt x="168" y="243"/>
                  </a:lnTo>
                  <a:lnTo>
                    <a:pt x="166" y="243"/>
                  </a:lnTo>
                  <a:lnTo>
                    <a:pt x="163" y="243"/>
                  </a:lnTo>
                  <a:lnTo>
                    <a:pt x="162" y="244"/>
                  </a:lnTo>
                  <a:lnTo>
                    <a:pt x="161" y="245"/>
                  </a:lnTo>
                  <a:lnTo>
                    <a:pt x="151" y="263"/>
                  </a:lnTo>
                  <a:lnTo>
                    <a:pt x="151" y="266"/>
                  </a:lnTo>
                  <a:lnTo>
                    <a:pt x="151" y="267"/>
                  </a:lnTo>
                  <a:lnTo>
                    <a:pt x="153" y="270"/>
                  </a:lnTo>
                  <a:lnTo>
                    <a:pt x="155" y="271"/>
                  </a:lnTo>
                  <a:lnTo>
                    <a:pt x="180" y="283"/>
                  </a:lnTo>
                  <a:lnTo>
                    <a:pt x="180" y="321"/>
                  </a:lnTo>
                  <a:close/>
                  <a:moveTo>
                    <a:pt x="180" y="128"/>
                  </a:moveTo>
                  <a:lnTo>
                    <a:pt x="180" y="151"/>
                  </a:lnTo>
                  <a:lnTo>
                    <a:pt x="147" y="136"/>
                  </a:lnTo>
                  <a:lnTo>
                    <a:pt x="147" y="113"/>
                  </a:lnTo>
                  <a:lnTo>
                    <a:pt x="180" y="128"/>
                  </a:lnTo>
                  <a:close/>
                  <a:moveTo>
                    <a:pt x="135" y="4"/>
                  </a:moveTo>
                  <a:lnTo>
                    <a:pt x="147" y="10"/>
                  </a:lnTo>
                  <a:lnTo>
                    <a:pt x="147" y="41"/>
                  </a:lnTo>
                  <a:lnTo>
                    <a:pt x="128" y="33"/>
                  </a:lnTo>
                  <a:lnTo>
                    <a:pt x="124" y="31"/>
                  </a:lnTo>
                  <a:lnTo>
                    <a:pt x="119" y="31"/>
                  </a:lnTo>
                  <a:lnTo>
                    <a:pt x="119" y="0"/>
                  </a:lnTo>
                  <a:lnTo>
                    <a:pt x="127" y="2"/>
                  </a:lnTo>
                  <a:lnTo>
                    <a:pt x="135" y="4"/>
                  </a:lnTo>
                  <a:close/>
                  <a:moveTo>
                    <a:pt x="147" y="306"/>
                  </a:moveTo>
                  <a:lnTo>
                    <a:pt x="119" y="293"/>
                  </a:lnTo>
                  <a:lnTo>
                    <a:pt x="119" y="253"/>
                  </a:lnTo>
                  <a:lnTo>
                    <a:pt x="132" y="260"/>
                  </a:lnTo>
                  <a:lnTo>
                    <a:pt x="134" y="260"/>
                  </a:lnTo>
                  <a:lnTo>
                    <a:pt x="136" y="260"/>
                  </a:lnTo>
                  <a:lnTo>
                    <a:pt x="138" y="259"/>
                  </a:lnTo>
                  <a:lnTo>
                    <a:pt x="139" y="258"/>
                  </a:lnTo>
                  <a:lnTo>
                    <a:pt x="147" y="240"/>
                  </a:lnTo>
                  <a:lnTo>
                    <a:pt x="147" y="306"/>
                  </a:lnTo>
                  <a:close/>
                  <a:moveTo>
                    <a:pt x="147" y="113"/>
                  </a:moveTo>
                  <a:lnTo>
                    <a:pt x="147" y="136"/>
                  </a:lnTo>
                  <a:lnTo>
                    <a:pt x="144" y="134"/>
                  </a:lnTo>
                  <a:lnTo>
                    <a:pt x="142" y="133"/>
                  </a:lnTo>
                  <a:lnTo>
                    <a:pt x="139" y="134"/>
                  </a:lnTo>
                  <a:lnTo>
                    <a:pt x="138" y="134"/>
                  </a:lnTo>
                  <a:lnTo>
                    <a:pt x="136" y="137"/>
                  </a:lnTo>
                  <a:lnTo>
                    <a:pt x="128" y="155"/>
                  </a:lnTo>
                  <a:lnTo>
                    <a:pt x="128" y="156"/>
                  </a:lnTo>
                  <a:lnTo>
                    <a:pt x="128" y="159"/>
                  </a:lnTo>
                  <a:lnTo>
                    <a:pt x="130" y="160"/>
                  </a:lnTo>
                  <a:lnTo>
                    <a:pt x="131" y="161"/>
                  </a:lnTo>
                  <a:lnTo>
                    <a:pt x="147" y="170"/>
                  </a:lnTo>
                  <a:lnTo>
                    <a:pt x="147" y="184"/>
                  </a:lnTo>
                  <a:lnTo>
                    <a:pt x="126" y="174"/>
                  </a:lnTo>
                  <a:lnTo>
                    <a:pt x="121" y="174"/>
                  </a:lnTo>
                  <a:lnTo>
                    <a:pt x="119" y="175"/>
                  </a:lnTo>
                  <a:lnTo>
                    <a:pt x="119" y="141"/>
                  </a:lnTo>
                  <a:lnTo>
                    <a:pt x="124" y="130"/>
                  </a:lnTo>
                  <a:lnTo>
                    <a:pt x="124" y="129"/>
                  </a:lnTo>
                  <a:lnTo>
                    <a:pt x="124" y="126"/>
                  </a:lnTo>
                  <a:lnTo>
                    <a:pt x="123" y="125"/>
                  </a:lnTo>
                  <a:lnTo>
                    <a:pt x="121" y="124"/>
                  </a:lnTo>
                  <a:lnTo>
                    <a:pt x="119" y="122"/>
                  </a:lnTo>
                  <a:lnTo>
                    <a:pt x="119" y="99"/>
                  </a:lnTo>
                  <a:lnTo>
                    <a:pt x="147" y="113"/>
                  </a:lnTo>
                  <a:close/>
                  <a:moveTo>
                    <a:pt x="147" y="218"/>
                  </a:moveTo>
                  <a:lnTo>
                    <a:pt x="147" y="235"/>
                  </a:lnTo>
                  <a:lnTo>
                    <a:pt x="144" y="232"/>
                  </a:lnTo>
                  <a:lnTo>
                    <a:pt x="119" y="220"/>
                  </a:lnTo>
                  <a:lnTo>
                    <a:pt x="119" y="205"/>
                  </a:lnTo>
                  <a:lnTo>
                    <a:pt x="147" y="218"/>
                  </a:lnTo>
                  <a:close/>
                  <a:moveTo>
                    <a:pt x="119" y="293"/>
                  </a:moveTo>
                  <a:lnTo>
                    <a:pt x="98" y="283"/>
                  </a:lnTo>
                  <a:lnTo>
                    <a:pt x="98" y="244"/>
                  </a:lnTo>
                  <a:lnTo>
                    <a:pt x="119" y="253"/>
                  </a:lnTo>
                  <a:lnTo>
                    <a:pt x="119" y="293"/>
                  </a:lnTo>
                  <a:close/>
                  <a:moveTo>
                    <a:pt x="98" y="7"/>
                  </a:moveTo>
                  <a:lnTo>
                    <a:pt x="98" y="7"/>
                  </a:lnTo>
                  <a:lnTo>
                    <a:pt x="103" y="4"/>
                  </a:lnTo>
                  <a:lnTo>
                    <a:pt x="108" y="3"/>
                  </a:lnTo>
                  <a:lnTo>
                    <a:pt x="113" y="2"/>
                  </a:lnTo>
                  <a:lnTo>
                    <a:pt x="119" y="0"/>
                  </a:lnTo>
                  <a:lnTo>
                    <a:pt x="119" y="31"/>
                  </a:lnTo>
                  <a:lnTo>
                    <a:pt x="115" y="33"/>
                  </a:lnTo>
                  <a:lnTo>
                    <a:pt x="111" y="34"/>
                  </a:lnTo>
                  <a:lnTo>
                    <a:pt x="108" y="37"/>
                  </a:lnTo>
                  <a:lnTo>
                    <a:pt x="105" y="41"/>
                  </a:lnTo>
                  <a:lnTo>
                    <a:pt x="98" y="56"/>
                  </a:lnTo>
                  <a:lnTo>
                    <a:pt x="98" y="7"/>
                  </a:lnTo>
                  <a:close/>
                  <a:moveTo>
                    <a:pt x="119" y="99"/>
                  </a:moveTo>
                  <a:lnTo>
                    <a:pt x="119" y="122"/>
                  </a:lnTo>
                  <a:lnTo>
                    <a:pt x="98" y="113"/>
                  </a:lnTo>
                  <a:lnTo>
                    <a:pt x="98" y="90"/>
                  </a:lnTo>
                  <a:lnTo>
                    <a:pt x="101" y="91"/>
                  </a:lnTo>
                  <a:lnTo>
                    <a:pt x="119" y="99"/>
                  </a:lnTo>
                  <a:close/>
                  <a:moveTo>
                    <a:pt x="119" y="141"/>
                  </a:moveTo>
                  <a:lnTo>
                    <a:pt x="119" y="175"/>
                  </a:lnTo>
                  <a:lnTo>
                    <a:pt x="117" y="176"/>
                  </a:lnTo>
                  <a:lnTo>
                    <a:pt x="109" y="194"/>
                  </a:lnTo>
                  <a:lnTo>
                    <a:pt x="109" y="197"/>
                  </a:lnTo>
                  <a:lnTo>
                    <a:pt x="109" y="199"/>
                  </a:lnTo>
                  <a:lnTo>
                    <a:pt x="111" y="201"/>
                  </a:lnTo>
                  <a:lnTo>
                    <a:pt x="112" y="202"/>
                  </a:lnTo>
                  <a:lnTo>
                    <a:pt x="119" y="205"/>
                  </a:lnTo>
                  <a:lnTo>
                    <a:pt x="119" y="220"/>
                  </a:lnTo>
                  <a:lnTo>
                    <a:pt x="107" y="214"/>
                  </a:lnTo>
                  <a:lnTo>
                    <a:pt x="104" y="214"/>
                  </a:lnTo>
                  <a:lnTo>
                    <a:pt x="103" y="214"/>
                  </a:lnTo>
                  <a:lnTo>
                    <a:pt x="100" y="216"/>
                  </a:lnTo>
                  <a:lnTo>
                    <a:pt x="98" y="217"/>
                  </a:lnTo>
                  <a:lnTo>
                    <a:pt x="98" y="218"/>
                  </a:lnTo>
                  <a:lnTo>
                    <a:pt x="98" y="186"/>
                  </a:lnTo>
                  <a:lnTo>
                    <a:pt x="105" y="171"/>
                  </a:lnTo>
                  <a:lnTo>
                    <a:pt x="105" y="168"/>
                  </a:lnTo>
                  <a:lnTo>
                    <a:pt x="105" y="167"/>
                  </a:lnTo>
                  <a:lnTo>
                    <a:pt x="104" y="164"/>
                  </a:lnTo>
                  <a:lnTo>
                    <a:pt x="103" y="163"/>
                  </a:lnTo>
                  <a:lnTo>
                    <a:pt x="98" y="161"/>
                  </a:lnTo>
                  <a:lnTo>
                    <a:pt x="98" y="147"/>
                  </a:lnTo>
                  <a:lnTo>
                    <a:pt x="108" y="152"/>
                  </a:lnTo>
                  <a:lnTo>
                    <a:pt x="111" y="152"/>
                  </a:lnTo>
                  <a:lnTo>
                    <a:pt x="112" y="152"/>
                  </a:lnTo>
                  <a:lnTo>
                    <a:pt x="115" y="151"/>
                  </a:lnTo>
                  <a:lnTo>
                    <a:pt x="116" y="148"/>
                  </a:lnTo>
                  <a:lnTo>
                    <a:pt x="119" y="141"/>
                  </a:lnTo>
                  <a:close/>
                  <a:moveTo>
                    <a:pt x="98" y="283"/>
                  </a:moveTo>
                  <a:lnTo>
                    <a:pt x="86" y="278"/>
                  </a:lnTo>
                  <a:lnTo>
                    <a:pt x="86" y="212"/>
                  </a:lnTo>
                  <a:lnTo>
                    <a:pt x="86" y="209"/>
                  </a:lnTo>
                  <a:lnTo>
                    <a:pt x="86" y="206"/>
                  </a:lnTo>
                  <a:lnTo>
                    <a:pt x="86" y="190"/>
                  </a:lnTo>
                  <a:lnTo>
                    <a:pt x="89" y="191"/>
                  </a:lnTo>
                  <a:lnTo>
                    <a:pt x="92" y="191"/>
                  </a:lnTo>
                  <a:lnTo>
                    <a:pt x="93" y="191"/>
                  </a:lnTo>
                  <a:lnTo>
                    <a:pt x="96" y="190"/>
                  </a:lnTo>
                  <a:lnTo>
                    <a:pt x="97" y="188"/>
                  </a:lnTo>
                  <a:lnTo>
                    <a:pt x="98" y="186"/>
                  </a:lnTo>
                  <a:lnTo>
                    <a:pt x="98" y="218"/>
                  </a:lnTo>
                  <a:lnTo>
                    <a:pt x="90" y="235"/>
                  </a:lnTo>
                  <a:lnTo>
                    <a:pt x="90" y="237"/>
                  </a:lnTo>
                  <a:lnTo>
                    <a:pt x="90" y="239"/>
                  </a:lnTo>
                  <a:lnTo>
                    <a:pt x="92" y="241"/>
                  </a:lnTo>
                  <a:lnTo>
                    <a:pt x="93" y="243"/>
                  </a:lnTo>
                  <a:lnTo>
                    <a:pt x="98" y="244"/>
                  </a:lnTo>
                  <a:lnTo>
                    <a:pt x="98" y="283"/>
                  </a:lnTo>
                  <a:close/>
                  <a:moveTo>
                    <a:pt x="86" y="22"/>
                  </a:moveTo>
                  <a:lnTo>
                    <a:pt x="86" y="22"/>
                  </a:lnTo>
                  <a:lnTo>
                    <a:pt x="92" y="14"/>
                  </a:lnTo>
                  <a:lnTo>
                    <a:pt x="98" y="7"/>
                  </a:lnTo>
                  <a:lnTo>
                    <a:pt x="98" y="56"/>
                  </a:lnTo>
                  <a:lnTo>
                    <a:pt x="93" y="68"/>
                  </a:lnTo>
                  <a:lnTo>
                    <a:pt x="92" y="73"/>
                  </a:lnTo>
                  <a:lnTo>
                    <a:pt x="92" y="79"/>
                  </a:lnTo>
                  <a:lnTo>
                    <a:pt x="94" y="84"/>
                  </a:lnTo>
                  <a:lnTo>
                    <a:pt x="98" y="90"/>
                  </a:lnTo>
                  <a:lnTo>
                    <a:pt x="98" y="113"/>
                  </a:lnTo>
                  <a:lnTo>
                    <a:pt x="86" y="107"/>
                  </a:lnTo>
                  <a:lnTo>
                    <a:pt x="86" y="22"/>
                  </a:lnTo>
                  <a:close/>
                  <a:moveTo>
                    <a:pt x="98" y="147"/>
                  </a:moveTo>
                  <a:lnTo>
                    <a:pt x="98" y="161"/>
                  </a:lnTo>
                  <a:lnTo>
                    <a:pt x="86" y="156"/>
                  </a:lnTo>
                  <a:lnTo>
                    <a:pt x="86" y="141"/>
                  </a:lnTo>
                  <a:lnTo>
                    <a:pt x="98" y="147"/>
                  </a:lnTo>
                  <a:close/>
                  <a:moveTo>
                    <a:pt x="86" y="278"/>
                  </a:moveTo>
                  <a:lnTo>
                    <a:pt x="58" y="264"/>
                  </a:lnTo>
                  <a:lnTo>
                    <a:pt x="58" y="225"/>
                  </a:lnTo>
                  <a:lnTo>
                    <a:pt x="70" y="232"/>
                  </a:lnTo>
                  <a:lnTo>
                    <a:pt x="73" y="232"/>
                  </a:lnTo>
                  <a:lnTo>
                    <a:pt x="75" y="232"/>
                  </a:lnTo>
                  <a:lnTo>
                    <a:pt x="77" y="230"/>
                  </a:lnTo>
                  <a:lnTo>
                    <a:pt x="78" y="229"/>
                  </a:lnTo>
                  <a:lnTo>
                    <a:pt x="86" y="212"/>
                  </a:lnTo>
                  <a:lnTo>
                    <a:pt x="86" y="278"/>
                  </a:lnTo>
                  <a:close/>
                  <a:moveTo>
                    <a:pt x="58" y="83"/>
                  </a:moveTo>
                  <a:lnTo>
                    <a:pt x="86" y="22"/>
                  </a:lnTo>
                  <a:lnTo>
                    <a:pt x="86" y="107"/>
                  </a:lnTo>
                  <a:lnTo>
                    <a:pt x="82" y="106"/>
                  </a:lnTo>
                  <a:lnTo>
                    <a:pt x="81" y="105"/>
                  </a:lnTo>
                  <a:lnTo>
                    <a:pt x="78" y="105"/>
                  </a:lnTo>
                  <a:lnTo>
                    <a:pt x="77" y="106"/>
                  </a:lnTo>
                  <a:lnTo>
                    <a:pt x="75" y="109"/>
                  </a:lnTo>
                  <a:lnTo>
                    <a:pt x="67" y="126"/>
                  </a:lnTo>
                  <a:lnTo>
                    <a:pt x="66" y="128"/>
                  </a:lnTo>
                  <a:lnTo>
                    <a:pt x="67" y="130"/>
                  </a:lnTo>
                  <a:lnTo>
                    <a:pt x="67" y="132"/>
                  </a:lnTo>
                  <a:lnTo>
                    <a:pt x="70" y="133"/>
                  </a:lnTo>
                  <a:lnTo>
                    <a:pt x="86" y="141"/>
                  </a:lnTo>
                  <a:lnTo>
                    <a:pt x="86" y="156"/>
                  </a:lnTo>
                  <a:lnTo>
                    <a:pt x="65" y="145"/>
                  </a:lnTo>
                  <a:lnTo>
                    <a:pt x="61" y="145"/>
                  </a:lnTo>
                  <a:lnTo>
                    <a:pt x="58" y="147"/>
                  </a:lnTo>
                  <a:lnTo>
                    <a:pt x="58" y="83"/>
                  </a:lnTo>
                  <a:close/>
                  <a:moveTo>
                    <a:pt x="86" y="190"/>
                  </a:moveTo>
                  <a:lnTo>
                    <a:pt x="86" y="206"/>
                  </a:lnTo>
                  <a:lnTo>
                    <a:pt x="84" y="203"/>
                  </a:lnTo>
                  <a:lnTo>
                    <a:pt x="58" y="191"/>
                  </a:lnTo>
                  <a:lnTo>
                    <a:pt x="58" y="176"/>
                  </a:lnTo>
                  <a:lnTo>
                    <a:pt x="86" y="190"/>
                  </a:lnTo>
                  <a:close/>
                  <a:moveTo>
                    <a:pt x="58" y="264"/>
                  </a:moveTo>
                  <a:lnTo>
                    <a:pt x="21" y="247"/>
                  </a:lnTo>
                  <a:lnTo>
                    <a:pt x="14" y="243"/>
                  </a:lnTo>
                  <a:lnTo>
                    <a:pt x="9" y="239"/>
                  </a:lnTo>
                  <a:lnTo>
                    <a:pt x="5" y="233"/>
                  </a:lnTo>
                  <a:lnTo>
                    <a:pt x="2" y="226"/>
                  </a:lnTo>
                  <a:lnTo>
                    <a:pt x="1" y="220"/>
                  </a:lnTo>
                  <a:lnTo>
                    <a:pt x="0" y="213"/>
                  </a:lnTo>
                  <a:lnTo>
                    <a:pt x="1" y="206"/>
                  </a:lnTo>
                  <a:lnTo>
                    <a:pt x="4" y="199"/>
                  </a:lnTo>
                  <a:lnTo>
                    <a:pt x="58" y="83"/>
                  </a:lnTo>
                  <a:lnTo>
                    <a:pt x="58" y="147"/>
                  </a:lnTo>
                  <a:lnTo>
                    <a:pt x="56" y="148"/>
                  </a:lnTo>
                  <a:lnTo>
                    <a:pt x="48" y="165"/>
                  </a:lnTo>
                  <a:lnTo>
                    <a:pt x="48" y="168"/>
                  </a:lnTo>
                  <a:lnTo>
                    <a:pt x="48" y="170"/>
                  </a:lnTo>
                  <a:lnTo>
                    <a:pt x="50" y="172"/>
                  </a:lnTo>
                  <a:lnTo>
                    <a:pt x="51" y="174"/>
                  </a:lnTo>
                  <a:lnTo>
                    <a:pt x="58" y="176"/>
                  </a:lnTo>
                  <a:lnTo>
                    <a:pt x="58" y="191"/>
                  </a:lnTo>
                  <a:lnTo>
                    <a:pt x="46" y="186"/>
                  </a:lnTo>
                  <a:lnTo>
                    <a:pt x="43" y="184"/>
                  </a:lnTo>
                  <a:lnTo>
                    <a:pt x="42" y="186"/>
                  </a:lnTo>
                  <a:lnTo>
                    <a:pt x="39" y="187"/>
                  </a:lnTo>
                  <a:lnTo>
                    <a:pt x="38" y="188"/>
                  </a:lnTo>
                  <a:lnTo>
                    <a:pt x="29" y="206"/>
                  </a:lnTo>
                  <a:lnTo>
                    <a:pt x="29" y="207"/>
                  </a:lnTo>
                  <a:lnTo>
                    <a:pt x="29" y="210"/>
                  </a:lnTo>
                  <a:lnTo>
                    <a:pt x="31" y="212"/>
                  </a:lnTo>
                  <a:lnTo>
                    <a:pt x="32" y="213"/>
                  </a:lnTo>
                  <a:lnTo>
                    <a:pt x="58" y="225"/>
                  </a:lnTo>
                  <a:lnTo>
                    <a:pt x="58" y="264"/>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nvGrpSpPr>
            <p:cNvPr id="40" name="组合 212">
              <a:extLst>
                <a:ext uri="{FF2B5EF4-FFF2-40B4-BE49-F238E27FC236}">
                  <a16:creationId xmlns="" xmlns:a16="http://schemas.microsoft.com/office/drawing/2014/main" id="{C32F3BB2-C3B4-4A08-96F9-2984CBF6DC8E}"/>
                </a:ext>
              </a:extLst>
            </p:cNvPr>
            <p:cNvGrpSpPr>
              <a:grpSpLocks/>
            </p:cNvGrpSpPr>
            <p:nvPr/>
          </p:nvGrpSpPr>
          <p:grpSpPr bwMode="auto">
            <a:xfrm>
              <a:off x="3709254" y="1305962"/>
              <a:ext cx="405808" cy="435801"/>
              <a:chOff x="0" y="0"/>
              <a:chExt cx="619125" cy="650875"/>
            </a:xfrm>
            <a:grpFill/>
          </p:grpSpPr>
          <p:sp>
            <p:nvSpPr>
              <p:cNvPr id="73" name="Rectangle 155">
                <a:extLst>
                  <a:ext uri="{FF2B5EF4-FFF2-40B4-BE49-F238E27FC236}">
                    <a16:creationId xmlns="" xmlns:a16="http://schemas.microsoft.com/office/drawing/2014/main" id="{CB6F3805-F042-4B8D-A208-F252AC5FFAD7}"/>
                  </a:ext>
                </a:extLst>
              </p:cNvPr>
              <p:cNvSpPr>
                <a:spLocks noChangeArrowheads="1"/>
              </p:cNvSpPr>
              <p:nvPr/>
            </p:nvSpPr>
            <p:spPr bwMode="auto">
              <a:xfrm>
                <a:off x="0" y="617537"/>
                <a:ext cx="619125" cy="33338"/>
              </a:xfrm>
              <a:prstGeom prst="rect">
                <a:avLst/>
              </a:pr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74" name="Rectangle 156">
                <a:extLst>
                  <a:ext uri="{FF2B5EF4-FFF2-40B4-BE49-F238E27FC236}">
                    <a16:creationId xmlns="" xmlns:a16="http://schemas.microsoft.com/office/drawing/2014/main" id="{68F49AFC-5194-4B4A-9244-19ABF36D6BB0}"/>
                  </a:ext>
                </a:extLst>
              </p:cNvPr>
              <p:cNvSpPr>
                <a:spLocks noChangeArrowheads="1"/>
              </p:cNvSpPr>
              <p:nvPr/>
            </p:nvSpPr>
            <p:spPr bwMode="auto">
              <a:xfrm>
                <a:off x="25400" y="555625"/>
                <a:ext cx="568325" cy="33338"/>
              </a:xfrm>
              <a:prstGeom prst="rect">
                <a:avLst/>
              </a:pr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75" name="Rectangle 157">
                <a:extLst>
                  <a:ext uri="{FF2B5EF4-FFF2-40B4-BE49-F238E27FC236}">
                    <a16:creationId xmlns="" xmlns:a16="http://schemas.microsoft.com/office/drawing/2014/main" id="{323AD225-83A3-4573-836A-07EF5572CE06}"/>
                  </a:ext>
                </a:extLst>
              </p:cNvPr>
              <p:cNvSpPr>
                <a:spLocks noChangeArrowheads="1"/>
              </p:cNvSpPr>
              <p:nvPr/>
            </p:nvSpPr>
            <p:spPr bwMode="auto">
              <a:xfrm>
                <a:off x="249237" y="492125"/>
                <a:ext cx="120650" cy="31750"/>
              </a:xfrm>
              <a:prstGeom prst="rect">
                <a:avLst/>
              </a:pr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76" name="Rectangle 158">
                <a:extLst>
                  <a:ext uri="{FF2B5EF4-FFF2-40B4-BE49-F238E27FC236}">
                    <a16:creationId xmlns="" xmlns:a16="http://schemas.microsoft.com/office/drawing/2014/main" id="{E19A987C-4B71-4C1B-AAC1-F012B8E69E24}"/>
                  </a:ext>
                </a:extLst>
              </p:cNvPr>
              <p:cNvSpPr>
                <a:spLocks noChangeArrowheads="1"/>
              </p:cNvSpPr>
              <p:nvPr/>
            </p:nvSpPr>
            <p:spPr bwMode="auto">
              <a:xfrm>
                <a:off x="271462" y="261937"/>
                <a:ext cx="77788" cy="250825"/>
              </a:xfrm>
              <a:prstGeom prst="rect">
                <a:avLst/>
              </a:pr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77" name="Rectangle 159">
                <a:extLst>
                  <a:ext uri="{FF2B5EF4-FFF2-40B4-BE49-F238E27FC236}">
                    <a16:creationId xmlns="" xmlns:a16="http://schemas.microsoft.com/office/drawing/2014/main" id="{2F5161D4-DF6E-4AFC-82EF-B8DCAB3436B7}"/>
                  </a:ext>
                </a:extLst>
              </p:cNvPr>
              <p:cNvSpPr>
                <a:spLocks noChangeArrowheads="1"/>
              </p:cNvSpPr>
              <p:nvPr/>
            </p:nvSpPr>
            <p:spPr bwMode="auto">
              <a:xfrm>
                <a:off x="249237" y="249237"/>
                <a:ext cx="120650" cy="31750"/>
              </a:xfrm>
              <a:prstGeom prst="rect">
                <a:avLst/>
              </a:pr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78" name="Rectangle 160">
                <a:extLst>
                  <a:ext uri="{FF2B5EF4-FFF2-40B4-BE49-F238E27FC236}">
                    <a16:creationId xmlns="" xmlns:a16="http://schemas.microsoft.com/office/drawing/2014/main" id="{154E8EA6-39E8-44B7-98CF-414C17FEFFA9}"/>
                  </a:ext>
                </a:extLst>
              </p:cNvPr>
              <p:cNvSpPr>
                <a:spLocks noChangeArrowheads="1"/>
              </p:cNvSpPr>
              <p:nvPr/>
            </p:nvSpPr>
            <p:spPr bwMode="auto">
              <a:xfrm>
                <a:off x="69850" y="492125"/>
                <a:ext cx="119063" cy="31750"/>
              </a:xfrm>
              <a:prstGeom prst="rect">
                <a:avLst/>
              </a:pr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79" name="Rectangle 161">
                <a:extLst>
                  <a:ext uri="{FF2B5EF4-FFF2-40B4-BE49-F238E27FC236}">
                    <a16:creationId xmlns="" xmlns:a16="http://schemas.microsoft.com/office/drawing/2014/main" id="{0ABFEAF6-A66D-4CCE-8F56-98F2CCF9A446}"/>
                  </a:ext>
                </a:extLst>
              </p:cNvPr>
              <p:cNvSpPr>
                <a:spLocks noChangeArrowheads="1"/>
              </p:cNvSpPr>
              <p:nvPr/>
            </p:nvSpPr>
            <p:spPr bwMode="auto">
              <a:xfrm>
                <a:off x="90487" y="261937"/>
                <a:ext cx="77788" cy="250825"/>
              </a:xfrm>
              <a:prstGeom prst="rect">
                <a:avLst/>
              </a:pr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80" name="Rectangle 162">
                <a:extLst>
                  <a:ext uri="{FF2B5EF4-FFF2-40B4-BE49-F238E27FC236}">
                    <a16:creationId xmlns="" xmlns:a16="http://schemas.microsoft.com/office/drawing/2014/main" id="{C7C0A903-7F05-4802-B3AF-D67A37D2F96A}"/>
                  </a:ext>
                </a:extLst>
              </p:cNvPr>
              <p:cNvSpPr>
                <a:spLocks noChangeArrowheads="1"/>
              </p:cNvSpPr>
              <p:nvPr/>
            </p:nvSpPr>
            <p:spPr bwMode="auto">
              <a:xfrm>
                <a:off x="69850" y="249237"/>
                <a:ext cx="119063" cy="31750"/>
              </a:xfrm>
              <a:prstGeom prst="rect">
                <a:avLst/>
              </a:pr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81" name="Rectangle 163">
                <a:extLst>
                  <a:ext uri="{FF2B5EF4-FFF2-40B4-BE49-F238E27FC236}">
                    <a16:creationId xmlns="" xmlns:a16="http://schemas.microsoft.com/office/drawing/2014/main" id="{AB19CF1A-C38D-4344-AE4F-8774AD46A71B}"/>
                  </a:ext>
                </a:extLst>
              </p:cNvPr>
              <p:cNvSpPr>
                <a:spLocks noChangeArrowheads="1"/>
              </p:cNvSpPr>
              <p:nvPr/>
            </p:nvSpPr>
            <p:spPr bwMode="auto">
              <a:xfrm>
                <a:off x="430212" y="492125"/>
                <a:ext cx="120650" cy="31750"/>
              </a:xfrm>
              <a:prstGeom prst="rect">
                <a:avLst/>
              </a:pr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82" name="Rectangle 164">
                <a:extLst>
                  <a:ext uri="{FF2B5EF4-FFF2-40B4-BE49-F238E27FC236}">
                    <a16:creationId xmlns="" xmlns:a16="http://schemas.microsoft.com/office/drawing/2014/main" id="{0041A5B1-E4D1-420C-9564-640C0CBC3E2E}"/>
                  </a:ext>
                </a:extLst>
              </p:cNvPr>
              <p:cNvSpPr>
                <a:spLocks noChangeArrowheads="1"/>
              </p:cNvSpPr>
              <p:nvPr/>
            </p:nvSpPr>
            <p:spPr bwMode="auto">
              <a:xfrm>
                <a:off x="452437" y="261937"/>
                <a:ext cx="76200" cy="250825"/>
              </a:xfrm>
              <a:prstGeom prst="rect">
                <a:avLst/>
              </a:pr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83" name="Rectangle 165">
                <a:extLst>
                  <a:ext uri="{FF2B5EF4-FFF2-40B4-BE49-F238E27FC236}">
                    <a16:creationId xmlns="" xmlns:a16="http://schemas.microsoft.com/office/drawing/2014/main" id="{0A0EAE43-DB27-40B9-B59B-3CEFE447B8F2}"/>
                  </a:ext>
                </a:extLst>
              </p:cNvPr>
              <p:cNvSpPr>
                <a:spLocks noChangeArrowheads="1"/>
              </p:cNvSpPr>
              <p:nvPr/>
            </p:nvSpPr>
            <p:spPr bwMode="auto">
              <a:xfrm>
                <a:off x="430212" y="249237"/>
                <a:ext cx="120650" cy="31750"/>
              </a:xfrm>
              <a:prstGeom prst="rect">
                <a:avLst/>
              </a:pr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84" name="Rectangle 166">
                <a:extLst>
                  <a:ext uri="{FF2B5EF4-FFF2-40B4-BE49-F238E27FC236}">
                    <a16:creationId xmlns="" xmlns:a16="http://schemas.microsoft.com/office/drawing/2014/main" id="{EA47C23E-4CE7-40E6-9E57-213A1612034D}"/>
                  </a:ext>
                </a:extLst>
              </p:cNvPr>
              <p:cNvSpPr>
                <a:spLocks noChangeArrowheads="1"/>
              </p:cNvSpPr>
              <p:nvPr/>
            </p:nvSpPr>
            <p:spPr bwMode="auto">
              <a:xfrm>
                <a:off x="25400" y="179387"/>
                <a:ext cx="568325" cy="33338"/>
              </a:xfrm>
              <a:prstGeom prst="rect">
                <a:avLst/>
              </a:pr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85" name="Freeform 167">
                <a:extLst>
                  <a:ext uri="{FF2B5EF4-FFF2-40B4-BE49-F238E27FC236}">
                    <a16:creationId xmlns="" xmlns:a16="http://schemas.microsoft.com/office/drawing/2014/main" id="{05AFFEC5-BDEB-4FAE-B10C-394B9450E1B6}"/>
                  </a:ext>
                </a:extLst>
              </p:cNvPr>
              <p:cNvSpPr>
                <a:spLocks noChangeArrowheads="1"/>
              </p:cNvSpPr>
              <p:nvPr/>
            </p:nvSpPr>
            <p:spPr bwMode="auto">
              <a:xfrm>
                <a:off x="25400" y="0"/>
                <a:ext cx="568325" cy="179388"/>
              </a:xfrm>
              <a:custGeom>
                <a:avLst/>
                <a:gdLst>
                  <a:gd name="T0" fmla="*/ 179 w 358"/>
                  <a:gd name="T1" fmla="*/ 0 h 113"/>
                  <a:gd name="T2" fmla="*/ 0 w 358"/>
                  <a:gd name="T3" fmla="*/ 113 h 113"/>
                  <a:gd name="T4" fmla="*/ 358 w 358"/>
                  <a:gd name="T5" fmla="*/ 113 h 113"/>
                  <a:gd name="T6" fmla="*/ 179 w 358"/>
                  <a:gd name="T7" fmla="*/ 0 h 113"/>
                  <a:gd name="T8" fmla="*/ 0 60000 65536"/>
                  <a:gd name="T9" fmla="*/ 0 60000 65536"/>
                  <a:gd name="T10" fmla="*/ 0 60000 65536"/>
                  <a:gd name="T11" fmla="*/ 0 60000 65536"/>
                  <a:gd name="T12" fmla="*/ 0 w 358"/>
                  <a:gd name="T13" fmla="*/ 0 h 113"/>
                  <a:gd name="T14" fmla="*/ 358 w 358"/>
                  <a:gd name="T15" fmla="*/ 113 h 113"/>
                </a:gdLst>
                <a:ahLst/>
                <a:cxnLst>
                  <a:cxn ang="T8">
                    <a:pos x="T0" y="T1"/>
                  </a:cxn>
                  <a:cxn ang="T9">
                    <a:pos x="T2" y="T3"/>
                  </a:cxn>
                  <a:cxn ang="T10">
                    <a:pos x="T4" y="T5"/>
                  </a:cxn>
                  <a:cxn ang="T11">
                    <a:pos x="T6" y="T7"/>
                  </a:cxn>
                </a:cxnLst>
                <a:rect l="T12" t="T13" r="T14" b="T15"/>
                <a:pathLst>
                  <a:path w="358" h="113">
                    <a:moveTo>
                      <a:pt x="179" y="0"/>
                    </a:moveTo>
                    <a:lnTo>
                      <a:pt x="0" y="113"/>
                    </a:lnTo>
                    <a:lnTo>
                      <a:pt x="358" y="113"/>
                    </a:lnTo>
                    <a:lnTo>
                      <a:pt x="179"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grpSp>
        <p:sp>
          <p:nvSpPr>
            <p:cNvPr id="41" name="Freeform 168">
              <a:extLst>
                <a:ext uri="{FF2B5EF4-FFF2-40B4-BE49-F238E27FC236}">
                  <a16:creationId xmlns="" xmlns:a16="http://schemas.microsoft.com/office/drawing/2014/main" id="{A4F58F73-054F-416F-A048-742201E6A106}"/>
                </a:ext>
              </a:extLst>
            </p:cNvPr>
            <p:cNvSpPr>
              <a:spLocks noEditPoints="1" noChangeArrowheads="1"/>
            </p:cNvSpPr>
            <p:nvPr/>
          </p:nvSpPr>
          <p:spPr bwMode="auto">
            <a:xfrm>
              <a:off x="4604112" y="1414380"/>
              <a:ext cx="518185" cy="345449"/>
            </a:xfrm>
            <a:custGeom>
              <a:avLst/>
              <a:gdLst>
                <a:gd name="T0" fmla="*/ 2147483647 w 497"/>
                <a:gd name="T1" fmla="*/ 0 h 325"/>
                <a:gd name="T2" fmla="*/ 2147483647 w 497"/>
                <a:gd name="T3" fmla="*/ 2147483647 h 325"/>
                <a:gd name="T4" fmla="*/ 2147483647 w 497"/>
                <a:gd name="T5" fmla="*/ 2147483647 h 325"/>
                <a:gd name="T6" fmla="*/ 2147483647 w 497"/>
                <a:gd name="T7" fmla="*/ 2147483647 h 325"/>
                <a:gd name="T8" fmla="*/ 2147483647 w 497"/>
                <a:gd name="T9" fmla="*/ 2147483647 h 325"/>
                <a:gd name="T10" fmla="*/ 2147483647 w 497"/>
                <a:gd name="T11" fmla="*/ 2147483647 h 325"/>
                <a:gd name="T12" fmla="*/ 2147483647 w 497"/>
                <a:gd name="T13" fmla="*/ 2147483647 h 325"/>
                <a:gd name="T14" fmla="*/ 2147483647 w 497"/>
                <a:gd name="T15" fmla="*/ 2147483647 h 325"/>
                <a:gd name="T16" fmla="*/ 2147483647 w 497"/>
                <a:gd name="T17" fmla="*/ 2147483647 h 325"/>
                <a:gd name="T18" fmla="*/ 2147483647 w 497"/>
                <a:gd name="T19" fmla="*/ 2147483647 h 325"/>
                <a:gd name="T20" fmla="*/ 2147483647 w 497"/>
                <a:gd name="T21" fmla="*/ 2147483647 h 325"/>
                <a:gd name="T22" fmla="*/ 2147483647 w 497"/>
                <a:gd name="T23" fmla="*/ 2147483647 h 325"/>
                <a:gd name="T24" fmla="*/ 2147483647 w 497"/>
                <a:gd name="T25" fmla="*/ 2147483647 h 325"/>
                <a:gd name="T26" fmla="*/ 2147483647 w 497"/>
                <a:gd name="T27" fmla="*/ 2147483647 h 325"/>
                <a:gd name="T28" fmla="*/ 2147483647 w 497"/>
                <a:gd name="T29" fmla="*/ 2147483647 h 325"/>
                <a:gd name="T30" fmla="*/ 2147483647 w 497"/>
                <a:gd name="T31" fmla="*/ 2147483647 h 325"/>
                <a:gd name="T32" fmla="*/ 2147483647 w 497"/>
                <a:gd name="T33" fmla="*/ 2147483647 h 325"/>
                <a:gd name="T34" fmla="*/ 2147483647 w 497"/>
                <a:gd name="T35" fmla="*/ 2147483647 h 325"/>
                <a:gd name="T36" fmla="*/ 2147483647 w 497"/>
                <a:gd name="T37" fmla="*/ 2147483647 h 325"/>
                <a:gd name="T38" fmla="*/ 2147483647 w 497"/>
                <a:gd name="T39" fmla="*/ 2147483647 h 325"/>
                <a:gd name="T40" fmla="*/ 2147483647 w 497"/>
                <a:gd name="T41" fmla="*/ 2147483647 h 325"/>
                <a:gd name="T42" fmla="*/ 2147483647 w 497"/>
                <a:gd name="T43" fmla="*/ 2147483647 h 325"/>
                <a:gd name="T44" fmla="*/ 2147483647 w 497"/>
                <a:gd name="T45" fmla="*/ 2147483647 h 325"/>
                <a:gd name="T46" fmla="*/ 2147483647 w 497"/>
                <a:gd name="T47" fmla="*/ 2147483647 h 325"/>
                <a:gd name="T48" fmla="*/ 2147483647 w 497"/>
                <a:gd name="T49" fmla="*/ 2147483647 h 325"/>
                <a:gd name="T50" fmla="*/ 2147483647 w 497"/>
                <a:gd name="T51" fmla="*/ 2147483647 h 325"/>
                <a:gd name="T52" fmla="*/ 2147483647 w 497"/>
                <a:gd name="T53" fmla="*/ 2147483647 h 325"/>
                <a:gd name="T54" fmla="*/ 2147483647 w 497"/>
                <a:gd name="T55" fmla="*/ 2147483647 h 325"/>
                <a:gd name="T56" fmla="*/ 2147483647 w 497"/>
                <a:gd name="T57" fmla="*/ 2147483647 h 325"/>
                <a:gd name="T58" fmla="*/ 2147483647 w 497"/>
                <a:gd name="T59" fmla="*/ 2147483647 h 325"/>
                <a:gd name="T60" fmla="*/ 2147483647 w 497"/>
                <a:gd name="T61" fmla="*/ 0 h 325"/>
                <a:gd name="T62" fmla="*/ 2147483647 w 497"/>
                <a:gd name="T63" fmla="*/ 2147483647 h 325"/>
                <a:gd name="T64" fmla="*/ 0 w 497"/>
                <a:gd name="T65" fmla="*/ 2147483647 h 325"/>
                <a:gd name="T66" fmla="*/ 2147483647 w 497"/>
                <a:gd name="T67" fmla="*/ 2147483647 h 325"/>
                <a:gd name="T68" fmla="*/ 2147483647 w 497"/>
                <a:gd name="T69" fmla="*/ 2147483647 h 325"/>
                <a:gd name="T70" fmla="*/ 2147483647 w 497"/>
                <a:gd name="T71" fmla="*/ 2147483647 h 325"/>
                <a:gd name="T72" fmla="*/ 2147483647 w 497"/>
                <a:gd name="T73" fmla="*/ 2147483647 h 325"/>
                <a:gd name="T74" fmla="*/ 2147483647 w 497"/>
                <a:gd name="T75" fmla="*/ 2147483647 h 325"/>
                <a:gd name="T76" fmla="*/ 2147483647 w 497"/>
                <a:gd name="T77" fmla="*/ 2147483647 h 325"/>
                <a:gd name="T78" fmla="*/ 2147483647 w 497"/>
                <a:gd name="T79" fmla="*/ 2147483647 h 325"/>
                <a:gd name="T80" fmla="*/ 2147483647 w 497"/>
                <a:gd name="T81" fmla="*/ 2147483647 h 325"/>
                <a:gd name="T82" fmla="*/ 2147483647 w 497"/>
                <a:gd name="T83" fmla="*/ 2147483647 h 325"/>
                <a:gd name="T84" fmla="*/ 2147483647 w 497"/>
                <a:gd name="T85" fmla="*/ 2147483647 h 325"/>
                <a:gd name="T86" fmla="*/ 2147483647 w 497"/>
                <a:gd name="T87" fmla="*/ 2147483647 h 325"/>
                <a:gd name="T88" fmla="*/ 2147483647 w 497"/>
                <a:gd name="T89" fmla="*/ 2147483647 h 325"/>
                <a:gd name="T90" fmla="*/ 2147483647 w 497"/>
                <a:gd name="T91" fmla="*/ 2147483647 h 325"/>
                <a:gd name="T92" fmla="*/ 2147483647 w 497"/>
                <a:gd name="T93" fmla="*/ 2147483647 h 325"/>
                <a:gd name="T94" fmla="*/ 2147483647 w 497"/>
                <a:gd name="T95" fmla="*/ 2147483647 h 325"/>
                <a:gd name="T96" fmla="*/ 2147483647 w 497"/>
                <a:gd name="T97" fmla="*/ 2147483647 h 325"/>
                <a:gd name="T98" fmla="*/ 2147483647 w 497"/>
                <a:gd name="T99" fmla="*/ 2147483647 h 325"/>
                <a:gd name="T100" fmla="*/ 2147483647 w 497"/>
                <a:gd name="T101" fmla="*/ 2147483647 h 325"/>
                <a:gd name="T102" fmla="*/ 2147483647 w 497"/>
                <a:gd name="T103" fmla="*/ 2147483647 h 325"/>
                <a:gd name="T104" fmla="*/ 2147483647 w 497"/>
                <a:gd name="T105" fmla="*/ 2147483647 h 325"/>
                <a:gd name="T106" fmla="*/ 2147483647 w 497"/>
                <a:gd name="T107" fmla="*/ 2147483647 h 325"/>
                <a:gd name="T108" fmla="*/ 2147483647 w 497"/>
                <a:gd name="T109" fmla="*/ 2147483647 h 325"/>
                <a:gd name="T110" fmla="*/ 2147483647 w 497"/>
                <a:gd name="T111" fmla="*/ 2147483647 h 325"/>
                <a:gd name="T112" fmla="*/ 2147483647 w 497"/>
                <a:gd name="T113" fmla="*/ 2147483647 h 325"/>
                <a:gd name="T114" fmla="*/ 2147483647 w 497"/>
                <a:gd name="T115" fmla="*/ 2147483647 h 325"/>
                <a:gd name="T116" fmla="*/ 2147483647 w 497"/>
                <a:gd name="T117" fmla="*/ 2147483647 h 325"/>
                <a:gd name="T118" fmla="*/ 2147483647 w 497"/>
                <a:gd name="T119" fmla="*/ 2147483647 h 325"/>
                <a:gd name="T120" fmla="*/ 2147483647 w 497"/>
                <a:gd name="T121" fmla="*/ 2147483647 h 3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497"/>
                <a:gd name="T184" fmla="*/ 0 h 325"/>
                <a:gd name="T185" fmla="*/ 497 w 497"/>
                <a:gd name="T186" fmla="*/ 325 h 32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497" h="325">
                  <a:moveTo>
                    <a:pt x="497" y="0"/>
                  </a:moveTo>
                  <a:lnTo>
                    <a:pt x="386" y="37"/>
                  </a:lnTo>
                  <a:lnTo>
                    <a:pt x="386" y="210"/>
                  </a:lnTo>
                  <a:lnTo>
                    <a:pt x="397" y="209"/>
                  </a:lnTo>
                  <a:lnTo>
                    <a:pt x="405" y="206"/>
                  </a:lnTo>
                  <a:lnTo>
                    <a:pt x="409" y="204"/>
                  </a:lnTo>
                  <a:lnTo>
                    <a:pt x="411" y="201"/>
                  </a:lnTo>
                  <a:lnTo>
                    <a:pt x="413" y="197"/>
                  </a:lnTo>
                  <a:lnTo>
                    <a:pt x="413" y="194"/>
                  </a:lnTo>
                  <a:lnTo>
                    <a:pt x="413" y="118"/>
                  </a:lnTo>
                  <a:lnTo>
                    <a:pt x="399" y="118"/>
                  </a:lnTo>
                  <a:lnTo>
                    <a:pt x="399" y="86"/>
                  </a:lnTo>
                  <a:lnTo>
                    <a:pt x="413" y="86"/>
                  </a:lnTo>
                  <a:lnTo>
                    <a:pt x="447" y="86"/>
                  </a:lnTo>
                  <a:lnTo>
                    <a:pt x="462" y="86"/>
                  </a:lnTo>
                  <a:lnTo>
                    <a:pt x="462" y="118"/>
                  </a:lnTo>
                  <a:lnTo>
                    <a:pt x="447" y="118"/>
                  </a:lnTo>
                  <a:lnTo>
                    <a:pt x="447" y="194"/>
                  </a:lnTo>
                  <a:lnTo>
                    <a:pt x="446" y="204"/>
                  </a:lnTo>
                  <a:lnTo>
                    <a:pt x="442" y="212"/>
                  </a:lnTo>
                  <a:lnTo>
                    <a:pt x="436" y="220"/>
                  </a:lnTo>
                  <a:lnTo>
                    <a:pt x="430" y="227"/>
                  </a:lnTo>
                  <a:lnTo>
                    <a:pt x="420" y="232"/>
                  </a:lnTo>
                  <a:lnTo>
                    <a:pt x="411" y="236"/>
                  </a:lnTo>
                  <a:lnTo>
                    <a:pt x="399" y="239"/>
                  </a:lnTo>
                  <a:lnTo>
                    <a:pt x="386" y="239"/>
                  </a:lnTo>
                  <a:lnTo>
                    <a:pt x="386" y="289"/>
                  </a:lnTo>
                  <a:lnTo>
                    <a:pt x="497" y="325"/>
                  </a:lnTo>
                  <a:lnTo>
                    <a:pt x="497" y="0"/>
                  </a:lnTo>
                  <a:close/>
                  <a:moveTo>
                    <a:pt x="386" y="37"/>
                  </a:moveTo>
                  <a:lnTo>
                    <a:pt x="0" y="163"/>
                  </a:lnTo>
                  <a:lnTo>
                    <a:pt x="386" y="289"/>
                  </a:lnTo>
                  <a:lnTo>
                    <a:pt x="386" y="239"/>
                  </a:lnTo>
                  <a:lnTo>
                    <a:pt x="374" y="239"/>
                  </a:lnTo>
                  <a:lnTo>
                    <a:pt x="363" y="236"/>
                  </a:lnTo>
                  <a:lnTo>
                    <a:pt x="353" y="232"/>
                  </a:lnTo>
                  <a:lnTo>
                    <a:pt x="343" y="227"/>
                  </a:lnTo>
                  <a:lnTo>
                    <a:pt x="336" y="220"/>
                  </a:lnTo>
                  <a:lnTo>
                    <a:pt x="331" y="212"/>
                  </a:lnTo>
                  <a:lnTo>
                    <a:pt x="327" y="204"/>
                  </a:lnTo>
                  <a:lnTo>
                    <a:pt x="325" y="194"/>
                  </a:lnTo>
                  <a:lnTo>
                    <a:pt x="325" y="118"/>
                  </a:lnTo>
                  <a:lnTo>
                    <a:pt x="311" y="118"/>
                  </a:lnTo>
                  <a:lnTo>
                    <a:pt x="311" y="86"/>
                  </a:lnTo>
                  <a:lnTo>
                    <a:pt x="325" y="86"/>
                  </a:lnTo>
                  <a:lnTo>
                    <a:pt x="359" y="86"/>
                  </a:lnTo>
                  <a:lnTo>
                    <a:pt x="376" y="86"/>
                  </a:lnTo>
                  <a:lnTo>
                    <a:pt x="376" y="118"/>
                  </a:lnTo>
                  <a:lnTo>
                    <a:pt x="359" y="118"/>
                  </a:lnTo>
                  <a:lnTo>
                    <a:pt x="359" y="194"/>
                  </a:lnTo>
                  <a:lnTo>
                    <a:pt x="361" y="197"/>
                  </a:lnTo>
                  <a:lnTo>
                    <a:pt x="362" y="201"/>
                  </a:lnTo>
                  <a:lnTo>
                    <a:pt x="365" y="204"/>
                  </a:lnTo>
                  <a:lnTo>
                    <a:pt x="367" y="206"/>
                  </a:lnTo>
                  <a:lnTo>
                    <a:pt x="376" y="209"/>
                  </a:lnTo>
                  <a:lnTo>
                    <a:pt x="386" y="210"/>
                  </a:lnTo>
                  <a:lnTo>
                    <a:pt x="386" y="37"/>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42" name="Freeform 169">
              <a:extLst>
                <a:ext uri="{FF2B5EF4-FFF2-40B4-BE49-F238E27FC236}">
                  <a16:creationId xmlns="" xmlns:a16="http://schemas.microsoft.com/office/drawing/2014/main" id="{51091229-38DE-432D-A375-AC3BF04BFE83}"/>
                </a:ext>
              </a:extLst>
            </p:cNvPr>
            <p:cNvSpPr>
              <a:spLocks noEditPoints="1" noChangeArrowheads="1"/>
            </p:cNvSpPr>
            <p:nvPr/>
          </p:nvSpPr>
          <p:spPr bwMode="auto">
            <a:xfrm>
              <a:off x="3859091" y="1794904"/>
              <a:ext cx="122783" cy="214709"/>
            </a:xfrm>
            <a:custGeom>
              <a:avLst/>
              <a:gdLst>
                <a:gd name="T0" fmla="*/ 2147483647 w 117"/>
                <a:gd name="T1" fmla="*/ 2147483647 h 202"/>
                <a:gd name="T2" fmla="*/ 2147483647 w 117"/>
                <a:gd name="T3" fmla="*/ 2147483647 h 202"/>
                <a:gd name="T4" fmla="*/ 2147483647 w 117"/>
                <a:gd name="T5" fmla="*/ 2147483647 h 202"/>
                <a:gd name="T6" fmla="*/ 2147483647 w 117"/>
                <a:gd name="T7" fmla="*/ 2147483647 h 202"/>
                <a:gd name="T8" fmla="*/ 2147483647 w 117"/>
                <a:gd name="T9" fmla="*/ 2147483647 h 202"/>
                <a:gd name="T10" fmla="*/ 2147483647 w 117"/>
                <a:gd name="T11" fmla="*/ 2147483647 h 202"/>
                <a:gd name="T12" fmla="*/ 2147483647 w 117"/>
                <a:gd name="T13" fmla="*/ 2147483647 h 202"/>
                <a:gd name="T14" fmla="*/ 2147483647 w 117"/>
                <a:gd name="T15" fmla="*/ 2147483647 h 202"/>
                <a:gd name="T16" fmla="*/ 2147483647 w 117"/>
                <a:gd name="T17" fmla="*/ 2147483647 h 202"/>
                <a:gd name="T18" fmla="*/ 2147483647 w 117"/>
                <a:gd name="T19" fmla="*/ 2147483647 h 202"/>
                <a:gd name="T20" fmla="*/ 2147483647 w 117"/>
                <a:gd name="T21" fmla="*/ 2147483647 h 202"/>
                <a:gd name="T22" fmla="*/ 2147483647 w 117"/>
                <a:gd name="T23" fmla="*/ 2147483647 h 202"/>
                <a:gd name="T24" fmla="*/ 2147483647 w 117"/>
                <a:gd name="T25" fmla="*/ 2147483647 h 202"/>
                <a:gd name="T26" fmla="*/ 2147483647 w 117"/>
                <a:gd name="T27" fmla="*/ 2147483647 h 202"/>
                <a:gd name="T28" fmla="*/ 2147483647 w 117"/>
                <a:gd name="T29" fmla="*/ 2147483647 h 202"/>
                <a:gd name="T30" fmla="*/ 2147483647 w 117"/>
                <a:gd name="T31" fmla="*/ 2147483647 h 202"/>
                <a:gd name="T32" fmla="*/ 2147483647 w 117"/>
                <a:gd name="T33" fmla="*/ 2147483647 h 202"/>
                <a:gd name="T34" fmla="*/ 2147483647 w 117"/>
                <a:gd name="T35" fmla="*/ 2147483647 h 202"/>
                <a:gd name="T36" fmla="*/ 2147483647 w 117"/>
                <a:gd name="T37" fmla="*/ 2147483647 h 202"/>
                <a:gd name="T38" fmla="*/ 2147483647 w 117"/>
                <a:gd name="T39" fmla="*/ 2147483647 h 202"/>
                <a:gd name="T40" fmla="*/ 2147483647 w 117"/>
                <a:gd name="T41" fmla="*/ 2147483647 h 202"/>
                <a:gd name="T42" fmla="*/ 2147483647 w 117"/>
                <a:gd name="T43" fmla="*/ 2147483647 h 202"/>
                <a:gd name="T44" fmla="*/ 2147483647 w 117"/>
                <a:gd name="T45" fmla="*/ 2147483647 h 202"/>
                <a:gd name="T46" fmla="*/ 2147483647 w 117"/>
                <a:gd name="T47" fmla="*/ 2147483647 h 202"/>
                <a:gd name="T48" fmla="*/ 2147483647 w 117"/>
                <a:gd name="T49" fmla="*/ 2147483647 h 202"/>
                <a:gd name="T50" fmla="*/ 2147483647 w 117"/>
                <a:gd name="T51" fmla="*/ 2147483647 h 202"/>
                <a:gd name="T52" fmla="*/ 2147483647 w 117"/>
                <a:gd name="T53" fmla="*/ 2147483647 h 202"/>
                <a:gd name="T54" fmla="*/ 2147483647 w 117"/>
                <a:gd name="T55" fmla="*/ 2147483647 h 202"/>
                <a:gd name="T56" fmla="*/ 2147483647 w 117"/>
                <a:gd name="T57" fmla="*/ 2147483647 h 202"/>
                <a:gd name="T58" fmla="*/ 2147483647 w 117"/>
                <a:gd name="T59" fmla="*/ 0 h 202"/>
                <a:gd name="T60" fmla="*/ 2147483647 w 117"/>
                <a:gd name="T61" fmla="*/ 2147483647 h 202"/>
                <a:gd name="T62" fmla="*/ 2147483647 w 117"/>
                <a:gd name="T63" fmla="*/ 2147483647 h 202"/>
                <a:gd name="T64" fmla="*/ 2147483647 w 117"/>
                <a:gd name="T65" fmla="*/ 2147483647 h 202"/>
                <a:gd name="T66" fmla="*/ 2147483647 w 117"/>
                <a:gd name="T67" fmla="*/ 2147483647 h 202"/>
                <a:gd name="T68" fmla="*/ 2147483647 w 117"/>
                <a:gd name="T69" fmla="*/ 2147483647 h 202"/>
                <a:gd name="T70" fmla="*/ 2147483647 w 117"/>
                <a:gd name="T71" fmla="*/ 2147483647 h 202"/>
                <a:gd name="T72" fmla="*/ 2147483647 w 117"/>
                <a:gd name="T73" fmla="*/ 2147483647 h 202"/>
                <a:gd name="T74" fmla="*/ 2147483647 w 117"/>
                <a:gd name="T75" fmla="*/ 2147483647 h 202"/>
                <a:gd name="T76" fmla="*/ 2147483647 w 117"/>
                <a:gd name="T77" fmla="*/ 2147483647 h 202"/>
                <a:gd name="T78" fmla="*/ 2147483647 w 117"/>
                <a:gd name="T79" fmla="*/ 2147483647 h 202"/>
                <a:gd name="T80" fmla="*/ 2147483647 w 117"/>
                <a:gd name="T81" fmla="*/ 2147483647 h 202"/>
                <a:gd name="T82" fmla="*/ 2147483647 w 117"/>
                <a:gd name="T83" fmla="*/ 2147483647 h 202"/>
                <a:gd name="T84" fmla="*/ 2147483647 w 117"/>
                <a:gd name="T85" fmla="*/ 2147483647 h 202"/>
                <a:gd name="T86" fmla="*/ 2147483647 w 117"/>
                <a:gd name="T87" fmla="*/ 2147483647 h 20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7"/>
                <a:gd name="T133" fmla="*/ 0 h 202"/>
                <a:gd name="T134" fmla="*/ 117 w 117"/>
                <a:gd name="T135" fmla="*/ 202 h 20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7" h="202">
                  <a:moveTo>
                    <a:pt x="71" y="170"/>
                  </a:moveTo>
                  <a:lnTo>
                    <a:pt x="71" y="170"/>
                  </a:lnTo>
                  <a:lnTo>
                    <a:pt x="76" y="170"/>
                  </a:lnTo>
                  <a:lnTo>
                    <a:pt x="80" y="173"/>
                  </a:lnTo>
                  <a:lnTo>
                    <a:pt x="84" y="177"/>
                  </a:lnTo>
                  <a:lnTo>
                    <a:pt x="85" y="181"/>
                  </a:lnTo>
                  <a:lnTo>
                    <a:pt x="85" y="188"/>
                  </a:lnTo>
                  <a:lnTo>
                    <a:pt x="84" y="193"/>
                  </a:lnTo>
                  <a:lnTo>
                    <a:pt x="80" y="199"/>
                  </a:lnTo>
                  <a:lnTo>
                    <a:pt x="75" y="202"/>
                  </a:lnTo>
                  <a:lnTo>
                    <a:pt x="71" y="202"/>
                  </a:lnTo>
                  <a:lnTo>
                    <a:pt x="71" y="170"/>
                  </a:lnTo>
                  <a:close/>
                  <a:moveTo>
                    <a:pt x="71" y="157"/>
                  </a:moveTo>
                  <a:lnTo>
                    <a:pt x="71" y="68"/>
                  </a:lnTo>
                  <a:lnTo>
                    <a:pt x="76" y="72"/>
                  </a:lnTo>
                  <a:lnTo>
                    <a:pt x="80" y="77"/>
                  </a:lnTo>
                  <a:lnTo>
                    <a:pt x="83" y="84"/>
                  </a:lnTo>
                  <a:lnTo>
                    <a:pt x="85" y="91"/>
                  </a:lnTo>
                  <a:lnTo>
                    <a:pt x="92" y="116"/>
                  </a:lnTo>
                  <a:lnTo>
                    <a:pt x="94" y="120"/>
                  </a:lnTo>
                  <a:lnTo>
                    <a:pt x="96" y="123"/>
                  </a:lnTo>
                  <a:lnTo>
                    <a:pt x="100" y="126"/>
                  </a:lnTo>
                  <a:lnTo>
                    <a:pt x="103" y="127"/>
                  </a:lnTo>
                  <a:lnTo>
                    <a:pt x="110" y="127"/>
                  </a:lnTo>
                  <a:lnTo>
                    <a:pt x="112" y="127"/>
                  </a:lnTo>
                  <a:lnTo>
                    <a:pt x="117" y="145"/>
                  </a:lnTo>
                  <a:lnTo>
                    <a:pt x="71" y="157"/>
                  </a:lnTo>
                  <a:close/>
                  <a:moveTo>
                    <a:pt x="66" y="170"/>
                  </a:moveTo>
                  <a:lnTo>
                    <a:pt x="66" y="170"/>
                  </a:lnTo>
                  <a:lnTo>
                    <a:pt x="71" y="170"/>
                  </a:lnTo>
                  <a:lnTo>
                    <a:pt x="71" y="202"/>
                  </a:lnTo>
                  <a:lnTo>
                    <a:pt x="65" y="200"/>
                  </a:lnTo>
                  <a:lnTo>
                    <a:pt x="61" y="199"/>
                  </a:lnTo>
                  <a:lnTo>
                    <a:pt x="57" y="195"/>
                  </a:lnTo>
                  <a:lnTo>
                    <a:pt x="56" y="189"/>
                  </a:lnTo>
                  <a:lnTo>
                    <a:pt x="56" y="184"/>
                  </a:lnTo>
                  <a:lnTo>
                    <a:pt x="57" y="179"/>
                  </a:lnTo>
                  <a:lnTo>
                    <a:pt x="61" y="173"/>
                  </a:lnTo>
                  <a:lnTo>
                    <a:pt x="66" y="170"/>
                  </a:lnTo>
                  <a:close/>
                  <a:moveTo>
                    <a:pt x="71" y="68"/>
                  </a:moveTo>
                  <a:lnTo>
                    <a:pt x="71" y="68"/>
                  </a:lnTo>
                  <a:lnTo>
                    <a:pt x="65" y="65"/>
                  </a:lnTo>
                  <a:lnTo>
                    <a:pt x="60" y="62"/>
                  </a:lnTo>
                  <a:lnTo>
                    <a:pt x="54" y="61"/>
                  </a:lnTo>
                  <a:lnTo>
                    <a:pt x="47" y="61"/>
                  </a:lnTo>
                  <a:lnTo>
                    <a:pt x="34" y="8"/>
                  </a:lnTo>
                  <a:lnTo>
                    <a:pt x="31" y="4"/>
                  </a:lnTo>
                  <a:lnTo>
                    <a:pt x="29" y="1"/>
                  </a:lnTo>
                  <a:lnTo>
                    <a:pt x="24" y="0"/>
                  </a:lnTo>
                  <a:lnTo>
                    <a:pt x="19" y="0"/>
                  </a:lnTo>
                  <a:lnTo>
                    <a:pt x="15" y="1"/>
                  </a:lnTo>
                  <a:lnTo>
                    <a:pt x="12" y="5"/>
                  </a:lnTo>
                  <a:lnTo>
                    <a:pt x="10" y="9"/>
                  </a:lnTo>
                  <a:lnTo>
                    <a:pt x="11" y="15"/>
                  </a:lnTo>
                  <a:lnTo>
                    <a:pt x="24" y="66"/>
                  </a:lnTo>
                  <a:lnTo>
                    <a:pt x="19" y="70"/>
                  </a:lnTo>
                  <a:lnTo>
                    <a:pt x="15" y="74"/>
                  </a:lnTo>
                  <a:lnTo>
                    <a:pt x="11" y="78"/>
                  </a:lnTo>
                  <a:lnTo>
                    <a:pt x="7" y="84"/>
                  </a:lnTo>
                  <a:lnTo>
                    <a:pt x="6" y="91"/>
                  </a:lnTo>
                  <a:lnTo>
                    <a:pt x="4" y="96"/>
                  </a:lnTo>
                  <a:lnTo>
                    <a:pt x="4" y="104"/>
                  </a:lnTo>
                  <a:lnTo>
                    <a:pt x="6" y="111"/>
                  </a:lnTo>
                  <a:lnTo>
                    <a:pt x="12" y="138"/>
                  </a:lnTo>
                  <a:lnTo>
                    <a:pt x="12" y="142"/>
                  </a:lnTo>
                  <a:lnTo>
                    <a:pt x="12" y="146"/>
                  </a:lnTo>
                  <a:lnTo>
                    <a:pt x="10" y="149"/>
                  </a:lnTo>
                  <a:lnTo>
                    <a:pt x="8" y="152"/>
                  </a:lnTo>
                  <a:lnTo>
                    <a:pt x="3" y="156"/>
                  </a:lnTo>
                  <a:lnTo>
                    <a:pt x="0" y="157"/>
                  </a:lnTo>
                  <a:lnTo>
                    <a:pt x="6" y="175"/>
                  </a:lnTo>
                  <a:lnTo>
                    <a:pt x="71" y="157"/>
                  </a:lnTo>
                  <a:lnTo>
                    <a:pt x="71" y="68"/>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43" name="Freeform 170">
              <a:extLst>
                <a:ext uri="{FF2B5EF4-FFF2-40B4-BE49-F238E27FC236}">
                  <a16:creationId xmlns="" xmlns:a16="http://schemas.microsoft.com/office/drawing/2014/main" id="{862D1884-BC07-467A-8C46-97CE392C4F33}"/>
                </a:ext>
              </a:extLst>
            </p:cNvPr>
            <p:cNvSpPr>
              <a:spLocks noEditPoints="1" noChangeArrowheads="1"/>
            </p:cNvSpPr>
            <p:nvPr/>
          </p:nvSpPr>
          <p:spPr bwMode="auto">
            <a:xfrm>
              <a:off x="4799732" y="1051925"/>
              <a:ext cx="242444" cy="305057"/>
            </a:xfrm>
            <a:custGeom>
              <a:avLst/>
              <a:gdLst>
                <a:gd name="T0" fmla="*/ 2147483647 w 233"/>
                <a:gd name="T1" fmla="*/ 0 h 287"/>
                <a:gd name="T2" fmla="*/ 2147483647 w 233"/>
                <a:gd name="T3" fmla="*/ 2147483647 h 287"/>
                <a:gd name="T4" fmla="*/ 2147483647 w 233"/>
                <a:gd name="T5" fmla="*/ 2147483647 h 287"/>
                <a:gd name="T6" fmla="*/ 2147483647 w 233"/>
                <a:gd name="T7" fmla="*/ 2147483647 h 287"/>
                <a:gd name="T8" fmla="*/ 2147483647 w 233"/>
                <a:gd name="T9" fmla="*/ 2147483647 h 287"/>
                <a:gd name="T10" fmla="*/ 2147483647 w 233"/>
                <a:gd name="T11" fmla="*/ 2147483647 h 287"/>
                <a:gd name="T12" fmla="*/ 2147483647 w 233"/>
                <a:gd name="T13" fmla="*/ 2147483647 h 287"/>
                <a:gd name="T14" fmla="*/ 2147483647 w 233"/>
                <a:gd name="T15" fmla="*/ 2147483647 h 287"/>
                <a:gd name="T16" fmla="*/ 2147483647 w 233"/>
                <a:gd name="T17" fmla="*/ 2147483647 h 287"/>
                <a:gd name="T18" fmla="*/ 2147483647 w 233"/>
                <a:gd name="T19" fmla="*/ 2147483647 h 287"/>
                <a:gd name="T20" fmla="*/ 2147483647 w 233"/>
                <a:gd name="T21" fmla="*/ 2147483647 h 287"/>
                <a:gd name="T22" fmla="*/ 2147483647 w 233"/>
                <a:gd name="T23" fmla="*/ 2147483647 h 287"/>
                <a:gd name="T24" fmla="*/ 2147483647 w 233"/>
                <a:gd name="T25" fmla="*/ 2147483647 h 287"/>
                <a:gd name="T26" fmla="*/ 2147483647 w 233"/>
                <a:gd name="T27" fmla="*/ 2147483647 h 287"/>
                <a:gd name="T28" fmla="*/ 2147483647 w 233"/>
                <a:gd name="T29" fmla="*/ 2147483647 h 287"/>
                <a:gd name="T30" fmla="*/ 2147483647 w 233"/>
                <a:gd name="T31" fmla="*/ 2147483647 h 287"/>
                <a:gd name="T32" fmla="*/ 2147483647 w 233"/>
                <a:gd name="T33" fmla="*/ 2147483647 h 287"/>
                <a:gd name="T34" fmla="*/ 2147483647 w 233"/>
                <a:gd name="T35" fmla="*/ 2147483647 h 287"/>
                <a:gd name="T36" fmla="*/ 2147483647 w 233"/>
                <a:gd name="T37" fmla="*/ 2147483647 h 287"/>
                <a:gd name="T38" fmla="*/ 2147483647 w 233"/>
                <a:gd name="T39" fmla="*/ 2147483647 h 287"/>
                <a:gd name="T40" fmla="*/ 2147483647 w 233"/>
                <a:gd name="T41" fmla="*/ 2147483647 h 287"/>
                <a:gd name="T42" fmla="*/ 2147483647 w 233"/>
                <a:gd name="T43" fmla="*/ 2147483647 h 287"/>
                <a:gd name="T44" fmla="*/ 2147483647 w 233"/>
                <a:gd name="T45" fmla="*/ 0 h 287"/>
                <a:gd name="T46" fmla="*/ 2147483647 w 233"/>
                <a:gd name="T47" fmla="*/ 2147483647 h 287"/>
                <a:gd name="T48" fmla="*/ 2147483647 w 233"/>
                <a:gd name="T49" fmla="*/ 2147483647 h 287"/>
                <a:gd name="T50" fmla="*/ 2147483647 w 233"/>
                <a:gd name="T51" fmla="*/ 2147483647 h 287"/>
                <a:gd name="T52" fmla="*/ 2147483647 w 233"/>
                <a:gd name="T53" fmla="*/ 2147483647 h 287"/>
                <a:gd name="T54" fmla="*/ 2147483647 w 233"/>
                <a:gd name="T55" fmla="*/ 2147483647 h 287"/>
                <a:gd name="T56" fmla="*/ 2147483647 w 233"/>
                <a:gd name="T57" fmla="*/ 2147483647 h 287"/>
                <a:gd name="T58" fmla="*/ 2147483647 w 233"/>
                <a:gd name="T59" fmla="*/ 2147483647 h 287"/>
                <a:gd name="T60" fmla="*/ 2147483647 w 233"/>
                <a:gd name="T61" fmla="*/ 2147483647 h 287"/>
                <a:gd name="T62" fmla="*/ 2147483647 w 233"/>
                <a:gd name="T63" fmla="*/ 2147483647 h 287"/>
                <a:gd name="T64" fmla="*/ 2147483647 w 233"/>
                <a:gd name="T65" fmla="*/ 2147483647 h 287"/>
                <a:gd name="T66" fmla="*/ 2147483647 w 233"/>
                <a:gd name="T67" fmla="*/ 2147483647 h 287"/>
                <a:gd name="T68" fmla="*/ 2147483647 w 233"/>
                <a:gd name="T69" fmla="*/ 2147483647 h 287"/>
                <a:gd name="T70" fmla="*/ 2147483647 w 233"/>
                <a:gd name="T71" fmla="*/ 2147483647 h 287"/>
                <a:gd name="T72" fmla="*/ 2147483647 w 233"/>
                <a:gd name="T73" fmla="*/ 2147483647 h 287"/>
                <a:gd name="T74" fmla="*/ 2147483647 w 233"/>
                <a:gd name="T75" fmla="*/ 0 h 287"/>
                <a:gd name="T76" fmla="*/ 2147483647 w 233"/>
                <a:gd name="T77" fmla="*/ 2147483647 h 287"/>
                <a:gd name="T78" fmla="*/ 2147483647 w 233"/>
                <a:gd name="T79" fmla="*/ 2147483647 h 287"/>
                <a:gd name="T80" fmla="*/ 2147483647 w 233"/>
                <a:gd name="T81" fmla="*/ 2147483647 h 287"/>
                <a:gd name="T82" fmla="*/ 2147483647 w 233"/>
                <a:gd name="T83" fmla="*/ 2147483647 h 287"/>
                <a:gd name="T84" fmla="*/ 2147483647 w 233"/>
                <a:gd name="T85" fmla="*/ 2147483647 h 287"/>
                <a:gd name="T86" fmla="*/ 2147483647 w 233"/>
                <a:gd name="T87" fmla="*/ 2147483647 h 287"/>
                <a:gd name="T88" fmla="*/ 2147483647 w 233"/>
                <a:gd name="T89" fmla="*/ 2147483647 h 287"/>
                <a:gd name="T90" fmla="*/ 2147483647 w 233"/>
                <a:gd name="T91" fmla="*/ 2147483647 h 287"/>
                <a:gd name="T92" fmla="*/ 2147483647 w 233"/>
                <a:gd name="T93" fmla="*/ 2147483647 h 287"/>
                <a:gd name="T94" fmla="*/ 2147483647 w 233"/>
                <a:gd name="T95" fmla="*/ 2147483647 h 287"/>
                <a:gd name="T96" fmla="*/ 2147483647 w 233"/>
                <a:gd name="T97" fmla="*/ 2147483647 h 287"/>
                <a:gd name="T98" fmla="*/ 2147483647 w 233"/>
                <a:gd name="T99" fmla="*/ 2147483647 h 287"/>
                <a:gd name="T100" fmla="*/ 2147483647 w 233"/>
                <a:gd name="T101" fmla="*/ 2147483647 h 287"/>
                <a:gd name="T102" fmla="*/ 2147483647 w 233"/>
                <a:gd name="T103" fmla="*/ 2147483647 h 287"/>
                <a:gd name="T104" fmla="*/ 2147483647 w 233"/>
                <a:gd name="T105" fmla="*/ 2147483647 h 287"/>
                <a:gd name="T106" fmla="*/ 2147483647 w 233"/>
                <a:gd name="T107" fmla="*/ 2147483647 h 287"/>
                <a:gd name="T108" fmla="*/ 2147483647 w 233"/>
                <a:gd name="T109" fmla="*/ 2147483647 h 287"/>
                <a:gd name="T110" fmla="*/ 0 w 233"/>
                <a:gd name="T111" fmla="*/ 2147483647 h 287"/>
                <a:gd name="T112" fmla="*/ 2147483647 w 233"/>
                <a:gd name="T113" fmla="*/ 2147483647 h 287"/>
                <a:gd name="T114" fmla="*/ 2147483647 w 233"/>
                <a:gd name="T115" fmla="*/ 0 h 28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33"/>
                <a:gd name="T175" fmla="*/ 0 h 287"/>
                <a:gd name="T176" fmla="*/ 233 w 233"/>
                <a:gd name="T177" fmla="*/ 287 h 28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33" h="287">
                  <a:moveTo>
                    <a:pt x="164" y="0"/>
                  </a:moveTo>
                  <a:lnTo>
                    <a:pt x="233" y="0"/>
                  </a:lnTo>
                  <a:lnTo>
                    <a:pt x="233" y="14"/>
                  </a:lnTo>
                  <a:lnTo>
                    <a:pt x="164" y="14"/>
                  </a:lnTo>
                  <a:lnTo>
                    <a:pt x="164" y="0"/>
                  </a:lnTo>
                  <a:close/>
                  <a:moveTo>
                    <a:pt x="164" y="50"/>
                  </a:moveTo>
                  <a:lnTo>
                    <a:pt x="233" y="50"/>
                  </a:lnTo>
                  <a:lnTo>
                    <a:pt x="233" y="248"/>
                  </a:lnTo>
                  <a:lnTo>
                    <a:pt x="232" y="256"/>
                  </a:lnTo>
                  <a:lnTo>
                    <a:pt x="229" y="263"/>
                  </a:lnTo>
                  <a:lnTo>
                    <a:pt x="226" y="270"/>
                  </a:lnTo>
                  <a:lnTo>
                    <a:pt x="221" y="275"/>
                  </a:lnTo>
                  <a:lnTo>
                    <a:pt x="216" y="280"/>
                  </a:lnTo>
                  <a:lnTo>
                    <a:pt x="209" y="285"/>
                  </a:lnTo>
                  <a:lnTo>
                    <a:pt x="202" y="286"/>
                  </a:lnTo>
                  <a:lnTo>
                    <a:pt x="194" y="287"/>
                  </a:lnTo>
                  <a:lnTo>
                    <a:pt x="164" y="287"/>
                  </a:lnTo>
                  <a:lnTo>
                    <a:pt x="164" y="226"/>
                  </a:lnTo>
                  <a:lnTo>
                    <a:pt x="168" y="225"/>
                  </a:lnTo>
                  <a:lnTo>
                    <a:pt x="174" y="222"/>
                  </a:lnTo>
                  <a:lnTo>
                    <a:pt x="179" y="218"/>
                  </a:lnTo>
                  <a:lnTo>
                    <a:pt x="183" y="213"/>
                  </a:lnTo>
                  <a:lnTo>
                    <a:pt x="187" y="207"/>
                  </a:lnTo>
                  <a:lnTo>
                    <a:pt x="191" y="199"/>
                  </a:lnTo>
                  <a:lnTo>
                    <a:pt x="194" y="191"/>
                  </a:lnTo>
                  <a:lnTo>
                    <a:pt x="195" y="183"/>
                  </a:lnTo>
                  <a:lnTo>
                    <a:pt x="195" y="175"/>
                  </a:lnTo>
                  <a:lnTo>
                    <a:pt x="195" y="163"/>
                  </a:lnTo>
                  <a:lnTo>
                    <a:pt x="194" y="157"/>
                  </a:lnTo>
                  <a:lnTo>
                    <a:pt x="191" y="155"/>
                  </a:lnTo>
                  <a:lnTo>
                    <a:pt x="189" y="151"/>
                  </a:lnTo>
                  <a:lnTo>
                    <a:pt x="186" y="149"/>
                  </a:lnTo>
                  <a:lnTo>
                    <a:pt x="182" y="148"/>
                  </a:lnTo>
                  <a:lnTo>
                    <a:pt x="178" y="148"/>
                  </a:lnTo>
                  <a:lnTo>
                    <a:pt x="171" y="149"/>
                  </a:lnTo>
                  <a:lnTo>
                    <a:pt x="164" y="152"/>
                  </a:lnTo>
                  <a:lnTo>
                    <a:pt x="172" y="117"/>
                  </a:lnTo>
                  <a:lnTo>
                    <a:pt x="164" y="118"/>
                  </a:lnTo>
                  <a:lnTo>
                    <a:pt x="164" y="50"/>
                  </a:lnTo>
                  <a:close/>
                  <a:moveTo>
                    <a:pt x="164" y="211"/>
                  </a:moveTo>
                  <a:lnTo>
                    <a:pt x="164" y="211"/>
                  </a:lnTo>
                  <a:lnTo>
                    <a:pt x="167" y="210"/>
                  </a:lnTo>
                  <a:lnTo>
                    <a:pt x="170" y="207"/>
                  </a:lnTo>
                  <a:lnTo>
                    <a:pt x="175" y="199"/>
                  </a:lnTo>
                  <a:lnTo>
                    <a:pt x="179" y="187"/>
                  </a:lnTo>
                  <a:lnTo>
                    <a:pt x="180" y="175"/>
                  </a:lnTo>
                  <a:lnTo>
                    <a:pt x="179" y="165"/>
                  </a:lnTo>
                  <a:lnTo>
                    <a:pt x="178" y="163"/>
                  </a:lnTo>
                  <a:lnTo>
                    <a:pt x="175" y="160"/>
                  </a:lnTo>
                  <a:lnTo>
                    <a:pt x="172" y="159"/>
                  </a:lnTo>
                  <a:lnTo>
                    <a:pt x="167" y="159"/>
                  </a:lnTo>
                  <a:lnTo>
                    <a:pt x="164" y="160"/>
                  </a:lnTo>
                  <a:lnTo>
                    <a:pt x="164" y="211"/>
                  </a:lnTo>
                  <a:close/>
                  <a:moveTo>
                    <a:pt x="133" y="0"/>
                  </a:moveTo>
                  <a:lnTo>
                    <a:pt x="164" y="0"/>
                  </a:lnTo>
                  <a:lnTo>
                    <a:pt x="164" y="14"/>
                  </a:lnTo>
                  <a:lnTo>
                    <a:pt x="133" y="14"/>
                  </a:lnTo>
                  <a:lnTo>
                    <a:pt x="133" y="0"/>
                  </a:lnTo>
                  <a:close/>
                  <a:moveTo>
                    <a:pt x="133" y="50"/>
                  </a:moveTo>
                  <a:lnTo>
                    <a:pt x="164" y="50"/>
                  </a:lnTo>
                  <a:lnTo>
                    <a:pt x="164" y="118"/>
                  </a:lnTo>
                  <a:lnTo>
                    <a:pt x="149" y="119"/>
                  </a:lnTo>
                  <a:lnTo>
                    <a:pt x="133" y="192"/>
                  </a:lnTo>
                  <a:lnTo>
                    <a:pt x="133" y="122"/>
                  </a:lnTo>
                  <a:lnTo>
                    <a:pt x="136" y="111"/>
                  </a:lnTo>
                  <a:lnTo>
                    <a:pt x="133" y="110"/>
                  </a:lnTo>
                  <a:lnTo>
                    <a:pt x="133" y="50"/>
                  </a:lnTo>
                  <a:close/>
                  <a:moveTo>
                    <a:pt x="164" y="287"/>
                  </a:moveTo>
                  <a:lnTo>
                    <a:pt x="133" y="287"/>
                  </a:lnTo>
                  <a:lnTo>
                    <a:pt x="133" y="218"/>
                  </a:lnTo>
                  <a:lnTo>
                    <a:pt x="137" y="222"/>
                  </a:lnTo>
                  <a:lnTo>
                    <a:pt x="140" y="224"/>
                  </a:lnTo>
                  <a:lnTo>
                    <a:pt x="143" y="226"/>
                  </a:lnTo>
                  <a:lnTo>
                    <a:pt x="152" y="228"/>
                  </a:lnTo>
                  <a:lnTo>
                    <a:pt x="164" y="226"/>
                  </a:lnTo>
                  <a:lnTo>
                    <a:pt x="164" y="287"/>
                  </a:lnTo>
                  <a:close/>
                  <a:moveTo>
                    <a:pt x="164" y="160"/>
                  </a:moveTo>
                  <a:lnTo>
                    <a:pt x="164" y="160"/>
                  </a:lnTo>
                  <a:lnTo>
                    <a:pt x="163" y="161"/>
                  </a:lnTo>
                  <a:lnTo>
                    <a:pt x="153" y="201"/>
                  </a:lnTo>
                  <a:lnTo>
                    <a:pt x="153" y="205"/>
                  </a:lnTo>
                  <a:lnTo>
                    <a:pt x="153" y="207"/>
                  </a:lnTo>
                  <a:lnTo>
                    <a:pt x="156" y="210"/>
                  </a:lnTo>
                  <a:lnTo>
                    <a:pt x="159" y="211"/>
                  </a:lnTo>
                  <a:lnTo>
                    <a:pt x="161" y="211"/>
                  </a:lnTo>
                  <a:lnTo>
                    <a:pt x="164" y="211"/>
                  </a:lnTo>
                  <a:lnTo>
                    <a:pt x="164" y="160"/>
                  </a:lnTo>
                  <a:close/>
                  <a:moveTo>
                    <a:pt x="96" y="0"/>
                  </a:moveTo>
                  <a:lnTo>
                    <a:pt x="133" y="0"/>
                  </a:lnTo>
                  <a:lnTo>
                    <a:pt x="133" y="14"/>
                  </a:lnTo>
                  <a:lnTo>
                    <a:pt x="96" y="14"/>
                  </a:lnTo>
                  <a:lnTo>
                    <a:pt x="96" y="0"/>
                  </a:lnTo>
                  <a:close/>
                  <a:moveTo>
                    <a:pt x="96" y="50"/>
                  </a:moveTo>
                  <a:lnTo>
                    <a:pt x="133" y="50"/>
                  </a:lnTo>
                  <a:lnTo>
                    <a:pt x="133" y="110"/>
                  </a:lnTo>
                  <a:lnTo>
                    <a:pt x="124" y="109"/>
                  </a:lnTo>
                  <a:lnTo>
                    <a:pt x="117" y="110"/>
                  </a:lnTo>
                  <a:lnTo>
                    <a:pt x="110" y="111"/>
                  </a:lnTo>
                  <a:lnTo>
                    <a:pt x="103" y="115"/>
                  </a:lnTo>
                  <a:lnTo>
                    <a:pt x="96" y="121"/>
                  </a:lnTo>
                  <a:lnTo>
                    <a:pt x="96" y="50"/>
                  </a:lnTo>
                  <a:close/>
                  <a:moveTo>
                    <a:pt x="133" y="287"/>
                  </a:moveTo>
                  <a:lnTo>
                    <a:pt x="96" y="287"/>
                  </a:lnTo>
                  <a:lnTo>
                    <a:pt x="96" y="226"/>
                  </a:lnTo>
                  <a:lnTo>
                    <a:pt x="111" y="226"/>
                  </a:lnTo>
                  <a:lnTo>
                    <a:pt x="133" y="122"/>
                  </a:lnTo>
                  <a:lnTo>
                    <a:pt x="133" y="192"/>
                  </a:lnTo>
                  <a:lnTo>
                    <a:pt x="132" y="198"/>
                  </a:lnTo>
                  <a:lnTo>
                    <a:pt x="132" y="207"/>
                  </a:lnTo>
                  <a:lnTo>
                    <a:pt x="132" y="213"/>
                  </a:lnTo>
                  <a:lnTo>
                    <a:pt x="133" y="218"/>
                  </a:lnTo>
                  <a:lnTo>
                    <a:pt x="133" y="287"/>
                  </a:lnTo>
                  <a:close/>
                  <a:moveTo>
                    <a:pt x="96" y="186"/>
                  </a:moveTo>
                  <a:lnTo>
                    <a:pt x="101" y="169"/>
                  </a:lnTo>
                  <a:lnTo>
                    <a:pt x="96" y="168"/>
                  </a:lnTo>
                  <a:lnTo>
                    <a:pt x="96" y="186"/>
                  </a:lnTo>
                  <a:close/>
                  <a:moveTo>
                    <a:pt x="96" y="160"/>
                  </a:moveTo>
                  <a:lnTo>
                    <a:pt x="96" y="160"/>
                  </a:lnTo>
                  <a:lnTo>
                    <a:pt x="102" y="163"/>
                  </a:lnTo>
                  <a:lnTo>
                    <a:pt x="111" y="119"/>
                  </a:lnTo>
                  <a:lnTo>
                    <a:pt x="105" y="125"/>
                  </a:lnTo>
                  <a:lnTo>
                    <a:pt x="96" y="133"/>
                  </a:lnTo>
                  <a:lnTo>
                    <a:pt x="96" y="160"/>
                  </a:lnTo>
                  <a:close/>
                  <a:moveTo>
                    <a:pt x="82" y="0"/>
                  </a:moveTo>
                  <a:lnTo>
                    <a:pt x="96" y="0"/>
                  </a:lnTo>
                  <a:lnTo>
                    <a:pt x="96" y="14"/>
                  </a:lnTo>
                  <a:lnTo>
                    <a:pt x="82" y="14"/>
                  </a:lnTo>
                  <a:lnTo>
                    <a:pt x="82" y="0"/>
                  </a:lnTo>
                  <a:close/>
                  <a:moveTo>
                    <a:pt x="82" y="50"/>
                  </a:moveTo>
                  <a:lnTo>
                    <a:pt x="96" y="50"/>
                  </a:lnTo>
                  <a:lnTo>
                    <a:pt x="96" y="121"/>
                  </a:lnTo>
                  <a:lnTo>
                    <a:pt x="96" y="122"/>
                  </a:lnTo>
                  <a:lnTo>
                    <a:pt x="82" y="137"/>
                  </a:lnTo>
                  <a:lnTo>
                    <a:pt x="82" y="50"/>
                  </a:lnTo>
                  <a:close/>
                  <a:moveTo>
                    <a:pt x="96" y="287"/>
                  </a:moveTo>
                  <a:lnTo>
                    <a:pt x="82" y="287"/>
                  </a:lnTo>
                  <a:lnTo>
                    <a:pt x="82" y="164"/>
                  </a:lnTo>
                  <a:lnTo>
                    <a:pt x="90" y="165"/>
                  </a:lnTo>
                  <a:lnTo>
                    <a:pt x="96" y="168"/>
                  </a:lnTo>
                  <a:lnTo>
                    <a:pt x="96" y="186"/>
                  </a:lnTo>
                  <a:lnTo>
                    <a:pt x="88" y="226"/>
                  </a:lnTo>
                  <a:lnTo>
                    <a:pt x="96" y="226"/>
                  </a:lnTo>
                  <a:lnTo>
                    <a:pt x="96" y="287"/>
                  </a:lnTo>
                  <a:close/>
                  <a:moveTo>
                    <a:pt x="96" y="133"/>
                  </a:moveTo>
                  <a:lnTo>
                    <a:pt x="96" y="133"/>
                  </a:lnTo>
                  <a:lnTo>
                    <a:pt x="90" y="144"/>
                  </a:lnTo>
                  <a:lnTo>
                    <a:pt x="83" y="157"/>
                  </a:lnTo>
                  <a:lnTo>
                    <a:pt x="96" y="160"/>
                  </a:lnTo>
                  <a:lnTo>
                    <a:pt x="96" y="133"/>
                  </a:lnTo>
                  <a:close/>
                  <a:moveTo>
                    <a:pt x="40" y="0"/>
                  </a:moveTo>
                  <a:lnTo>
                    <a:pt x="82" y="0"/>
                  </a:lnTo>
                  <a:lnTo>
                    <a:pt x="82" y="14"/>
                  </a:lnTo>
                  <a:lnTo>
                    <a:pt x="36" y="14"/>
                  </a:lnTo>
                  <a:lnTo>
                    <a:pt x="27" y="15"/>
                  </a:lnTo>
                  <a:lnTo>
                    <a:pt x="22" y="19"/>
                  </a:lnTo>
                  <a:lnTo>
                    <a:pt x="18" y="25"/>
                  </a:lnTo>
                  <a:lnTo>
                    <a:pt x="17" y="31"/>
                  </a:lnTo>
                  <a:lnTo>
                    <a:pt x="18" y="39"/>
                  </a:lnTo>
                  <a:lnTo>
                    <a:pt x="22" y="45"/>
                  </a:lnTo>
                  <a:lnTo>
                    <a:pt x="27" y="49"/>
                  </a:lnTo>
                  <a:lnTo>
                    <a:pt x="36" y="50"/>
                  </a:lnTo>
                  <a:lnTo>
                    <a:pt x="82" y="50"/>
                  </a:lnTo>
                  <a:lnTo>
                    <a:pt x="82" y="137"/>
                  </a:lnTo>
                  <a:lnTo>
                    <a:pt x="69" y="155"/>
                  </a:lnTo>
                  <a:lnTo>
                    <a:pt x="61" y="155"/>
                  </a:lnTo>
                  <a:lnTo>
                    <a:pt x="48" y="156"/>
                  </a:lnTo>
                  <a:lnTo>
                    <a:pt x="42" y="157"/>
                  </a:lnTo>
                  <a:lnTo>
                    <a:pt x="38" y="160"/>
                  </a:lnTo>
                  <a:lnTo>
                    <a:pt x="34" y="163"/>
                  </a:lnTo>
                  <a:lnTo>
                    <a:pt x="31" y="167"/>
                  </a:lnTo>
                  <a:lnTo>
                    <a:pt x="29" y="169"/>
                  </a:lnTo>
                  <a:lnTo>
                    <a:pt x="29" y="174"/>
                  </a:lnTo>
                  <a:lnTo>
                    <a:pt x="29" y="178"/>
                  </a:lnTo>
                  <a:lnTo>
                    <a:pt x="31" y="180"/>
                  </a:lnTo>
                  <a:lnTo>
                    <a:pt x="34" y="182"/>
                  </a:lnTo>
                  <a:lnTo>
                    <a:pt x="40" y="183"/>
                  </a:lnTo>
                  <a:lnTo>
                    <a:pt x="42" y="183"/>
                  </a:lnTo>
                  <a:lnTo>
                    <a:pt x="45" y="182"/>
                  </a:lnTo>
                  <a:lnTo>
                    <a:pt x="46" y="179"/>
                  </a:lnTo>
                  <a:lnTo>
                    <a:pt x="48" y="178"/>
                  </a:lnTo>
                  <a:lnTo>
                    <a:pt x="46" y="174"/>
                  </a:lnTo>
                  <a:lnTo>
                    <a:pt x="45" y="172"/>
                  </a:lnTo>
                  <a:lnTo>
                    <a:pt x="48" y="168"/>
                  </a:lnTo>
                  <a:lnTo>
                    <a:pt x="52" y="165"/>
                  </a:lnTo>
                  <a:lnTo>
                    <a:pt x="57" y="164"/>
                  </a:lnTo>
                  <a:lnTo>
                    <a:pt x="64" y="164"/>
                  </a:lnTo>
                  <a:lnTo>
                    <a:pt x="54" y="182"/>
                  </a:lnTo>
                  <a:lnTo>
                    <a:pt x="48" y="195"/>
                  </a:lnTo>
                  <a:lnTo>
                    <a:pt x="44" y="207"/>
                  </a:lnTo>
                  <a:lnTo>
                    <a:pt x="41" y="218"/>
                  </a:lnTo>
                  <a:lnTo>
                    <a:pt x="41" y="228"/>
                  </a:lnTo>
                  <a:lnTo>
                    <a:pt x="41" y="233"/>
                  </a:lnTo>
                  <a:lnTo>
                    <a:pt x="42" y="237"/>
                  </a:lnTo>
                  <a:lnTo>
                    <a:pt x="45" y="240"/>
                  </a:lnTo>
                  <a:lnTo>
                    <a:pt x="49" y="243"/>
                  </a:lnTo>
                  <a:lnTo>
                    <a:pt x="53" y="244"/>
                  </a:lnTo>
                  <a:lnTo>
                    <a:pt x="61" y="244"/>
                  </a:lnTo>
                  <a:lnTo>
                    <a:pt x="60" y="240"/>
                  </a:lnTo>
                  <a:lnTo>
                    <a:pt x="60" y="236"/>
                  </a:lnTo>
                  <a:lnTo>
                    <a:pt x="61" y="221"/>
                  </a:lnTo>
                  <a:lnTo>
                    <a:pt x="64" y="207"/>
                  </a:lnTo>
                  <a:lnTo>
                    <a:pt x="68" y="194"/>
                  </a:lnTo>
                  <a:lnTo>
                    <a:pt x="73" y="179"/>
                  </a:lnTo>
                  <a:lnTo>
                    <a:pt x="80" y="164"/>
                  </a:lnTo>
                  <a:lnTo>
                    <a:pt x="82" y="164"/>
                  </a:lnTo>
                  <a:lnTo>
                    <a:pt x="82" y="287"/>
                  </a:lnTo>
                  <a:lnTo>
                    <a:pt x="40" y="287"/>
                  </a:lnTo>
                  <a:lnTo>
                    <a:pt x="31" y="286"/>
                  </a:lnTo>
                  <a:lnTo>
                    <a:pt x="25" y="285"/>
                  </a:lnTo>
                  <a:lnTo>
                    <a:pt x="18" y="280"/>
                  </a:lnTo>
                  <a:lnTo>
                    <a:pt x="13" y="275"/>
                  </a:lnTo>
                  <a:lnTo>
                    <a:pt x="7" y="270"/>
                  </a:lnTo>
                  <a:lnTo>
                    <a:pt x="4" y="263"/>
                  </a:lnTo>
                  <a:lnTo>
                    <a:pt x="2" y="256"/>
                  </a:lnTo>
                  <a:lnTo>
                    <a:pt x="0" y="248"/>
                  </a:lnTo>
                  <a:lnTo>
                    <a:pt x="0" y="39"/>
                  </a:lnTo>
                  <a:lnTo>
                    <a:pt x="2" y="31"/>
                  </a:lnTo>
                  <a:lnTo>
                    <a:pt x="4" y="25"/>
                  </a:lnTo>
                  <a:lnTo>
                    <a:pt x="7" y="18"/>
                  </a:lnTo>
                  <a:lnTo>
                    <a:pt x="13" y="12"/>
                  </a:lnTo>
                  <a:lnTo>
                    <a:pt x="18" y="7"/>
                  </a:lnTo>
                  <a:lnTo>
                    <a:pt x="25" y="4"/>
                  </a:lnTo>
                  <a:lnTo>
                    <a:pt x="31" y="2"/>
                  </a:lnTo>
                  <a:lnTo>
                    <a:pt x="4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44" name="Freeform 171">
              <a:extLst>
                <a:ext uri="{FF2B5EF4-FFF2-40B4-BE49-F238E27FC236}">
                  <a16:creationId xmlns="" xmlns:a16="http://schemas.microsoft.com/office/drawing/2014/main" id="{6F5075C1-48EC-40C3-B549-1DA6D2992352}"/>
                </a:ext>
              </a:extLst>
            </p:cNvPr>
            <p:cNvSpPr>
              <a:spLocks noEditPoints="1" noChangeArrowheads="1"/>
            </p:cNvSpPr>
            <p:nvPr/>
          </p:nvSpPr>
          <p:spPr bwMode="auto">
            <a:xfrm>
              <a:off x="4202467" y="1371863"/>
              <a:ext cx="368349" cy="378399"/>
            </a:xfrm>
            <a:custGeom>
              <a:avLst/>
              <a:gdLst>
                <a:gd name="T0" fmla="*/ 2147483647 w 354"/>
                <a:gd name="T1" fmla="*/ 2147483647 h 356"/>
                <a:gd name="T2" fmla="*/ 2147483647 w 354"/>
                <a:gd name="T3" fmla="*/ 2147483647 h 356"/>
                <a:gd name="T4" fmla="*/ 2147483647 w 354"/>
                <a:gd name="T5" fmla="*/ 2147483647 h 356"/>
                <a:gd name="T6" fmla="*/ 2147483647 w 354"/>
                <a:gd name="T7" fmla="*/ 2147483647 h 356"/>
                <a:gd name="T8" fmla="*/ 2147483647 w 354"/>
                <a:gd name="T9" fmla="*/ 2147483647 h 356"/>
                <a:gd name="T10" fmla="*/ 2147483647 w 354"/>
                <a:gd name="T11" fmla="*/ 2147483647 h 356"/>
                <a:gd name="T12" fmla="*/ 2147483647 w 354"/>
                <a:gd name="T13" fmla="*/ 2147483647 h 356"/>
                <a:gd name="T14" fmla="*/ 2147483647 w 354"/>
                <a:gd name="T15" fmla="*/ 2147483647 h 356"/>
                <a:gd name="T16" fmla="*/ 2147483647 w 354"/>
                <a:gd name="T17" fmla="*/ 2147483647 h 356"/>
                <a:gd name="T18" fmla="*/ 2147483647 w 354"/>
                <a:gd name="T19" fmla="*/ 2147483647 h 356"/>
                <a:gd name="T20" fmla="*/ 2147483647 w 354"/>
                <a:gd name="T21" fmla="*/ 2147483647 h 356"/>
                <a:gd name="T22" fmla="*/ 2147483647 w 354"/>
                <a:gd name="T23" fmla="*/ 2147483647 h 356"/>
                <a:gd name="T24" fmla="*/ 2147483647 w 354"/>
                <a:gd name="T25" fmla="*/ 2147483647 h 356"/>
                <a:gd name="T26" fmla="*/ 2147483647 w 354"/>
                <a:gd name="T27" fmla="*/ 2147483647 h 356"/>
                <a:gd name="T28" fmla="*/ 2147483647 w 354"/>
                <a:gd name="T29" fmla="*/ 2147483647 h 356"/>
                <a:gd name="T30" fmla="*/ 2147483647 w 354"/>
                <a:gd name="T31" fmla="*/ 2147483647 h 356"/>
                <a:gd name="T32" fmla="*/ 2147483647 w 354"/>
                <a:gd name="T33" fmla="*/ 2147483647 h 356"/>
                <a:gd name="T34" fmla="*/ 2147483647 w 354"/>
                <a:gd name="T35" fmla="*/ 2147483647 h 356"/>
                <a:gd name="T36" fmla="*/ 2147483647 w 354"/>
                <a:gd name="T37" fmla="*/ 2147483647 h 356"/>
                <a:gd name="T38" fmla="*/ 2147483647 w 354"/>
                <a:gd name="T39" fmla="*/ 2147483647 h 356"/>
                <a:gd name="T40" fmla="*/ 2147483647 w 354"/>
                <a:gd name="T41" fmla="*/ 2147483647 h 356"/>
                <a:gd name="T42" fmla="*/ 2147483647 w 354"/>
                <a:gd name="T43" fmla="*/ 2147483647 h 356"/>
                <a:gd name="T44" fmla="*/ 2147483647 w 354"/>
                <a:gd name="T45" fmla="*/ 2147483647 h 356"/>
                <a:gd name="T46" fmla="*/ 2147483647 w 354"/>
                <a:gd name="T47" fmla="*/ 2147483647 h 356"/>
                <a:gd name="T48" fmla="*/ 2147483647 w 354"/>
                <a:gd name="T49" fmla="*/ 2147483647 h 356"/>
                <a:gd name="T50" fmla="*/ 2147483647 w 354"/>
                <a:gd name="T51" fmla="*/ 2147483647 h 356"/>
                <a:gd name="T52" fmla="*/ 2147483647 w 354"/>
                <a:gd name="T53" fmla="*/ 2147483647 h 356"/>
                <a:gd name="T54" fmla="*/ 2147483647 w 354"/>
                <a:gd name="T55" fmla="*/ 2147483647 h 356"/>
                <a:gd name="T56" fmla="*/ 2147483647 w 354"/>
                <a:gd name="T57" fmla="*/ 2147483647 h 356"/>
                <a:gd name="T58" fmla="*/ 2147483647 w 354"/>
                <a:gd name="T59" fmla="*/ 2147483647 h 356"/>
                <a:gd name="T60" fmla="*/ 2147483647 w 354"/>
                <a:gd name="T61" fmla="*/ 2147483647 h 356"/>
                <a:gd name="T62" fmla="*/ 2147483647 w 354"/>
                <a:gd name="T63" fmla="*/ 2147483647 h 356"/>
                <a:gd name="T64" fmla="*/ 2147483647 w 354"/>
                <a:gd name="T65" fmla="*/ 2147483647 h 356"/>
                <a:gd name="T66" fmla="*/ 2147483647 w 354"/>
                <a:gd name="T67" fmla="*/ 2147483647 h 356"/>
                <a:gd name="T68" fmla="*/ 2147483647 w 354"/>
                <a:gd name="T69" fmla="*/ 2147483647 h 356"/>
                <a:gd name="T70" fmla="*/ 2147483647 w 354"/>
                <a:gd name="T71" fmla="*/ 2147483647 h 356"/>
                <a:gd name="T72" fmla="*/ 2147483647 w 354"/>
                <a:gd name="T73" fmla="*/ 2147483647 h 356"/>
                <a:gd name="T74" fmla="*/ 2147483647 w 354"/>
                <a:gd name="T75" fmla="*/ 2147483647 h 356"/>
                <a:gd name="T76" fmla="*/ 2147483647 w 354"/>
                <a:gd name="T77" fmla="*/ 2147483647 h 356"/>
                <a:gd name="T78" fmla="*/ 2147483647 w 354"/>
                <a:gd name="T79" fmla="*/ 2147483647 h 356"/>
                <a:gd name="T80" fmla="*/ 2147483647 w 354"/>
                <a:gd name="T81" fmla="*/ 2147483647 h 356"/>
                <a:gd name="T82" fmla="*/ 2147483647 w 354"/>
                <a:gd name="T83" fmla="*/ 2147483647 h 356"/>
                <a:gd name="T84" fmla="*/ 2147483647 w 354"/>
                <a:gd name="T85" fmla="*/ 2147483647 h 356"/>
                <a:gd name="T86" fmla="*/ 2147483647 w 354"/>
                <a:gd name="T87" fmla="*/ 2147483647 h 356"/>
                <a:gd name="T88" fmla="*/ 2147483647 w 354"/>
                <a:gd name="T89" fmla="*/ 2147483647 h 356"/>
                <a:gd name="T90" fmla="*/ 2147483647 w 354"/>
                <a:gd name="T91" fmla="*/ 2147483647 h 356"/>
                <a:gd name="T92" fmla="*/ 2147483647 w 354"/>
                <a:gd name="T93" fmla="*/ 2147483647 h 356"/>
                <a:gd name="T94" fmla="*/ 2147483647 w 354"/>
                <a:gd name="T95" fmla="*/ 2147483647 h 356"/>
                <a:gd name="T96" fmla="*/ 2147483647 w 354"/>
                <a:gd name="T97" fmla="*/ 2147483647 h 356"/>
                <a:gd name="T98" fmla="*/ 2147483647 w 354"/>
                <a:gd name="T99" fmla="*/ 2147483647 h 356"/>
                <a:gd name="T100" fmla="*/ 2147483647 w 354"/>
                <a:gd name="T101" fmla="*/ 2147483647 h 356"/>
                <a:gd name="T102" fmla="*/ 2147483647 w 354"/>
                <a:gd name="T103" fmla="*/ 2147483647 h 356"/>
                <a:gd name="T104" fmla="*/ 2147483647 w 354"/>
                <a:gd name="T105" fmla="*/ 2147483647 h 356"/>
                <a:gd name="T106" fmla="*/ 2147483647 w 354"/>
                <a:gd name="T107" fmla="*/ 2147483647 h 356"/>
                <a:gd name="T108" fmla="*/ 2147483647 w 354"/>
                <a:gd name="T109" fmla="*/ 2147483647 h 356"/>
                <a:gd name="T110" fmla="*/ 2147483647 w 354"/>
                <a:gd name="T111" fmla="*/ 2147483647 h 356"/>
                <a:gd name="T112" fmla="*/ 2147483647 w 354"/>
                <a:gd name="T113" fmla="*/ 2147483647 h 356"/>
                <a:gd name="T114" fmla="*/ 2147483647 w 354"/>
                <a:gd name="T115" fmla="*/ 2147483647 h 356"/>
                <a:gd name="T116" fmla="*/ 2147483647 w 354"/>
                <a:gd name="T117" fmla="*/ 2147483647 h 356"/>
                <a:gd name="T118" fmla="*/ 2147483647 w 354"/>
                <a:gd name="T119" fmla="*/ 2147483647 h 356"/>
                <a:gd name="T120" fmla="*/ 0 w 354"/>
                <a:gd name="T121" fmla="*/ 2147483647 h 356"/>
                <a:gd name="T122" fmla="*/ 2147483647 w 354"/>
                <a:gd name="T123" fmla="*/ 2147483647 h 356"/>
                <a:gd name="T124" fmla="*/ 2147483647 w 354"/>
                <a:gd name="T125" fmla="*/ 2147483647 h 35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54"/>
                <a:gd name="T190" fmla="*/ 0 h 356"/>
                <a:gd name="T191" fmla="*/ 354 w 354"/>
                <a:gd name="T192" fmla="*/ 356 h 35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54" h="356">
                  <a:moveTo>
                    <a:pt x="337" y="299"/>
                  </a:moveTo>
                  <a:lnTo>
                    <a:pt x="337" y="210"/>
                  </a:lnTo>
                  <a:lnTo>
                    <a:pt x="340" y="215"/>
                  </a:lnTo>
                  <a:lnTo>
                    <a:pt x="341" y="222"/>
                  </a:lnTo>
                  <a:lnTo>
                    <a:pt x="341" y="299"/>
                  </a:lnTo>
                  <a:lnTo>
                    <a:pt x="337" y="299"/>
                  </a:lnTo>
                  <a:close/>
                  <a:moveTo>
                    <a:pt x="337" y="154"/>
                  </a:moveTo>
                  <a:lnTo>
                    <a:pt x="337" y="96"/>
                  </a:lnTo>
                  <a:lnTo>
                    <a:pt x="339" y="95"/>
                  </a:lnTo>
                  <a:lnTo>
                    <a:pt x="348" y="91"/>
                  </a:lnTo>
                  <a:lnTo>
                    <a:pt x="350" y="91"/>
                  </a:lnTo>
                  <a:lnTo>
                    <a:pt x="352" y="91"/>
                  </a:lnTo>
                  <a:lnTo>
                    <a:pt x="354" y="93"/>
                  </a:lnTo>
                  <a:lnTo>
                    <a:pt x="354" y="95"/>
                  </a:lnTo>
                  <a:lnTo>
                    <a:pt x="354" y="142"/>
                  </a:lnTo>
                  <a:lnTo>
                    <a:pt x="352" y="147"/>
                  </a:lnTo>
                  <a:lnTo>
                    <a:pt x="350" y="149"/>
                  </a:lnTo>
                  <a:lnTo>
                    <a:pt x="348" y="150"/>
                  </a:lnTo>
                  <a:lnTo>
                    <a:pt x="339" y="154"/>
                  </a:lnTo>
                  <a:lnTo>
                    <a:pt x="337" y="154"/>
                  </a:lnTo>
                  <a:close/>
                  <a:moveTo>
                    <a:pt x="337" y="96"/>
                  </a:moveTo>
                  <a:lnTo>
                    <a:pt x="337" y="154"/>
                  </a:lnTo>
                  <a:lnTo>
                    <a:pt x="335" y="153"/>
                  </a:lnTo>
                  <a:lnTo>
                    <a:pt x="333" y="150"/>
                  </a:lnTo>
                  <a:lnTo>
                    <a:pt x="333" y="103"/>
                  </a:lnTo>
                  <a:lnTo>
                    <a:pt x="335" y="99"/>
                  </a:lnTo>
                  <a:lnTo>
                    <a:pt x="337" y="96"/>
                  </a:lnTo>
                  <a:close/>
                  <a:moveTo>
                    <a:pt x="337" y="210"/>
                  </a:moveTo>
                  <a:lnTo>
                    <a:pt x="337" y="210"/>
                  </a:lnTo>
                  <a:lnTo>
                    <a:pt x="333" y="206"/>
                  </a:lnTo>
                  <a:lnTo>
                    <a:pt x="329" y="202"/>
                  </a:lnTo>
                  <a:lnTo>
                    <a:pt x="324" y="199"/>
                  </a:lnTo>
                  <a:lnTo>
                    <a:pt x="317" y="199"/>
                  </a:lnTo>
                  <a:lnTo>
                    <a:pt x="317" y="68"/>
                  </a:lnTo>
                  <a:lnTo>
                    <a:pt x="283" y="68"/>
                  </a:lnTo>
                  <a:lnTo>
                    <a:pt x="283" y="221"/>
                  </a:lnTo>
                  <a:lnTo>
                    <a:pt x="289" y="221"/>
                  </a:lnTo>
                  <a:lnTo>
                    <a:pt x="293" y="222"/>
                  </a:lnTo>
                  <a:lnTo>
                    <a:pt x="297" y="225"/>
                  </a:lnTo>
                  <a:lnTo>
                    <a:pt x="299" y="227"/>
                  </a:lnTo>
                  <a:lnTo>
                    <a:pt x="302" y="230"/>
                  </a:lnTo>
                  <a:lnTo>
                    <a:pt x="305" y="234"/>
                  </a:lnTo>
                  <a:lnTo>
                    <a:pt x="306" y="239"/>
                  </a:lnTo>
                  <a:lnTo>
                    <a:pt x="306" y="244"/>
                  </a:lnTo>
                  <a:lnTo>
                    <a:pt x="306" y="248"/>
                  </a:lnTo>
                  <a:lnTo>
                    <a:pt x="305" y="253"/>
                  </a:lnTo>
                  <a:lnTo>
                    <a:pt x="302" y="257"/>
                  </a:lnTo>
                  <a:lnTo>
                    <a:pt x="299" y="260"/>
                  </a:lnTo>
                  <a:lnTo>
                    <a:pt x="297" y="262"/>
                  </a:lnTo>
                  <a:lnTo>
                    <a:pt x="293" y="265"/>
                  </a:lnTo>
                  <a:lnTo>
                    <a:pt x="289" y="267"/>
                  </a:lnTo>
                  <a:lnTo>
                    <a:pt x="283" y="267"/>
                  </a:lnTo>
                  <a:lnTo>
                    <a:pt x="283" y="299"/>
                  </a:lnTo>
                  <a:lnTo>
                    <a:pt x="337" y="299"/>
                  </a:lnTo>
                  <a:lnTo>
                    <a:pt x="337" y="210"/>
                  </a:lnTo>
                  <a:close/>
                  <a:moveTo>
                    <a:pt x="283" y="356"/>
                  </a:moveTo>
                  <a:lnTo>
                    <a:pt x="283" y="314"/>
                  </a:lnTo>
                  <a:lnTo>
                    <a:pt x="306" y="314"/>
                  </a:lnTo>
                  <a:lnTo>
                    <a:pt x="306" y="338"/>
                  </a:lnTo>
                  <a:lnTo>
                    <a:pt x="305" y="345"/>
                  </a:lnTo>
                  <a:lnTo>
                    <a:pt x="301" y="350"/>
                  </a:lnTo>
                  <a:lnTo>
                    <a:pt x="295" y="355"/>
                  </a:lnTo>
                  <a:lnTo>
                    <a:pt x="289" y="356"/>
                  </a:lnTo>
                  <a:lnTo>
                    <a:pt x="283" y="356"/>
                  </a:lnTo>
                  <a:close/>
                  <a:moveTo>
                    <a:pt x="283" y="59"/>
                  </a:moveTo>
                  <a:lnTo>
                    <a:pt x="283" y="20"/>
                  </a:lnTo>
                  <a:lnTo>
                    <a:pt x="298" y="30"/>
                  </a:lnTo>
                  <a:lnTo>
                    <a:pt x="309" y="38"/>
                  </a:lnTo>
                  <a:lnTo>
                    <a:pt x="313" y="43"/>
                  </a:lnTo>
                  <a:lnTo>
                    <a:pt x="316" y="49"/>
                  </a:lnTo>
                  <a:lnTo>
                    <a:pt x="317" y="54"/>
                  </a:lnTo>
                  <a:lnTo>
                    <a:pt x="317" y="59"/>
                  </a:lnTo>
                  <a:lnTo>
                    <a:pt x="283" y="59"/>
                  </a:lnTo>
                  <a:close/>
                  <a:moveTo>
                    <a:pt x="283" y="20"/>
                  </a:moveTo>
                  <a:lnTo>
                    <a:pt x="283" y="59"/>
                  </a:lnTo>
                  <a:lnTo>
                    <a:pt x="263" y="59"/>
                  </a:lnTo>
                  <a:lnTo>
                    <a:pt x="263" y="50"/>
                  </a:lnTo>
                  <a:lnTo>
                    <a:pt x="268" y="50"/>
                  </a:lnTo>
                  <a:lnTo>
                    <a:pt x="271" y="47"/>
                  </a:lnTo>
                  <a:lnTo>
                    <a:pt x="274" y="43"/>
                  </a:lnTo>
                  <a:lnTo>
                    <a:pt x="275" y="39"/>
                  </a:lnTo>
                  <a:lnTo>
                    <a:pt x="274" y="35"/>
                  </a:lnTo>
                  <a:lnTo>
                    <a:pt x="271" y="31"/>
                  </a:lnTo>
                  <a:lnTo>
                    <a:pt x="268" y="28"/>
                  </a:lnTo>
                  <a:lnTo>
                    <a:pt x="263" y="28"/>
                  </a:lnTo>
                  <a:lnTo>
                    <a:pt x="263" y="12"/>
                  </a:lnTo>
                  <a:lnTo>
                    <a:pt x="283" y="20"/>
                  </a:lnTo>
                  <a:close/>
                  <a:moveTo>
                    <a:pt x="283" y="68"/>
                  </a:moveTo>
                  <a:lnTo>
                    <a:pt x="283" y="221"/>
                  </a:lnTo>
                  <a:lnTo>
                    <a:pt x="278" y="221"/>
                  </a:lnTo>
                  <a:lnTo>
                    <a:pt x="272" y="223"/>
                  </a:lnTo>
                  <a:lnTo>
                    <a:pt x="267" y="227"/>
                  </a:lnTo>
                  <a:lnTo>
                    <a:pt x="263" y="231"/>
                  </a:lnTo>
                  <a:lnTo>
                    <a:pt x="263" y="162"/>
                  </a:lnTo>
                  <a:lnTo>
                    <a:pt x="272" y="162"/>
                  </a:lnTo>
                  <a:lnTo>
                    <a:pt x="272" y="96"/>
                  </a:lnTo>
                  <a:lnTo>
                    <a:pt x="263" y="96"/>
                  </a:lnTo>
                  <a:lnTo>
                    <a:pt x="263" y="68"/>
                  </a:lnTo>
                  <a:lnTo>
                    <a:pt x="283" y="68"/>
                  </a:lnTo>
                  <a:close/>
                  <a:moveTo>
                    <a:pt x="283" y="267"/>
                  </a:moveTo>
                  <a:lnTo>
                    <a:pt x="283" y="299"/>
                  </a:lnTo>
                  <a:lnTo>
                    <a:pt x="263" y="299"/>
                  </a:lnTo>
                  <a:lnTo>
                    <a:pt x="263" y="256"/>
                  </a:lnTo>
                  <a:lnTo>
                    <a:pt x="267" y="260"/>
                  </a:lnTo>
                  <a:lnTo>
                    <a:pt x="272" y="264"/>
                  </a:lnTo>
                  <a:lnTo>
                    <a:pt x="278" y="267"/>
                  </a:lnTo>
                  <a:lnTo>
                    <a:pt x="283" y="267"/>
                  </a:lnTo>
                  <a:close/>
                  <a:moveTo>
                    <a:pt x="283" y="314"/>
                  </a:moveTo>
                  <a:lnTo>
                    <a:pt x="283" y="356"/>
                  </a:lnTo>
                  <a:lnTo>
                    <a:pt x="278" y="356"/>
                  </a:lnTo>
                  <a:lnTo>
                    <a:pt x="274" y="356"/>
                  </a:lnTo>
                  <a:lnTo>
                    <a:pt x="270" y="353"/>
                  </a:lnTo>
                  <a:lnTo>
                    <a:pt x="267" y="352"/>
                  </a:lnTo>
                  <a:lnTo>
                    <a:pt x="263" y="348"/>
                  </a:lnTo>
                  <a:lnTo>
                    <a:pt x="263" y="314"/>
                  </a:lnTo>
                  <a:lnTo>
                    <a:pt x="283" y="314"/>
                  </a:lnTo>
                  <a:close/>
                  <a:moveTo>
                    <a:pt x="263" y="12"/>
                  </a:moveTo>
                  <a:lnTo>
                    <a:pt x="263" y="28"/>
                  </a:lnTo>
                  <a:lnTo>
                    <a:pt x="259" y="28"/>
                  </a:lnTo>
                  <a:lnTo>
                    <a:pt x="256" y="31"/>
                  </a:lnTo>
                  <a:lnTo>
                    <a:pt x="253" y="35"/>
                  </a:lnTo>
                  <a:lnTo>
                    <a:pt x="252" y="39"/>
                  </a:lnTo>
                  <a:lnTo>
                    <a:pt x="253" y="43"/>
                  </a:lnTo>
                  <a:lnTo>
                    <a:pt x="256" y="47"/>
                  </a:lnTo>
                  <a:lnTo>
                    <a:pt x="259" y="50"/>
                  </a:lnTo>
                  <a:lnTo>
                    <a:pt x="263" y="50"/>
                  </a:lnTo>
                  <a:lnTo>
                    <a:pt x="263" y="59"/>
                  </a:lnTo>
                  <a:lnTo>
                    <a:pt x="228" y="59"/>
                  </a:lnTo>
                  <a:lnTo>
                    <a:pt x="228" y="50"/>
                  </a:lnTo>
                  <a:lnTo>
                    <a:pt x="230" y="50"/>
                  </a:lnTo>
                  <a:lnTo>
                    <a:pt x="236" y="50"/>
                  </a:lnTo>
                  <a:lnTo>
                    <a:pt x="238" y="47"/>
                  </a:lnTo>
                  <a:lnTo>
                    <a:pt x="241" y="43"/>
                  </a:lnTo>
                  <a:lnTo>
                    <a:pt x="243" y="39"/>
                  </a:lnTo>
                  <a:lnTo>
                    <a:pt x="241" y="35"/>
                  </a:lnTo>
                  <a:lnTo>
                    <a:pt x="238" y="31"/>
                  </a:lnTo>
                  <a:lnTo>
                    <a:pt x="236" y="28"/>
                  </a:lnTo>
                  <a:lnTo>
                    <a:pt x="230" y="28"/>
                  </a:lnTo>
                  <a:lnTo>
                    <a:pt x="228" y="28"/>
                  </a:lnTo>
                  <a:lnTo>
                    <a:pt x="228" y="4"/>
                  </a:lnTo>
                  <a:lnTo>
                    <a:pt x="247" y="8"/>
                  </a:lnTo>
                  <a:lnTo>
                    <a:pt x="263" y="12"/>
                  </a:lnTo>
                  <a:close/>
                  <a:moveTo>
                    <a:pt x="263" y="68"/>
                  </a:moveTo>
                  <a:lnTo>
                    <a:pt x="263" y="96"/>
                  </a:lnTo>
                  <a:lnTo>
                    <a:pt x="228" y="96"/>
                  </a:lnTo>
                  <a:lnTo>
                    <a:pt x="228" y="68"/>
                  </a:lnTo>
                  <a:lnTo>
                    <a:pt x="263" y="68"/>
                  </a:lnTo>
                  <a:close/>
                  <a:moveTo>
                    <a:pt x="263" y="162"/>
                  </a:moveTo>
                  <a:lnTo>
                    <a:pt x="263" y="231"/>
                  </a:lnTo>
                  <a:lnTo>
                    <a:pt x="262" y="237"/>
                  </a:lnTo>
                  <a:lnTo>
                    <a:pt x="260" y="244"/>
                  </a:lnTo>
                  <a:lnTo>
                    <a:pt x="262" y="250"/>
                  </a:lnTo>
                  <a:lnTo>
                    <a:pt x="263" y="256"/>
                  </a:lnTo>
                  <a:lnTo>
                    <a:pt x="263" y="299"/>
                  </a:lnTo>
                  <a:lnTo>
                    <a:pt x="228" y="299"/>
                  </a:lnTo>
                  <a:lnTo>
                    <a:pt x="228" y="269"/>
                  </a:lnTo>
                  <a:lnTo>
                    <a:pt x="229" y="269"/>
                  </a:lnTo>
                  <a:lnTo>
                    <a:pt x="229" y="253"/>
                  </a:lnTo>
                  <a:lnTo>
                    <a:pt x="228" y="253"/>
                  </a:lnTo>
                  <a:lnTo>
                    <a:pt x="228" y="242"/>
                  </a:lnTo>
                  <a:lnTo>
                    <a:pt x="229" y="242"/>
                  </a:lnTo>
                  <a:lnTo>
                    <a:pt x="229" y="227"/>
                  </a:lnTo>
                  <a:lnTo>
                    <a:pt x="228" y="227"/>
                  </a:lnTo>
                  <a:lnTo>
                    <a:pt x="228" y="216"/>
                  </a:lnTo>
                  <a:lnTo>
                    <a:pt x="229" y="216"/>
                  </a:lnTo>
                  <a:lnTo>
                    <a:pt x="229" y="200"/>
                  </a:lnTo>
                  <a:lnTo>
                    <a:pt x="228" y="200"/>
                  </a:lnTo>
                  <a:lnTo>
                    <a:pt x="228" y="162"/>
                  </a:lnTo>
                  <a:lnTo>
                    <a:pt x="263" y="162"/>
                  </a:lnTo>
                  <a:close/>
                  <a:moveTo>
                    <a:pt x="263" y="314"/>
                  </a:moveTo>
                  <a:lnTo>
                    <a:pt x="263" y="348"/>
                  </a:lnTo>
                  <a:lnTo>
                    <a:pt x="262" y="344"/>
                  </a:lnTo>
                  <a:lnTo>
                    <a:pt x="260" y="338"/>
                  </a:lnTo>
                  <a:lnTo>
                    <a:pt x="260" y="314"/>
                  </a:lnTo>
                  <a:lnTo>
                    <a:pt x="263" y="314"/>
                  </a:lnTo>
                  <a:close/>
                  <a:moveTo>
                    <a:pt x="228" y="4"/>
                  </a:moveTo>
                  <a:lnTo>
                    <a:pt x="228" y="28"/>
                  </a:lnTo>
                  <a:lnTo>
                    <a:pt x="225" y="30"/>
                  </a:lnTo>
                  <a:lnTo>
                    <a:pt x="222" y="32"/>
                  </a:lnTo>
                  <a:lnTo>
                    <a:pt x="221" y="35"/>
                  </a:lnTo>
                  <a:lnTo>
                    <a:pt x="220" y="39"/>
                  </a:lnTo>
                  <a:lnTo>
                    <a:pt x="221" y="43"/>
                  </a:lnTo>
                  <a:lnTo>
                    <a:pt x="222" y="46"/>
                  </a:lnTo>
                  <a:lnTo>
                    <a:pt x="225" y="49"/>
                  </a:lnTo>
                  <a:lnTo>
                    <a:pt x="228" y="50"/>
                  </a:lnTo>
                  <a:lnTo>
                    <a:pt x="228" y="59"/>
                  </a:lnTo>
                  <a:lnTo>
                    <a:pt x="179" y="59"/>
                  </a:lnTo>
                  <a:lnTo>
                    <a:pt x="179" y="0"/>
                  </a:lnTo>
                  <a:lnTo>
                    <a:pt x="203" y="1"/>
                  </a:lnTo>
                  <a:lnTo>
                    <a:pt x="228" y="4"/>
                  </a:lnTo>
                  <a:close/>
                  <a:moveTo>
                    <a:pt x="228" y="68"/>
                  </a:moveTo>
                  <a:lnTo>
                    <a:pt x="228" y="96"/>
                  </a:lnTo>
                  <a:lnTo>
                    <a:pt x="183" y="96"/>
                  </a:lnTo>
                  <a:lnTo>
                    <a:pt x="183" y="162"/>
                  </a:lnTo>
                  <a:lnTo>
                    <a:pt x="228" y="162"/>
                  </a:lnTo>
                  <a:lnTo>
                    <a:pt x="228" y="200"/>
                  </a:lnTo>
                  <a:lnTo>
                    <a:pt x="179" y="200"/>
                  </a:lnTo>
                  <a:lnTo>
                    <a:pt x="179" y="68"/>
                  </a:lnTo>
                  <a:lnTo>
                    <a:pt x="228" y="68"/>
                  </a:lnTo>
                  <a:close/>
                  <a:moveTo>
                    <a:pt x="228" y="216"/>
                  </a:moveTo>
                  <a:lnTo>
                    <a:pt x="228" y="227"/>
                  </a:lnTo>
                  <a:lnTo>
                    <a:pt x="179" y="227"/>
                  </a:lnTo>
                  <a:lnTo>
                    <a:pt x="179" y="216"/>
                  </a:lnTo>
                  <a:lnTo>
                    <a:pt x="228" y="216"/>
                  </a:lnTo>
                  <a:close/>
                  <a:moveTo>
                    <a:pt x="228" y="242"/>
                  </a:moveTo>
                  <a:lnTo>
                    <a:pt x="228" y="253"/>
                  </a:lnTo>
                  <a:lnTo>
                    <a:pt x="179" y="253"/>
                  </a:lnTo>
                  <a:lnTo>
                    <a:pt x="179" y="242"/>
                  </a:lnTo>
                  <a:lnTo>
                    <a:pt x="228" y="242"/>
                  </a:lnTo>
                  <a:close/>
                  <a:moveTo>
                    <a:pt x="228" y="269"/>
                  </a:moveTo>
                  <a:lnTo>
                    <a:pt x="228" y="299"/>
                  </a:lnTo>
                  <a:lnTo>
                    <a:pt x="179" y="299"/>
                  </a:lnTo>
                  <a:lnTo>
                    <a:pt x="179" y="269"/>
                  </a:lnTo>
                  <a:lnTo>
                    <a:pt x="228" y="269"/>
                  </a:lnTo>
                  <a:close/>
                  <a:moveTo>
                    <a:pt x="126" y="50"/>
                  </a:moveTo>
                  <a:lnTo>
                    <a:pt x="126" y="50"/>
                  </a:lnTo>
                  <a:lnTo>
                    <a:pt x="129" y="49"/>
                  </a:lnTo>
                  <a:lnTo>
                    <a:pt x="132" y="46"/>
                  </a:lnTo>
                  <a:lnTo>
                    <a:pt x="133" y="43"/>
                  </a:lnTo>
                  <a:lnTo>
                    <a:pt x="134" y="39"/>
                  </a:lnTo>
                  <a:lnTo>
                    <a:pt x="133" y="35"/>
                  </a:lnTo>
                  <a:lnTo>
                    <a:pt x="132" y="32"/>
                  </a:lnTo>
                  <a:lnTo>
                    <a:pt x="129" y="30"/>
                  </a:lnTo>
                  <a:lnTo>
                    <a:pt x="126" y="28"/>
                  </a:lnTo>
                  <a:lnTo>
                    <a:pt x="126" y="4"/>
                  </a:lnTo>
                  <a:lnTo>
                    <a:pt x="150" y="1"/>
                  </a:lnTo>
                  <a:lnTo>
                    <a:pt x="176" y="0"/>
                  </a:lnTo>
                  <a:lnTo>
                    <a:pt x="179" y="0"/>
                  </a:lnTo>
                  <a:lnTo>
                    <a:pt x="179" y="59"/>
                  </a:lnTo>
                  <a:lnTo>
                    <a:pt x="126" y="59"/>
                  </a:lnTo>
                  <a:lnTo>
                    <a:pt x="126" y="50"/>
                  </a:lnTo>
                  <a:close/>
                  <a:moveTo>
                    <a:pt x="179" y="68"/>
                  </a:moveTo>
                  <a:lnTo>
                    <a:pt x="179" y="200"/>
                  </a:lnTo>
                  <a:lnTo>
                    <a:pt x="127" y="200"/>
                  </a:lnTo>
                  <a:lnTo>
                    <a:pt x="127" y="216"/>
                  </a:lnTo>
                  <a:lnTo>
                    <a:pt x="179" y="216"/>
                  </a:lnTo>
                  <a:lnTo>
                    <a:pt x="179" y="227"/>
                  </a:lnTo>
                  <a:lnTo>
                    <a:pt x="127" y="227"/>
                  </a:lnTo>
                  <a:lnTo>
                    <a:pt x="127" y="242"/>
                  </a:lnTo>
                  <a:lnTo>
                    <a:pt x="179" y="242"/>
                  </a:lnTo>
                  <a:lnTo>
                    <a:pt x="179" y="253"/>
                  </a:lnTo>
                  <a:lnTo>
                    <a:pt x="127" y="253"/>
                  </a:lnTo>
                  <a:lnTo>
                    <a:pt x="127" y="269"/>
                  </a:lnTo>
                  <a:lnTo>
                    <a:pt x="179" y="269"/>
                  </a:lnTo>
                  <a:lnTo>
                    <a:pt x="179" y="299"/>
                  </a:lnTo>
                  <a:lnTo>
                    <a:pt x="126" y="299"/>
                  </a:lnTo>
                  <a:lnTo>
                    <a:pt x="126" y="162"/>
                  </a:lnTo>
                  <a:lnTo>
                    <a:pt x="171" y="162"/>
                  </a:lnTo>
                  <a:lnTo>
                    <a:pt x="171" y="96"/>
                  </a:lnTo>
                  <a:lnTo>
                    <a:pt x="126" y="96"/>
                  </a:lnTo>
                  <a:lnTo>
                    <a:pt x="126" y="68"/>
                  </a:lnTo>
                  <a:lnTo>
                    <a:pt x="179" y="68"/>
                  </a:lnTo>
                  <a:close/>
                  <a:moveTo>
                    <a:pt x="123" y="28"/>
                  </a:moveTo>
                  <a:lnTo>
                    <a:pt x="123" y="28"/>
                  </a:lnTo>
                  <a:lnTo>
                    <a:pt x="118" y="28"/>
                  </a:lnTo>
                  <a:lnTo>
                    <a:pt x="115" y="31"/>
                  </a:lnTo>
                  <a:lnTo>
                    <a:pt x="113" y="35"/>
                  </a:lnTo>
                  <a:lnTo>
                    <a:pt x="111" y="39"/>
                  </a:lnTo>
                  <a:lnTo>
                    <a:pt x="113" y="43"/>
                  </a:lnTo>
                  <a:lnTo>
                    <a:pt x="115" y="47"/>
                  </a:lnTo>
                  <a:lnTo>
                    <a:pt x="118" y="50"/>
                  </a:lnTo>
                  <a:lnTo>
                    <a:pt x="123" y="50"/>
                  </a:lnTo>
                  <a:lnTo>
                    <a:pt x="126" y="50"/>
                  </a:lnTo>
                  <a:lnTo>
                    <a:pt x="126" y="59"/>
                  </a:lnTo>
                  <a:lnTo>
                    <a:pt x="90" y="59"/>
                  </a:lnTo>
                  <a:lnTo>
                    <a:pt x="90" y="50"/>
                  </a:lnTo>
                  <a:lnTo>
                    <a:pt x="95" y="50"/>
                  </a:lnTo>
                  <a:lnTo>
                    <a:pt x="98" y="47"/>
                  </a:lnTo>
                  <a:lnTo>
                    <a:pt x="100" y="43"/>
                  </a:lnTo>
                  <a:lnTo>
                    <a:pt x="102" y="39"/>
                  </a:lnTo>
                  <a:lnTo>
                    <a:pt x="100" y="35"/>
                  </a:lnTo>
                  <a:lnTo>
                    <a:pt x="98" y="31"/>
                  </a:lnTo>
                  <a:lnTo>
                    <a:pt x="95" y="28"/>
                  </a:lnTo>
                  <a:lnTo>
                    <a:pt x="90" y="28"/>
                  </a:lnTo>
                  <a:lnTo>
                    <a:pt x="90" y="12"/>
                  </a:lnTo>
                  <a:lnTo>
                    <a:pt x="107" y="8"/>
                  </a:lnTo>
                  <a:lnTo>
                    <a:pt x="126" y="4"/>
                  </a:lnTo>
                  <a:lnTo>
                    <a:pt x="126" y="28"/>
                  </a:lnTo>
                  <a:lnTo>
                    <a:pt x="123" y="28"/>
                  </a:lnTo>
                  <a:close/>
                  <a:moveTo>
                    <a:pt x="126" y="68"/>
                  </a:moveTo>
                  <a:lnTo>
                    <a:pt x="126" y="96"/>
                  </a:lnTo>
                  <a:lnTo>
                    <a:pt x="90" y="96"/>
                  </a:lnTo>
                  <a:lnTo>
                    <a:pt x="90" y="68"/>
                  </a:lnTo>
                  <a:lnTo>
                    <a:pt x="126" y="68"/>
                  </a:lnTo>
                  <a:close/>
                  <a:moveTo>
                    <a:pt x="126" y="162"/>
                  </a:moveTo>
                  <a:lnTo>
                    <a:pt x="126" y="299"/>
                  </a:lnTo>
                  <a:lnTo>
                    <a:pt x="90" y="299"/>
                  </a:lnTo>
                  <a:lnTo>
                    <a:pt x="90" y="256"/>
                  </a:lnTo>
                  <a:lnTo>
                    <a:pt x="92" y="250"/>
                  </a:lnTo>
                  <a:lnTo>
                    <a:pt x="94" y="244"/>
                  </a:lnTo>
                  <a:lnTo>
                    <a:pt x="92" y="237"/>
                  </a:lnTo>
                  <a:lnTo>
                    <a:pt x="90" y="231"/>
                  </a:lnTo>
                  <a:lnTo>
                    <a:pt x="90" y="162"/>
                  </a:lnTo>
                  <a:lnTo>
                    <a:pt x="126" y="162"/>
                  </a:lnTo>
                  <a:close/>
                  <a:moveTo>
                    <a:pt x="90" y="348"/>
                  </a:moveTo>
                  <a:lnTo>
                    <a:pt x="90" y="314"/>
                  </a:lnTo>
                  <a:lnTo>
                    <a:pt x="94" y="314"/>
                  </a:lnTo>
                  <a:lnTo>
                    <a:pt x="94" y="338"/>
                  </a:lnTo>
                  <a:lnTo>
                    <a:pt x="92" y="344"/>
                  </a:lnTo>
                  <a:lnTo>
                    <a:pt x="90" y="348"/>
                  </a:lnTo>
                  <a:close/>
                  <a:moveTo>
                    <a:pt x="90" y="12"/>
                  </a:moveTo>
                  <a:lnTo>
                    <a:pt x="90" y="28"/>
                  </a:lnTo>
                  <a:lnTo>
                    <a:pt x="85" y="28"/>
                  </a:lnTo>
                  <a:lnTo>
                    <a:pt x="83" y="31"/>
                  </a:lnTo>
                  <a:lnTo>
                    <a:pt x="80" y="35"/>
                  </a:lnTo>
                  <a:lnTo>
                    <a:pt x="79" y="39"/>
                  </a:lnTo>
                  <a:lnTo>
                    <a:pt x="80" y="43"/>
                  </a:lnTo>
                  <a:lnTo>
                    <a:pt x="83" y="47"/>
                  </a:lnTo>
                  <a:lnTo>
                    <a:pt x="85" y="50"/>
                  </a:lnTo>
                  <a:lnTo>
                    <a:pt x="90" y="50"/>
                  </a:lnTo>
                  <a:lnTo>
                    <a:pt x="90" y="59"/>
                  </a:lnTo>
                  <a:lnTo>
                    <a:pt x="71" y="59"/>
                  </a:lnTo>
                  <a:lnTo>
                    <a:pt x="71" y="20"/>
                  </a:lnTo>
                  <a:lnTo>
                    <a:pt x="90" y="12"/>
                  </a:lnTo>
                  <a:close/>
                  <a:moveTo>
                    <a:pt x="90" y="68"/>
                  </a:moveTo>
                  <a:lnTo>
                    <a:pt x="90" y="96"/>
                  </a:lnTo>
                  <a:lnTo>
                    <a:pt x="81" y="96"/>
                  </a:lnTo>
                  <a:lnTo>
                    <a:pt x="81" y="162"/>
                  </a:lnTo>
                  <a:lnTo>
                    <a:pt x="90" y="162"/>
                  </a:lnTo>
                  <a:lnTo>
                    <a:pt x="90" y="231"/>
                  </a:lnTo>
                  <a:lnTo>
                    <a:pt x="87" y="227"/>
                  </a:lnTo>
                  <a:lnTo>
                    <a:pt x="81" y="223"/>
                  </a:lnTo>
                  <a:lnTo>
                    <a:pt x="76" y="221"/>
                  </a:lnTo>
                  <a:lnTo>
                    <a:pt x="71" y="221"/>
                  </a:lnTo>
                  <a:lnTo>
                    <a:pt x="71" y="68"/>
                  </a:lnTo>
                  <a:lnTo>
                    <a:pt x="90" y="68"/>
                  </a:lnTo>
                  <a:close/>
                  <a:moveTo>
                    <a:pt x="90" y="256"/>
                  </a:moveTo>
                  <a:lnTo>
                    <a:pt x="90" y="299"/>
                  </a:lnTo>
                  <a:lnTo>
                    <a:pt x="71" y="299"/>
                  </a:lnTo>
                  <a:lnTo>
                    <a:pt x="71" y="267"/>
                  </a:lnTo>
                  <a:lnTo>
                    <a:pt x="76" y="267"/>
                  </a:lnTo>
                  <a:lnTo>
                    <a:pt x="81" y="264"/>
                  </a:lnTo>
                  <a:lnTo>
                    <a:pt x="87" y="260"/>
                  </a:lnTo>
                  <a:lnTo>
                    <a:pt x="90" y="256"/>
                  </a:lnTo>
                  <a:close/>
                  <a:moveTo>
                    <a:pt x="90" y="314"/>
                  </a:moveTo>
                  <a:lnTo>
                    <a:pt x="90" y="348"/>
                  </a:lnTo>
                  <a:lnTo>
                    <a:pt x="87" y="352"/>
                  </a:lnTo>
                  <a:lnTo>
                    <a:pt x="84" y="353"/>
                  </a:lnTo>
                  <a:lnTo>
                    <a:pt x="80" y="356"/>
                  </a:lnTo>
                  <a:lnTo>
                    <a:pt x="75" y="356"/>
                  </a:lnTo>
                  <a:lnTo>
                    <a:pt x="71" y="356"/>
                  </a:lnTo>
                  <a:lnTo>
                    <a:pt x="71" y="314"/>
                  </a:lnTo>
                  <a:lnTo>
                    <a:pt x="90" y="314"/>
                  </a:lnTo>
                  <a:close/>
                  <a:moveTo>
                    <a:pt x="71" y="20"/>
                  </a:moveTo>
                  <a:lnTo>
                    <a:pt x="71" y="59"/>
                  </a:lnTo>
                  <a:lnTo>
                    <a:pt x="37" y="59"/>
                  </a:lnTo>
                  <a:lnTo>
                    <a:pt x="37" y="54"/>
                  </a:lnTo>
                  <a:lnTo>
                    <a:pt x="38" y="49"/>
                  </a:lnTo>
                  <a:lnTo>
                    <a:pt x="41" y="43"/>
                  </a:lnTo>
                  <a:lnTo>
                    <a:pt x="45" y="38"/>
                  </a:lnTo>
                  <a:lnTo>
                    <a:pt x="56" y="30"/>
                  </a:lnTo>
                  <a:lnTo>
                    <a:pt x="71" y="20"/>
                  </a:lnTo>
                  <a:close/>
                  <a:moveTo>
                    <a:pt x="71" y="68"/>
                  </a:moveTo>
                  <a:lnTo>
                    <a:pt x="71" y="221"/>
                  </a:lnTo>
                  <a:lnTo>
                    <a:pt x="65" y="221"/>
                  </a:lnTo>
                  <a:lnTo>
                    <a:pt x="61" y="222"/>
                  </a:lnTo>
                  <a:lnTo>
                    <a:pt x="57" y="225"/>
                  </a:lnTo>
                  <a:lnTo>
                    <a:pt x="54" y="227"/>
                  </a:lnTo>
                  <a:lnTo>
                    <a:pt x="50" y="230"/>
                  </a:lnTo>
                  <a:lnTo>
                    <a:pt x="49" y="234"/>
                  </a:lnTo>
                  <a:lnTo>
                    <a:pt x="48" y="239"/>
                  </a:lnTo>
                  <a:lnTo>
                    <a:pt x="48" y="244"/>
                  </a:lnTo>
                  <a:lnTo>
                    <a:pt x="48" y="248"/>
                  </a:lnTo>
                  <a:lnTo>
                    <a:pt x="49" y="253"/>
                  </a:lnTo>
                  <a:lnTo>
                    <a:pt x="50" y="257"/>
                  </a:lnTo>
                  <a:lnTo>
                    <a:pt x="54" y="260"/>
                  </a:lnTo>
                  <a:lnTo>
                    <a:pt x="57" y="262"/>
                  </a:lnTo>
                  <a:lnTo>
                    <a:pt x="61" y="265"/>
                  </a:lnTo>
                  <a:lnTo>
                    <a:pt x="65" y="267"/>
                  </a:lnTo>
                  <a:lnTo>
                    <a:pt x="71" y="267"/>
                  </a:lnTo>
                  <a:lnTo>
                    <a:pt x="71" y="299"/>
                  </a:lnTo>
                  <a:lnTo>
                    <a:pt x="16" y="299"/>
                  </a:lnTo>
                  <a:lnTo>
                    <a:pt x="16" y="210"/>
                  </a:lnTo>
                  <a:lnTo>
                    <a:pt x="20" y="206"/>
                  </a:lnTo>
                  <a:lnTo>
                    <a:pt x="25" y="202"/>
                  </a:lnTo>
                  <a:lnTo>
                    <a:pt x="30" y="199"/>
                  </a:lnTo>
                  <a:lnTo>
                    <a:pt x="37" y="199"/>
                  </a:lnTo>
                  <a:lnTo>
                    <a:pt x="37" y="68"/>
                  </a:lnTo>
                  <a:lnTo>
                    <a:pt x="71" y="68"/>
                  </a:lnTo>
                  <a:close/>
                  <a:moveTo>
                    <a:pt x="71" y="314"/>
                  </a:moveTo>
                  <a:lnTo>
                    <a:pt x="71" y="356"/>
                  </a:lnTo>
                  <a:lnTo>
                    <a:pt x="65" y="356"/>
                  </a:lnTo>
                  <a:lnTo>
                    <a:pt x="58" y="355"/>
                  </a:lnTo>
                  <a:lnTo>
                    <a:pt x="53" y="350"/>
                  </a:lnTo>
                  <a:lnTo>
                    <a:pt x="49" y="345"/>
                  </a:lnTo>
                  <a:lnTo>
                    <a:pt x="48" y="338"/>
                  </a:lnTo>
                  <a:lnTo>
                    <a:pt x="48" y="314"/>
                  </a:lnTo>
                  <a:lnTo>
                    <a:pt x="71" y="314"/>
                  </a:lnTo>
                  <a:close/>
                  <a:moveTo>
                    <a:pt x="16" y="154"/>
                  </a:moveTo>
                  <a:lnTo>
                    <a:pt x="16" y="154"/>
                  </a:lnTo>
                  <a:lnTo>
                    <a:pt x="19" y="153"/>
                  </a:lnTo>
                  <a:lnTo>
                    <a:pt x="20" y="150"/>
                  </a:lnTo>
                  <a:lnTo>
                    <a:pt x="20" y="103"/>
                  </a:lnTo>
                  <a:lnTo>
                    <a:pt x="19" y="99"/>
                  </a:lnTo>
                  <a:lnTo>
                    <a:pt x="16" y="96"/>
                  </a:lnTo>
                  <a:lnTo>
                    <a:pt x="16" y="154"/>
                  </a:lnTo>
                  <a:close/>
                  <a:moveTo>
                    <a:pt x="16" y="96"/>
                  </a:moveTo>
                  <a:lnTo>
                    <a:pt x="16" y="154"/>
                  </a:lnTo>
                  <a:lnTo>
                    <a:pt x="15" y="154"/>
                  </a:lnTo>
                  <a:lnTo>
                    <a:pt x="6" y="150"/>
                  </a:lnTo>
                  <a:lnTo>
                    <a:pt x="4" y="149"/>
                  </a:lnTo>
                  <a:lnTo>
                    <a:pt x="2" y="147"/>
                  </a:lnTo>
                  <a:lnTo>
                    <a:pt x="0" y="142"/>
                  </a:lnTo>
                  <a:lnTo>
                    <a:pt x="0" y="95"/>
                  </a:lnTo>
                  <a:lnTo>
                    <a:pt x="0" y="93"/>
                  </a:lnTo>
                  <a:lnTo>
                    <a:pt x="2" y="91"/>
                  </a:lnTo>
                  <a:lnTo>
                    <a:pt x="4" y="91"/>
                  </a:lnTo>
                  <a:lnTo>
                    <a:pt x="6" y="91"/>
                  </a:lnTo>
                  <a:lnTo>
                    <a:pt x="15" y="95"/>
                  </a:lnTo>
                  <a:lnTo>
                    <a:pt x="16" y="96"/>
                  </a:lnTo>
                  <a:close/>
                  <a:moveTo>
                    <a:pt x="16" y="210"/>
                  </a:moveTo>
                  <a:lnTo>
                    <a:pt x="16" y="299"/>
                  </a:lnTo>
                  <a:lnTo>
                    <a:pt x="12" y="299"/>
                  </a:lnTo>
                  <a:lnTo>
                    <a:pt x="12" y="222"/>
                  </a:lnTo>
                  <a:lnTo>
                    <a:pt x="14" y="215"/>
                  </a:lnTo>
                  <a:lnTo>
                    <a:pt x="16" y="21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45" name="Freeform 172">
              <a:extLst>
                <a:ext uri="{FF2B5EF4-FFF2-40B4-BE49-F238E27FC236}">
                  <a16:creationId xmlns="" xmlns:a16="http://schemas.microsoft.com/office/drawing/2014/main" id="{7465E4F9-2FFF-4DA9-95C9-5308CA1F2022}"/>
                </a:ext>
              </a:extLst>
            </p:cNvPr>
            <p:cNvSpPr>
              <a:spLocks noEditPoints="1" noChangeArrowheads="1"/>
            </p:cNvSpPr>
            <p:nvPr/>
          </p:nvSpPr>
          <p:spPr bwMode="auto">
            <a:xfrm>
              <a:off x="4475086" y="1857617"/>
              <a:ext cx="415173" cy="323127"/>
            </a:xfrm>
            <a:custGeom>
              <a:avLst/>
              <a:gdLst>
                <a:gd name="T0" fmla="*/ 2147483647 w 399"/>
                <a:gd name="T1" fmla="*/ 2147483647 h 304"/>
                <a:gd name="T2" fmla="*/ 2147483647 w 399"/>
                <a:gd name="T3" fmla="*/ 2147483647 h 304"/>
                <a:gd name="T4" fmla="*/ 2147483647 w 399"/>
                <a:gd name="T5" fmla="*/ 2147483647 h 304"/>
                <a:gd name="T6" fmla="*/ 2147483647 w 399"/>
                <a:gd name="T7" fmla="*/ 2147483647 h 304"/>
                <a:gd name="T8" fmla="*/ 2147483647 w 399"/>
                <a:gd name="T9" fmla="*/ 2147483647 h 304"/>
                <a:gd name="T10" fmla="*/ 2147483647 w 399"/>
                <a:gd name="T11" fmla="*/ 2147483647 h 304"/>
                <a:gd name="T12" fmla="*/ 2147483647 w 399"/>
                <a:gd name="T13" fmla="*/ 2147483647 h 304"/>
                <a:gd name="T14" fmla="*/ 2147483647 w 399"/>
                <a:gd name="T15" fmla="*/ 2147483647 h 304"/>
                <a:gd name="T16" fmla="*/ 2147483647 w 399"/>
                <a:gd name="T17" fmla="*/ 2147483647 h 304"/>
                <a:gd name="T18" fmla="*/ 2147483647 w 399"/>
                <a:gd name="T19" fmla="*/ 2147483647 h 304"/>
                <a:gd name="T20" fmla="*/ 2147483647 w 399"/>
                <a:gd name="T21" fmla="*/ 2147483647 h 304"/>
                <a:gd name="T22" fmla="*/ 2147483647 w 399"/>
                <a:gd name="T23" fmla="*/ 2147483647 h 304"/>
                <a:gd name="T24" fmla="*/ 2147483647 w 399"/>
                <a:gd name="T25" fmla="*/ 2147483647 h 304"/>
                <a:gd name="T26" fmla="*/ 2147483647 w 399"/>
                <a:gd name="T27" fmla="*/ 2147483647 h 304"/>
                <a:gd name="T28" fmla="*/ 2147483647 w 399"/>
                <a:gd name="T29" fmla="*/ 2147483647 h 304"/>
                <a:gd name="T30" fmla="*/ 2147483647 w 399"/>
                <a:gd name="T31" fmla="*/ 2147483647 h 304"/>
                <a:gd name="T32" fmla="*/ 2147483647 w 399"/>
                <a:gd name="T33" fmla="*/ 2147483647 h 304"/>
                <a:gd name="T34" fmla="*/ 2147483647 w 399"/>
                <a:gd name="T35" fmla="*/ 2147483647 h 304"/>
                <a:gd name="T36" fmla="*/ 2147483647 w 399"/>
                <a:gd name="T37" fmla="*/ 0 h 304"/>
                <a:gd name="T38" fmla="*/ 2147483647 w 399"/>
                <a:gd name="T39" fmla="*/ 2147483647 h 304"/>
                <a:gd name="T40" fmla="*/ 2147483647 w 399"/>
                <a:gd name="T41" fmla="*/ 2147483647 h 304"/>
                <a:gd name="T42" fmla="*/ 2147483647 w 399"/>
                <a:gd name="T43" fmla="*/ 2147483647 h 304"/>
                <a:gd name="T44" fmla="*/ 2147483647 w 399"/>
                <a:gd name="T45" fmla="*/ 2147483647 h 304"/>
                <a:gd name="T46" fmla="*/ 2147483647 w 399"/>
                <a:gd name="T47" fmla="*/ 2147483647 h 304"/>
                <a:gd name="T48" fmla="*/ 2147483647 w 399"/>
                <a:gd name="T49" fmla="*/ 2147483647 h 304"/>
                <a:gd name="T50" fmla="*/ 2147483647 w 399"/>
                <a:gd name="T51" fmla="*/ 2147483647 h 304"/>
                <a:gd name="T52" fmla="*/ 2147483647 w 399"/>
                <a:gd name="T53" fmla="*/ 2147483647 h 304"/>
                <a:gd name="T54" fmla="*/ 2147483647 w 399"/>
                <a:gd name="T55" fmla="*/ 2147483647 h 304"/>
                <a:gd name="T56" fmla="*/ 2147483647 w 399"/>
                <a:gd name="T57" fmla="*/ 2147483647 h 304"/>
                <a:gd name="T58" fmla="*/ 2147483647 w 399"/>
                <a:gd name="T59" fmla="*/ 2147483647 h 304"/>
                <a:gd name="T60" fmla="*/ 2147483647 w 399"/>
                <a:gd name="T61" fmla="*/ 2147483647 h 304"/>
                <a:gd name="T62" fmla="*/ 2147483647 w 399"/>
                <a:gd name="T63" fmla="*/ 2147483647 h 304"/>
                <a:gd name="T64" fmla="*/ 2147483647 w 399"/>
                <a:gd name="T65" fmla="*/ 2147483647 h 304"/>
                <a:gd name="T66" fmla="*/ 2147483647 w 399"/>
                <a:gd name="T67" fmla="*/ 2147483647 h 304"/>
                <a:gd name="T68" fmla="*/ 2147483647 w 399"/>
                <a:gd name="T69" fmla="*/ 2147483647 h 304"/>
                <a:gd name="T70" fmla="*/ 2147483647 w 399"/>
                <a:gd name="T71" fmla="*/ 2147483647 h 304"/>
                <a:gd name="T72" fmla="*/ 2147483647 w 399"/>
                <a:gd name="T73" fmla="*/ 2147483647 h 304"/>
                <a:gd name="T74" fmla="*/ 2147483647 w 399"/>
                <a:gd name="T75" fmla="*/ 2147483647 h 304"/>
                <a:gd name="T76" fmla="*/ 2147483647 w 399"/>
                <a:gd name="T77" fmla="*/ 2147483647 h 304"/>
                <a:gd name="T78" fmla="*/ 2147483647 w 399"/>
                <a:gd name="T79" fmla="*/ 2147483647 h 304"/>
                <a:gd name="T80" fmla="*/ 2147483647 w 399"/>
                <a:gd name="T81" fmla="*/ 2147483647 h 304"/>
                <a:gd name="T82" fmla="*/ 2147483647 w 399"/>
                <a:gd name="T83" fmla="*/ 2147483647 h 304"/>
                <a:gd name="T84" fmla="*/ 2147483647 w 399"/>
                <a:gd name="T85" fmla="*/ 2147483647 h 304"/>
                <a:gd name="T86" fmla="*/ 0 w 399"/>
                <a:gd name="T87" fmla="*/ 2147483647 h 304"/>
                <a:gd name="T88" fmla="*/ 2147483647 w 399"/>
                <a:gd name="T89" fmla="*/ 2147483647 h 304"/>
                <a:gd name="T90" fmla="*/ 2147483647 w 399"/>
                <a:gd name="T91" fmla="*/ 2147483647 h 304"/>
                <a:gd name="T92" fmla="*/ 2147483647 w 399"/>
                <a:gd name="T93" fmla="*/ 2147483647 h 304"/>
                <a:gd name="T94" fmla="*/ 2147483647 w 399"/>
                <a:gd name="T95" fmla="*/ 2147483647 h 304"/>
                <a:gd name="T96" fmla="*/ 2147483647 w 399"/>
                <a:gd name="T97" fmla="*/ 2147483647 h 304"/>
                <a:gd name="T98" fmla="*/ 2147483647 w 399"/>
                <a:gd name="T99" fmla="*/ 2147483647 h 304"/>
                <a:gd name="T100" fmla="*/ 2147483647 w 399"/>
                <a:gd name="T101" fmla="*/ 2147483647 h 304"/>
                <a:gd name="T102" fmla="*/ 2147483647 w 399"/>
                <a:gd name="T103" fmla="*/ 2147483647 h 304"/>
                <a:gd name="T104" fmla="*/ 2147483647 w 399"/>
                <a:gd name="T105" fmla="*/ 2147483647 h 304"/>
                <a:gd name="T106" fmla="*/ 2147483647 w 399"/>
                <a:gd name="T107" fmla="*/ 2147483647 h 304"/>
                <a:gd name="T108" fmla="*/ 2147483647 w 399"/>
                <a:gd name="T109" fmla="*/ 2147483647 h 304"/>
                <a:gd name="T110" fmla="*/ 2147483647 w 399"/>
                <a:gd name="T111" fmla="*/ 2147483647 h 304"/>
                <a:gd name="T112" fmla="*/ 2147483647 w 399"/>
                <a:gd name="T113" fmla="*/ 2147483647 h 30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99"/>
                <a:gd name="T172" fmla="*/ 0 h 304"/>
                <a:gd name="T173" fmla="*/ 399 w 399"/>
                <a:gd name="T174" fmla="*/ 304 h 30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99" h="304">
                  <a:moveTo>
                    <a:pt x="368" y="304"/>
                  </a:moveTo>
                  <a:lnTo>
                    <a:pt x="368" y="304"/>
                  </a:lnTo>
                  <a:lnTo>
                    <a:pt x="373" y="304"/>
                  </a:lnTo>
                  <a:lnTo>
                    <a:pt x="380" y="302"/>
                  </a:lnTo>
                  <a:lnTo>
                    <a:pt x="385" y="298"/>
                  </a:lnTo>
                  <a:lnTo>
                    <a:pt x="390" y="294"/>
                  </a:lnTo>
                  <a:lnTo>
                    <a:pt x="394" y="290"/>
                  </a:lnTo>
                  <a:lnTo>
                    <a:pt x="396" y="285"/>
                  </a:lnTo>
                  <a:lnTo>
                    <a:pt x="399" y="279"/>
                  </a:lnTo>
                  <a:lnTo>
                    <a:pt x="399" y="273"/>
                  </a:lnTo>
                  <a:lnTo>
                    <a:pt x="399" y="33"/>
                  </a:lnTo>
                  <a:lnTo>
                    <a:pt x="399" y="26"/>
                  </a:lnTo>
                  <a:lnTo>
                    <a:pt x="396" y="21"/>
                  </a:lnTo>
                  <a:lnTo>
                    <a:pt x="394" y="15"/>
                  </a:lnTo>
                  <a:lnTo>
                    <a:pt x="390" y="10"/>
                  </a:lnTo>
                  <a:lnTo>
                    <a:pt x="385" y="6"/>
                  </a:lnTo>
                  <a:lnTo>
                    <a:pt x="380" y="3"/>
                  </a:lnTo>
                  <a:lnTo>
                    <a:pt x="373" y="2"/>
                  </a:lnTo>
                  <a:lnTo>
                    <a:pt x="368" y="0"/>
                  </a:lnTo>
                  <a:lnTo>
                    <a:pt x="304" y="0"/>
                  </a:lnTo>
                  <a:lnTo>
                    <a:pt x="304" y="22"/>
                  </a:lnTo>
                  <a:lnTo>
                    <a:pt x="349" y="22"/>
                  </a:lnTo>
                  <a:lnTo>
                    <a:pt x="354" y="22"/>
                  </a:lnTo>
                  <a:lnTo>
                    <a:pt x="360" y="25"/>
                  </a:lnTo>
                  <a:lnTo>
                    <a:pt x="364" y="26"/>
                  </a:lnTo>
                  <a:lnTo>
                    <a:pt x="368" y="30"/>
                  </a:lnTo>
                  <a:lnTo>
                    <a:pt x="371" y="34"/>
                  </a:lnTo>
                  <a:lnTo>
                    <a:pt x="373" y="38"/>
                  </a:lnTo>
                  <a:lnTo>
                    <a:pt x="375" y="42"/>
                  </a:lnTo>
                  <a:lnTo>
                    <a:pt x="376" y="48"/>
                  </a:lnTo>
                  <a:lnTo>
                    <a:pt x="376" y="256"/>
                  </a:lnTo>
                  <a:lnTo>
                    <a:pt x="375" y="262"/>
                  </a:lnTo>
                  <a:lnTo>
                    <a:pt x="373" y="267"/>
                  </a:lnTo>
                  <a:lnTo>
                    <a:pt x="371" y="271"/>
                  </a:lnTo>
                  <a:lnTo>
                    <a:pt x="368" y="275"/>
                  </a:lnTo>
                  <a:lnTo>
                    <a:pt x="364" y="278"/>
                  </a:lnTo>
                  <a:lnTo>
                    <a:pt x="360" y="281"/>
                  </a:lnTo>
                  <a:lnTo>
                    <a:pt x="354" y="282"/>
                  </a:lnTo>
                  <a:lnTo>
                    <a:pt x="349" y="282"/>
                  </a:lnTo>
                  <a:lnTo>
                    <a:pt x="304" y="282"/>
                  </a:lnTo>
                  <a:lnTo>
                    <a:pt x="304" y="304"/>
                  </a:lnTo>
                  <a:lnTo>
                    <a:pt x="368" y="304"/>
                  </a:lnTo>
                  <a:close/>
                  <a:moveTo>
                    <a:pt x="304" y="264"/>
                  </a:moveTo>
                  <a:lnTo>
                    <a:pt x="304" y="256"/>
                  </a:lnTo>
                  <a:lnTo>
                    <a:pt x="337" y="256"/>
                  </a:lnTo>
                  <a:lnTo>
                    <a:pt x="337" y="243"/>
                  </a:lnTo>
                  <a:lnTo>
                    <a:pt x="304" y="243"/>
                  </a:lnTo>
                  <a:lnTo>
                    <a:pt x="304" y="41"/>
                  </a:lnTo>
                  <a:lnTo>
                    <a:pt x="337" y="41"/>
                  </a:lnTo>
                  <a:lnTo>
                    <a:pt x="341" y="41"/>
                  </a:lnTo>
                  <a:lnTo>
                    <a:pt x="345" y="42"/>
                  </a:lnTo>
                  <a:lnTo>
                    <a:pt x="352" y="46"/>
                  </a:lnTo>
                  <a:lnTo>
                    <a:pt x="357" y="53"/>
                  </a:lnTo>
                  <a:lnTo>
                    <a:pt x="357" y="57"/>
                  </a:lnTo>
                  <a:lnTo>
                    <a:pt x="358" y="61"/>
                  </a:lnTo>
                  <a:lnTo>
                    <a:pt x="358" y="243"/>
                  </a:lnTo>
                  <a:lnTo>
                    <a:pt x="357" y="247"/>
                  </a:lnTo>
                  <a:lnTo>
                    <a:pt x="357" y="251"/>
                  </a:lnTo>
                  <a:lnTo>
                    <a:pt x="352" y="258"/>
                  </a:lnTo>
                  <a:lnTo>
                    <a:pt x="345" y="262"/>
                  </a:lnTo>
                  <a:lnTo>
                    <a:pt x="341" y="263"/>
                  </a:lnTo>
                  <a:lnTo>
                    <a:pt x="337" y="264"/>
                  </a:lnTo>
                  <a:lnTo>
                    <a:pt x="304" y="264"/>
                  </a:lnTo>
                  <a:close/>
                  <a:moveTo>
                    <a:pt x="304" y="0"/>
                  </a:moveTo>
                  <a:lnTo>
                    <a:pt x="254" y="0"/>
                  </a:lnTo>
                  <a:lnTo>
                    <a:pt x="254" y="22"/>
                  </a:lnTo>
                  <a:lnTo>
                    <a:pt x="304" y="22"/>
                  </a:lnTo>
                  <a:lnTo>
                    <a:pt x="304" y="0"/>
                  </a:lnTo>
                  <a:close/>
                  <a:moveTo>
                    <a:pt x="254" y="304"/>
                  </a:moveTo>
                  <a:lnTo>
                    <a:pt x="304" y="304"/>
                  </a:lnTo>
                  <a:lnTo>
                    <a:pt x="304" y="282"/>
                  </a:lnTo>
                  <a:lnTo>
                    <a:pt x="254" y="282"/>
                  </a:lnTo>
                  <a:lnTo>
                    <a:pt x="254" y="304"/>
                  </a:lnTo>
                  <a:close/>
                  <a:moveTo>
                    <a:pt x="304" y="41"/>
                  </a:moveTo>
                  <a:lnTo>
                    <a:pt x="304" y="243"/>
                  </a:lnTo>
                  <a:lnTo>
                    <a:pt x="270" y="243"/>
                  </a:lnTo>
                  <a:lnTo>
                    <a:pt x="270" y="256"/>
                  </a:lnTo>
                  <a:lnTo>
                    <a:pt x="304" y="256"/>
                  </a:lnTo>
                  <a:lnTo>
                    <a:pt x="304" y="264"/>
                  </a:lnTo>
                  <a:lnTo>
                    <a:pt x="254" y="264"/>
                  </a:lnTo>
                  <a:lnTo>
                    <a:pt x="254" y="183"/>
                  </a:lnTo>
                  <a:lnTo>
                    <a:pt x="257" y="183"/>
                  </a:lnTo>
                  <a:lnTo>
                    <a:pt x="265" y="179"/>
                  </a:lnTo>
                  <a:lnTo>
                    <a:pt x="272" y="174"/>
                  </a:lnTo>
                  <a:lnTo>
                    <a:pt x="277" y="167"/>
                  </a:lnTo>
                  <a:lnTo>
                    <a:pt x="281" y="159"/>
                  </a:lnTo>
                  <a:lnTo>
                    <a:pt x="281" y="151"/>
                  </a:lnTo>
                  <a:lnTo>
                    <a:pt x="281" y="143"/>
                  </a:lnTo>
                  <a:lnTo>
                    <a:pt x="278" y="137"/>
                  </a:lnTo>
                  <a:lnTo>
                    <a:pt x="274" y="133"/>
                  </a:lnTo>
                  <a:lnTo>
                    <a:pt x="269" y="130"/>
                  </a:lnTo>
                  <a:lnTo>
                    <a:pt x="262" y="129"/>
                  </a:lnTo>
                  <a:lnTo>
                    <a:pt x="268" y="122"/>
                  </a:lnTo>
                  <a:lnTo>
                    <a:pt x="272" y="116"/>
                  </a:lnTo>
                  <a:lnTo>
                    <a:pt x="273" y="109"/>
                  </a:lnTo>
                  <a:lnTo>
                    <a:pt x="273" y="102"/>
                  </a:lnTo>
                  <a:lnTo>
                    <a:pt x="270" y="97"/>
                  </a:lnTo>
                  <a:lnTo>
                    <a:pt x="264" y="93"/>
                  </a:lnTo>
                  <a:lnTo>
                    <a:pt x="260" y="90"/>
                  </a:lnTo>
                  <a:lnTo>
                    <a:pt x="254" y="90"/>
                  </a:lnTo>
                  <a:lnTo>
                    <a:pt x="254" y="41"/>
                  </a:lnTo>
                  <a:lnTo>
                    <a:pt x="304" y="41"/>
                  </a:lnTo>
                  <a:close/>
                  <a:moveTo>
                    <a:pt x="254" y="175"/>
                  </a:moveTo>
                  <a:lnTo>
                    <a:pt x="254" y="175"/>
                  </a:lnTo>
                  <a:lnTo>
                    <a:pt x="257" y="174"/>
                  </a:lnTo>
                  <a:lnTo>
                    <a:pt x="260" y="171"/>
                  </a:lnTo>
                  <a:lnTo>
                    <a:pt x="264" y="166"/>
                  </a:lnTo>
                  <a:lnTo>
                    <a:pt x="265" y="159"/>
                  </a:lnTo>
                  <a:lnTo>
                    <a:pt x="264" y="151"/>
                  </a:lnTo>
                  <a:lnTo>
                    <a:pt x="260" y="143"/>
                  </a:lnTo>
                  <a:lnTo>
                    <a:pt x="257" y="140"/>
                  </a:lnTo>
                  <a:lnTo>
                    <a:pt x="254" y="137"/>
                  </a:lnTo>
                  <a:lnTo>
                    <a:pt x="254" y="175"/>
                  </a:lnTo>
                  <a:close/>
                  <a:moveTo>
                    <a:pt x="254" y="124"/>
                  </a:moveTo>
                  <a:lnTo>
                    <a:pt x="254" y="124"/>
                  </a:lnTo>
                  <a:lnTo>
                    <a:pt x="257" y="117"/>
                  </a:lnTo>
                  <a:lnTo>
                    <a:pt x="258" y="109"/>
                  </a:lnTo>
                  <a:lnTo>
                    <a:pt x="257" y="103"/>
                  </a:lnTo>
                  <a:lnTo>
                    <a:pt x="255" y="99"/>
                  </a:lnTo>
                  <a:lnTo>
                    <a:pt x="254" y="98"/>
                  </a:lnTo>
                  <a:lnTo>
                    <a:pt x="254" y="97"/>
                  </a:lnTo>
                  <a:lnTo>
                    <a:pt x="254" y="124"/>
                  </a:lnTo>
                  <a:close/>
                  <a:moveTo>
                    <a:pt x="254" y="0"/>
                  </a:moveTo>
                  <a:lnTo>
                    <a:pt x="200" y="0"/>
                  </a:lnTo>
                  <a:lnTo>
                    <a:pt x="200" y="22"/>
                  </a:lnTo>
                  <a:lnTo>
                    <a:pt x="254" y="22"/>
                  </a:lnTo>
                  <a:lnTo>
                    <a:pt x="254" y="0"/>
                  </a:lnTo>
                  <a:close/>
                  <a:moveTo>
                    <a:pt x="200" y="304"/>
                  </a:moveTo>
                  <a:lnTo>
                    <a:pt x="254" y="304"/>
                  </a:lnTo>
                  <a:lnTo>
                    <a:pt x="254" y="282"/>
                  </a:lnTo>
                  <a:lnTo>
                    <a:pt x="200" y="282"/>
                  </a:lnTo>
                  <a:lnTo>
                    <a:pt x="200" y="304"/>
                  </a:lnTo>
                  <a:close/>
                  <a:moveTo>
                    <a:pt x="254" y="41"/>
                  </a:moveTo>
                  <a:lnTo>
                    <a:pt x="254" y="90"/>
                  </a:lnTo>
                  <a:lnTo>
                    <a:pt x="246" y="91"/>
                  </a:lnTo>
                  <a:lnTo>
                    <a:pt x="241" y="93"/>
                  </a:lnTo>
                  <a:lnTo>
                    <a:pt x="236" y="95"/>
                  </a:lnTo>
                  <a:lnTo>
                    <a:pt x="232" y="99"/>
                  </a:lnTo>
                  <a:lnTo>
                    <a:pt x="230" y="103"/>
                  </a:lnTo>
                  <a:lnTo>
                    <a:pt x="227" y="107"/>
                  </a:lnTo>
                  <a:lnTo>
                    <a:pt x="226" y="111"/>
                  </a:lnTo>
                  <a:lnTo>
                    <a:pt x="226" y="117"/>
                  </a:lnTo>
                  <a:lnTo>
                    <a:pt x="226" y="121"/>
                  </a:lnTo>
                  <a:lnTo>
                    <a:pt x="228" y="125"/>
                  </a:lnTo>
                  <a:lnTo>
                    <a:pt x="231" y="129"/>
                  </a:lnTo>
                  <a:lnTo>
                    <a:pt x="235" y="132"/>
                  </a:lnTo>
                  <a:lnTo>
                    <a:pt x="241" y="134"/>
                  </a:lnTo>
                  <a:lnTo>
                    <a:pt x="232" y="141"/>
                  </a:lnTo>
                  <a:lnTo>
                    <a:pt x="230" y="144"/>
                  </a:lnTo>
                  <a:lnTo>
                    <a:pt x="227" y="148"/>
                  </a:lnTo>
                  <a:lnTo>
                    <a:pt x="226" y="158"/>
                  </a:lnTo>
                  <a:lnTo>
                    <a:pt x="226" y="166"/>
                  </a:lnTo>
                  <a:lnTo>
                    <a:pt x="227" y="171"/>
                  </a:lnTo>
                  <a:lnTo>
                    <a:pt x="230" y="174"/>
                  </a:lnTo>
                  <a:lnTo>
                    <a:pt x="232" y="178"/>
                  </a:lnTo>
                  <a:lnTo>
                    <a:pt x="236" y="181"/>
                  </a:lnTo>
                  <a:lnTo>
                    <a:pt x="241" y="182"/>
                  </a:lnTo>
                  <a:lnTo>
                    <a:pt x="245" y="183"/>
                  </a:lnTo>
                  <a:lnTo>
                    <a:pt x="254" y="183"/>
                  </a:lnTo>
                  <a:lnTo>
                    <a:pt x="254" y="264"/>
                  </a:lnTo>
                  <a:lnTo>
                    <a:pt x="200" y="264"/>
                  </a:lnTo>
                  <a:lnTo>
                    <a:pt x="200" y="186"/>
                  </a:lnTo>
                  <a:lnTo>
                    <a:pt x="201" y="186"/>
                  </a:lnTo>
                  <a:lnTo>
                    <a:pt x="200" y="171"/>
                  </a:lnTo>
                  <a:lnTo>
                    <a:pt x="216" y="167"/>
                  </a:lnTo>
                  <a:lnTo>
                    <a:pt x="215" y="153"/>
                  </a:lnTo>
                  <a:lnTo>
                    <a:pt x="200" y="158"/>
                  </a:lnTo>
                  <a:lnTo>
                    <a:pt x="200" y="145"/>
                  </a:lnTo>
                  <a:lnTo>
                    <a:pt x="200" y="41"/>
                  </a:lnTo>
                  <a:lnTo>
                    <a:pt x="254" y="41"/>
                  </a:lnTo>
                  <a:close/>
                  <a:moveTo>
                    <a:pt x="254" y="97"/>
                  </a:moveTo>
                  <a:lnTo>
                    <a:pt x="254" y="97"/>
                  </a:lnTo>
                  <a:lnTo>
                    <a:pt x="251" y="97"/>
                  </a:lnTo>
                  <a:lnTo>
                    <a:pt x="249" y="97"/>
                  </a:lnTo>
                  <a:lnTo>
                    <a:pt x="245" y="99"/>
                  </a:lnTo>
                  <a:lnTo>
                    <a:pt x="242" y="103"/>
                  </a:lnTo>
                  <a:lnTo>
                    <a:pt x="241" y="109"/>
                  </a:lnTo>
                  <a:lnTo>
                    <a:pt x="241" y="114"/>
                  </a:lnTo>
                  <a:lnTo>
                    <a:pt x="242" y="118"/>
                  </a:lnTo>
                  <a:lnTo>
                    <a:pt x="245" y="122"/>
                  </a:lnTo>
                  <a:lnTo>
                    <a:pt x="247" y="125"/>
                  </a:lnTo>
                  <a:lnTo>
                    <a:pt x="251" y="128"/>
                  </a:lnTo>
                  <a:lnTo>
                    <a:pt x="254" y="124"/>
                  </a:lnTo>
                  <a:lnTo>
                    <a:pt x="254" y="97"/>
                  </a:lnTo>
                  <a:close/>
                  <a:moveTo>
                    <a:pt x="254" y="137"/>
                  </a:moveTo>
                  <a:lnTo>
                    <a:pt x="254" y="137"/>
                  </a:lnTo>
                  <a:lnTo>
                    <a:pt x="251" y="136"/>
                  </a:lnTo>
                  <a:lnTo>
                    <a:pt x="247" y="141"/>
                  </a:lnTo>
                  <a:lnTo>
                    <a:pt x="245" y="147"/>
                  </a:lnTo>
                  <a:lnTo>
                    <a:pt x="243" y="152"/>
                  </a:lnTo>
                  <a:lnTo>
                    <a:pt x="243" y="159"/>
                  </a:lnTo>
                  <a:lnTo>
                    <a:pt x="243" y="164"/>
                  </a:lnTo>
                  <a:lnTo>
                    <a:pt x="246" y="170"/>
                  </a:lnTo>
                  <a:lnTo>
                    <a:pt x="249" y="172"/>
                  </a:lnTo>
                  <a:lnTo>
                    <a:pt x="251" y="174"/>
                  </a:lnTo>
                  <a:lnTo>
                    <a:pt x="254" y="175"/>
                  </a:lnTo>
                  <a:lnTo>
                    <a:pt x="254" y="137"/>
                  </a:lnTo>
                  <a:close/>
                  <a:moveTo>
                    <a:pt x="200" y="0"/>
                  </a:moveTo>
                  <a:lnTo>
                    <a:pt x="135" y="0"/>
                  </a:lnTo>
                  <a:lnTo>
                    <a:pt x="135" y="22"/>
                  </a:lnTo>
                  <a:lnTo>
                    <a:pt x="200" y="22"/>
                  </a:lnTo>
                  <a:lnTo>
                    <a:pt x="200" y="0"/>
                  </a:lnTo>
                  <a:close/>
                  <a:moveTo>
                    <a:pt x="135" y="304"/>
                  </a:moveTo>
                  <a:lnTo>
                    <a:pt x="200" y="304"/>
                  </a:lnTo>
                  <a:lnTo>
                    <a:pt x="200" y="282"/>
                  </a:lnTo>
                  <a:lnTo>
                    <a:pt x="135" y="282"/>
                  </a:lnTo>
                  <a:lnTo>
                    <a:pt x="135" y="304"/>
                  </a:lnTo>
                  <a:close/>
                  <a:moveTo>
                    <a:pt x="200" y="41"/>
                  </a:moveTo>
                  <a:lnTo>
                    <a:pt x="200" y="145"/>
                  </a:lnTo>
                  <a:lnTo>
                    <a:pt x="200" y="143"/>
                  </a:lnTo>
                  <a:lnTo>
                    <a:pt x="186" y="145"/>
                  </a:lnTo>
                  <a:lnTo>
                    <a:pt x="186" y="160"/>
                  </a:lnTo>
                  <a:lnTo>
                    <a:pt x="171" y="164"/>
                  </a:lnTo>
                  <a:lnTo>
                    <a:pt x="173" y="178"/>
                  </a:lnTo>
                  <a:lnTo>
                    <a:pt x="188" y="174"/>
                  </a:lnTo>
                  <a:lnTo>
                    <a:pt x="188" y="190"/>
                  </a:lnTo>
                  <a:lnTo>
                    <a:pt x="200" y="186"/>
                  </a:lnTo>
                  <a:lnTo>
                    <a:pt x="200" y="264"/>
                  </a:lnTo>
                  <a:lnTo>
                    <a:pt x="135" y="264"/>
                  </a:lnTo>
                  <a:lnTo>
                    <a:pt x="135" y="214"/>
                  </a:lnTo>
                  <a:lnTo>
                    <a:pt x="139" y="213"/>
                  </a:lnTo>
                  <a:lnTo>
                    <a:pt x="144" y="210"/>
                  </a:lnTo>
                  <a:lnTo>
                    <a:pt x="150" y="208"/>
                  </a:lnTo>
                  <a:lnTo>
                    <a:pt x="155" y="202"/>
                  </a:lnTo>
                  <a:lnTo>
                    <a:pt x="158" y="197"/>
                  </a:lnTo>
                  <a:lnTo>
                    <a:pt x="161" y="190"/>
                  </a:lnTo>
                  <a:lnTo>
                    <a:pt x="162" y="183"/>
                  </a:lnTo>
                  <a:lnTo>
                    <a:pt x="162" y="176"/>
                  </a:lnTo>
                  <a:lnTo>
                    <a:pt x="162" y="170"/>
                  </a:lnTo>
                  <a:lnTo>
                    <a:pt x="158" y="163"/>
                  </a:lnTo>
                  <a:lnTo>
                    <a:pt x="154" y="158"/>
                  </a:lnTo>
                  <a:lnTo>
                    <a:pt x="148" y="153"/>
                  </a:lnTo>
                  <a:lnTo>
                    <a:pt x="144" y="153"/>
                  </a:lnTo>
                  <a:lnTo>
                    <a:pt x="139" y="155"/>
                  </a:lnTo>
                  <a:lnTo>
                    <a:pt x="135" y="156"/>
                  </a:lnTo>
                  <a:lnTo>
                    <a:pt x="135" y="128"/>
                  </a:lnTo>
                  <a:lnTo>
                    <a:pt x="136" y="126"/>
                  </a:lnTo>
                  <a:lnTo>
                    <a:pt x="139" y="126"/>
                  </a:lnTo>
                  <a:lnTo>
                    <a:pt x="140" y="128"/>
                  </a:lnTo>
                  <a:lnTo>
                    <a:pt x="143" y="129"/>
                  </a:lnTo>
                  <a:lnTo>
                    <a:pt x="143" y="132"/>
                  </a:lnTo>
                  <a:lnTo>
                    <a:pt x="143" y="134"/>
                  </a:lnTo>
                  <a:lnTo>
                    <a:pt x="143" y="136"/>
                  </a:lnTo>
                  <a:lnTo>
                    <a:pt x="147" y="134"/>
                  </a:lnTo>
                  <a:lnTo>
                    <a:pt x="150" y="132"/>
                  </a:lnTo>
                  <a:lnTo>
                    <a:pt x="151" y="129"/>
                  </a:lnTo>
                  <a:lnTo>
                    <a:pt x="151" y="125"/>
                  </a:lnTo>
                  <a:lnTo>
                    <a:pt x="150" y="122"/>
                  </a:lnTo>
                  <a:lnTo>
                    <a:pt x="146" y="120"/>
                  </a:lnTo>
                  <a:lnTo>
                    <a:pt x="140" y="120"/>
                  </a:lnTo>
                  <a:lnTo>
                    <a:pt x="135" y="120"/>
                  </a:lnTo>
                  <a:lnTo>
                    <a:pt x="135" y="41"/>
                  </a:lnTo>
                  <a:lnTo>
                    <a:pt x="200" y="41"/>
                  </a:lnTo>
                  <a:close/>
                  <a:moveTo>
                    <a:pt x="135" y="204"/>
                  </a:moveTo>
                  <a:lnTo>
                    <a:pt x="135" y="204"/>
                  </a:lnTo>
                  <a:lnTo>
                    <a:pt x="138" y="204"/>
                  </a:lnTo>
                  <a:lnTo>
                    <a:pt x="140" y="202"/>
                  </a:lnTo>
                  <a:lnTo>
                    <a:pt x="143" y="199"/>
                  </a:lnTo>
                  <a:lnTo>
                    <a:pt x="146" y="197"/>
                  </a:lnTo>
                  <a:lnTo>
                    <a:pt x="147" y="193"/>
                  </a:lnTo>
                  <a:lnTo>
                    <a:pt x="150" y="185"/>
                  </a:lnTo>
                  <a:lnTo>
                    <a:pt x="148" y="175"/>
                  </a:lnTo>
                  <a:lnTo>
                    <a:pt x="147" y="170"/>
                  </a:lnTo>
                  <a:lnTo>
                    <a:pt x="144" y="167"/>
                  </a:lnTo>
                  <a:lnTo>
                    <a:pt x="142" y="164"/>
                  </a:lnTo>
                  <a:lnTo>
                    <a:pt x="139" y="164"/>
                  </a:lnTo>
                  <a:lnTo>
                    <a:pt x="136" y="166"/>
                  </a:lnTo>
                  <a:lnTo>
                    <a:pt x="135" y="168"/>
                  </a:lnTo>
                  <a:lnTo>
                    <a:pt x="135" y="204"/>
                  </a:lnTo>
                  <a:close/>
                  <a:moveTo>
                    <a:pt x="135" y="0"/>
                  </a:moveTo>
                  <a:lnTo>
                    <a:pt x="32" y="0"/>
                  </a:lnTo>
                  <a:lnTo>
                    <a:pt x="25" y="2"/>
                  </a:lnTo>
                  <a:lnTo>
                    <a:pt x="20" y="3"/>
                  </a:lnTo>
                  <a:lnTo>
                    <a:pt x="14" y="6"/>
                  </a:lnTo>
                  <a:lnTo>
                    <a:pt x="9" y="10"/>
                  </a:lnTo>
                  <a:lnTo>
                    <a:pt x="5" y="15"/>
                  </a:lnTo>
                  <a:lnTo>
                    <a:pt x="2" y="21"/>
                  </a:lnTo>
                  <a:lnTo>
                    <a:pt x="1" y="26"/>
                  </a:lnTo>
                  <a:lnTo>
                    <a:pt x="0" y="33"/>
                  </a:lnTo>
                  <a:lnTo>
                    <a:pt x="0" y="273"/>
                  </a:lnTo>
                  <a:lnTo>
                    <a:pt x="1" y="279"/>
                  </a:lnTo>
                  <a:lnTo>
                    <a:pt x="2" y="285"/>
                  </a:lnTo>
                  <a:lnTo>
                    <a:pt x="5" y="290"/>
                  </a:lnTo>
                  <a:lnTo>
                    <a:pt x="9" y="294"/>
                  </a:lnTo>
                  <a:lnTo>
                    <a:pt x="14" y="298"/>
                  </a:lnTo>
                  <a:lnTo>
                    <a:pt x="20" y="302"/>
                  </a:lnTo>
                  <a:lnTo>
                    <a:pt x="25" y="304"/>
                  </a:lnTo>
                  <a:lnTo>
                    <a:pt x="32" y="304"/>
                  </a:lnTo>
                  <a:lnTo>
                    <a:pt x="135" y="304"/>
                  </a:lnTo>
                  <a:lnTo>
                    <a:pt x="135" y="282"/>
                  </a:lnTo>
                  <a:lnTo>
                    <a:pt x="50" y="282"/>
                  </a:lnTo>
                  <a:lnTo>
                    <a:pt x="44" y="282"/>
                  </a:lnTo>
                  <a:lnTo>
                    <a:pt x="40" y="281"/>
                  </a:lnTo>
                  <a:lnTo>
                    <a:pt x="35" y="278"/>
                  </a:lnTo>
                  <a:lnTo>
                    <a:pt x="32" y="275"/>
                  </a:lnTo>
                  <a:lnTo>
                    <a:pt x="28" y="271"/>
                  </a:lnTo>
                  <a:lnTo>
                    <a:pt x="25" y="267"/>
                  </a:lnTo>
                  <a:lnTo>
                    <a:pt x="24" y="262"/>
                  </a:lnTo>
                  <a:lnTo>
                    <a:pt x="24" y="256"/>
                  </a:lnTo>
                  <a:lnTo>
                    <a:pt x="24" y="48"/>
                  </a:lnTo>
                  <a:lnTo>
                    <a:pt x="24" y="42"/>
                  </a:lnTo>
                  <a:lnTo>
                    <a:pt x="25" y="38"/>
                  </a:lnTo>
                  <a:lnTo>
                    <a:pt x="28" y="34"/>
                  </a:lnTo>
                  <a:lnTo>
                    <a:pt x="32" y="30"/>
                  </a:lnTo>
                  <a:lnTo>
                    <a:pt x="35" y="26"/>
                  </a:lnTo>
                  <a:lnTo>
                    <a:pt x="40" y="25"/>
                  </a:lnTo>
                  <a:lnTo>
                    <a:pt x="44" y="22"/>
                  </a:lnTo>
                  <a:lnTo>
                    <a:pt x="50" y="22"/>
                  </a:lnTo>
                  <a:lnTo>
                    <a:pt x="135" y="22"/>
                  </a:lnTo>
                  <a:lnTo>
                    <a:pt x="135" y="0"/>
                  </a:lnTo>
                  <a:close/>
                  <a:moveTo>
                    <a:pt x="135" y="41"/>
                  </a:moveTo>
                  <a:lnTo>
                    <a:pt x="135" y="120"/>
                  </a:lnTo>
                  <a:lnTo>
                    <a:pt x="130" y="122"/>
                  </a:lnTo>
                  <a:lnTo>
                    <a:pt x="124" y="125"/>
                  </a:lnTo>
                  <a:lnTo>
                    <a:pt x="120" y="129"/>
                  </a:lnTo>
                  <a:lnTo>
                    <a:pt x="116" y="133"/>
                  </a:lnTo>
                  <a:lnTo>
                    <a:pt x="112" y="139"/>
                  </a:lnTo>
                  <a:lnTo>
                    <a:pt x="111" y="144"/>
                  </a:lnTo>
                  <a:lnTo>
                    <a:pt x="106" y="159"/>
                  </a:lnTo>
                  <a:lnTo>
                    <a:pt x="106" y="175"/>
                  </a:lnTo>
                  <a:lnTo>
                    <a:pt x="108" y="185"/>
                  </a:lnTo>
                  <a:lnTo>
                    <a:pt x="109" y="194"/>
                  </a:lnTo>
                  <a:lnTo>
                    <a:pt x="111" y="195"/>
                  </a:lnTo>
                  <a:lnTo>
                    <a:pt x="113" y="205"/>
                  </a:lnTo>
                  <a:lnTo>
                    <a:pt x="117" y="209"/>
                  </a:lnTo>
                  <a:lnTo>
                    <a:pt x="121" y="213"/>
                  </a:lnTo>
                  <a:lnTo>
                    <a:pt x="128" y="214"/>
                  </a:lnTo>
                  <a:lnTo>
                    <a:pt x="135" y="214"/>
                  </a:lnTo>
                  <a:lnTo>
                    <a:pt x="135" y="264"/>
                  </a:lnTo>
                  <a:lnTo>
                    <a:pt x="62" y="264"/>
                  </a:lnTo>
                  <a:lnTo>
                    <a:pt x="58" y="263"/>
                  </a:lnTo>
                  <a:lnTo>
                    <a:pt x="54" y="262"/>
                  </a:lnTo>
                  <a:lnTo>
                    <a:pt x="47" y="258"/>
                  </a:lnTo>
                  <a:lnTo>
                    <a:pt x="43" y="251"/>
                  </a:lnTo>
                  <a:lnTo>
                    <a:pt x="41" y="247"/>
                  </a:lnTo>
                  <a:lnTo>
                    <a:pt x="41" y="243"/>
                  </a:lnTo>
                  <a:lnTo>
                    <a:pt x="41" y="61"/>
                  </a:lnTo>
                  <a:lnTo>
                    <a:pt x="41" y="57"/>
                  </a:lnTo>
                  <a:lnTo>
                    <a:pt x="43" y="53"/>
                  </a:lnTo>
                  <a:lnTo>
                    <a:pt x="47" y="46"/>
                  </a:lnTo>
                  <a:lnTo>
                    <a:pt x="54" y="42"/>
                  </a:lnTo>
                  <a:lnTo>
                    <a:pt x="58" y="41"/>
                  </a:lnTo>
                  <a:lnTo>
                    <a:pt x="62" y="41"/>
                  </a:lnTo>
                  <a:lnTo>
                    <a:pt x="135" y="41"/>
                  </a:lnTo>
                  <a:close/>
                  <a:moveTo>
                    <a:pt x="135" y="128"/>
                  </a:moveTo>
                  <a:lnTo>
                    <a:pt x="135" y="156"/>
                  </a:lnTo>
                  <a:lnTo>
                    <a:pt x="130" y="160"/>
                  </a:lnTo>
                  <a:lnTo>
                    <a:pt x="127" y="166"/>
                  </a:lnTo>
                  <a:lnTo>
                    <a:pt x="127" y="171"/>
                  </a:lnTo>
                  <a:lnTo>
                    <a:pt x="128" y="174"/>
                  </a:lnTo>
                  <a:lnTo>
                    <a:pt x="131" y="176"/>
                  </a:lnTo>
                  <a:lnTo>
                    <a:pt x="132" y="171"/>
                  </a:lnTo>
                  <a:lnTo>
                    <a:pt x="135" y="168"/>
                  </a:lnTo>
                  <a:lnTo>
                    <a:pt x="135" y="204"/>
                  </a:lnTo>
                  <a:lnTo>
                    <a:pt x="131" y="202"/>
                  </a:lnTo>
                  <a:lnTo>
                    <a:pt x="128" y="199"/>
                  </a:lnTo>
                  <a:lnTo>
                    <a:pt x="127" y="194"/>
                  </a:lnTo>
                  <a:lnTo>
                    <a:pt x="124" y="181"/>
                  </a:lnTo>
                  <a:lnTo>
                    <a:pt x="123" y="163"/>
                  </a:lnTo>
                  <a:lnTo>
                    <a:pt x="123" y="148"/>
                  </a:lnTo>
                  <a:lnTo>
                    <a:pt x="127" y="137"/>
                  </a:lnTo>
                  <a:lnTo>
                    <a:pt x="131" y="130"/>
                  </a:lnTo>
                  <a:lnTo>
                    <a:pt x="135" y="128"/>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nvGrpSpPr>
            <p:cNvPr id="46" name="组合 210">
              <a:extLst>
                <a:ext uri="{FF2B5EF4-FFF2-40B4-BE49-F238E27FC236}">
                  <a16:creationId xmlns="" xmlns:a16="http://schemas.microsoft.com/office/drawing/2014/main" id="{C37530F9-CDC7-4040-AB80-E912CE3A59C2}"/>
                </a:ext>
              </a:extLst>
            </p:cNvPr>
            <p:cNvGrpSpPr>
              <a:grpSpLocks/>
            </p:cNvGrpSpPr>
            <p:nvPr/>
          </p:nvGrpSpPr>
          <p:grpSpPr bwMode="auto">
            <a:xfrm>
              <a:off x="4618680" y="1360171"/>
              <a:ext cx="137350" cy="133928"/>
              <a:chOff x="0" y="0"/>
              <a:chExt cx="209550" cy="200025"/>
            </a:xfrm>
            <a:grpFill/>
          </p:grpSpPr>
          <p:sp>
            <p:nvSpPr>
              <p:cNvPr id="71" name="Freeform 173">
                <a:extLst>
                  <a:ext uri="{FF2B5EF4-FFF2-40B4-BE49-F238E27FC236}">
                    <a16:creationId xmlns="" xmlns:a16="http://schemas.microsoft.com/office/drawing/2014/main" id="{48704623-5F8F-4973-AA85-C2A7CE2A75D1}"/>
                  </a:ext>
                </a:extLst>
              </p:cNvPr>
              <p:cNvSpPr>
                <a:spLocks noChangeArrowheads="1"/>
              </p:cNvSpPr>
              <p:nvPr/>
            </p:nvSpPr>
            <p:spPr bwMode="auto">
              <a:xfrm>
                <a:off x="0" y="41275"/>
                <a:ext cx="209550" cy="158750"/>
              </a:xfrm>
              <a:custGeom>
                <a:avLst/>
                <a:gdLst>
                  <a:gd name="T0" fmla="*/ 39 w 132"/>
                  <a:gd name="T1" fmla="*/ 0 h 100"/>
                  <a:gd name="T2" fmla="*/ 39 w 132"/>
                  <a:gd name="T3" fmla="*/ 0 h 100"/>
                  <a:gd name="T4" fmla="*/ 47 w 132"/>
                  <a:gd name="T5" fmla="*/ 0 h 100"/>
                  <a:gd name="T6" fmla="*/ 54 w 132"/>
                  <a:gd name="T7" fmla="*/ 2 h 100"/>
                  <a:gd name="T8" fmla="*/ 61 w 132"/>
                  <a:gd name="T9" fmla="*/ 5 h 100"/>
                  <a:gd name="T10" fmla="*/ 66 w 132"/>
                  <a:gd name="T11" fmla="*/ 9 h 100"/>
                  <a:gd name="T12" fmla="*/ 66 w 132"/>
                  <a:gd name="T13" fmla="*/ 9 h 100"/>
                  <a:gd name="T14" fmla="*/ 71 w 132"/>
                  <a:gd name="T15" fmla="*/ 5 h 100"/>
                  <a:gd name="T16" fmla="*/ 78 w 132"/>
                  <a:gd name="T17" fmla="*/ 2 h 100"/>
                  <a:gd name="T18" fmla="*/ 85 w 132"/>
                  <a:gd name="T19" fmla="*/ 0 h 100"/>
                  <a:gd name="T20" fmla="*/ 93 w 132"/>
                  <a:gd name="T21" fmla="*/ 0 h 100"/>
                  <a:gd name="T22" fmla="*/ 93 w 132"/>
                  <a:gd name="T23" fmla="*/ 0 h 100"/>
                  <a:gd name="T24" fmla="*/ 101 w 132"/>
                  <a:gd name="T25" fmla="*/ 0 h 100"/>
                  <a:gd name="T26" fmla="*/ 108 w 132"/>
                  <a:gd name="T27" fmla="*/ 2 h 100"/>
                  <a:gd name="T28" fmla="*/ 115 w 132"/>
                  <a:gd name="T29" fmla="*/ 6 h 100"/>
                  <a:gd name="T30" fmla="*/ 120 w 132"/>
                  <a:gd name="T31" fmla="*/ 11 h 100"/>
                  <a:gd name="T32" fmla="*/ 126 w 132"/>
                  <a:gd name="T33" fmla="*/ 16 h 100"/>
                  <a:gd name="T34" fmla="*/ 130 w 132"/>
                  <a:gd name="T35" fmla="*/ 23 h 100"/>
                  <a:gd name="T36" fmla="*/ 131 w 132"/>
                  <a:gd name="T37" fmla="*/ 31 h 100"/>
                  <a:gd name="T38" fmla="*/ 132 w 132"/>
                  <a:gd name="T39" fmla="*/ 38 h 100"/>
                  <a:gd name="T40" fmla="*/ 132 w 132"/>
                  <a:gd name="T41" fmla="*/ 38 h 100"/>
                  <a:gd name="T42" fmla="*/ 131 w 132"/>
                  <a:gd name="T43" fmla="*/ 47 h 100"/>
                  <a:gd name="T44" fmla="*/ 128 w 132"/>
                  <a:gd name="T45" fmla="*/ 58 h 100"/>
                  <a:gd name="T46" fmla="*/ 123 w 132"/>
                  <a:gd name="T47" fmla="*/ 69 h 100"/>
                  <a:gd name="T48" fmla="*/ 116 w 132"/>
                  <a:gd name="T49" fmla="*/ 78 h 100"/>
                  <a:gd name="T50" fmla="*/ 107 w 132"/>
                  <a:gd name="T51" fmla="*/ 86 h 100"/>
                  <a:gd name="T52" fmla="*/ 94 w 132"/>
                  <a:gd name="T53" fmla="*/ 93 h 100"/>
                  <a:gd name="T54" fmla="*/ 88 w 132"/>
                  <a:gd name="T55" fmla="*/ 96 h 100"/>
                  <a:gd name="T56" fmla="*/ 81 w 132"/>
                  <a:gd name="T57" fmla="*/ 99 h 100"/>
                  <a:gd name="T58" fmla="*/ 73 w 132"/>
                  <a:gd name="T59" fmla="*/ 99 h 100"/>
                  <a:gd name="T60" fmla="*/ 63 w 132"/>
                  <a:gd name="T61" fmla="*/ 100 h 100"/>
                  <a:gd name="T62" fmla="*/ 63 w 132"/>
                  <a:gd name="T63" fmla="*/ 100 h 100"/>
                  <a:gd name="T64" fmla="*/ 55 w 132"/>
                  <a:gd name="T65" fmla="*/ 99 h 100"/>
                  <a:gd name="T66" fmla="*/ 47 w 132"/>
                  <a:gd name="T67" fmla="*/ 97 h 100"/>
                  <a:gd name="T68" fmla="*/ 39 w 132"/>
                  <a:gd name="T69" fmla="*/ 96 h 100"/>
                  <a:gd name="T70" fmla="*/ 32 w 132"/>
                  <a:gd name="T71" fmla="*/ 93 h 100"/>
                  <a:gd name="T72" fmla="*/ 27 w 132"/>
                  <a:gd name="T73" fmla="*/ 90 h 100"/>
                  <a:gd name="T74" fmla="*/ 21 w 132"/>
                  <a:gd name="T75" fmla="*/ 86 h 100"/>
                  <a:gd name="T76" fmla="*/ 13 w 132"/>
                  <a:gd name="T77" fmla="*/ 77 h 100"/>
                  <a:gd name="T78" fmla="*/ 6 w 132"/>
                  <a:gd name="T79" fmla="*/ 67 h 100"/>
                  <a:gd name="T80" fmla="*/ 2 w 132"/>
                  <a:gd name="T81" fmla="*/ 57 h 100"/>
                  <a:gd name="T82" fmla="*/ 0 w 132"/>
                  <a:gd name="T83" fmla="*/ 47 h 100"/>
                  <a:gd name="T84" fmla="*/ 0 w 132"/>
                  <a:gd name="T85" fmla="*/ 38 h 100"/>
                  <a:gd name="T86" fmla="*/ 0 w 132"/>
                  <a:gd name="T87" fmla="*/ 38 h 100"/>
                  <a:gd name="T88" fmla="*/ 0 w 132"/>
                  <a:gd name="T89" fmla="*/ 31 h 100"/>
                  <a:gd name="T90" fmla="*/ 2 w 132"/>
                  <a:gd name="T91" fmla="*/ 23 h 100"/>
                  <a:gd name="T92" fmla="*/ 6 w 132"/>
                  <a:gd name="T93" fmla="*/ 16 h 100"/>
                  <a:gd name="T94" fmla="*/ 12 w 132"/>
                  <a:gd name="T95" fmla="*/ 11 h 100"/>
                  <a:gd name="T96" fmla="*/ 17 w 132"/>
                  <a:gd name="T97" fmla="*/ 6 h 100"/>
                  <a:gd name="T98" fmla="*/ 24 w 132"/>
                  <a:gd name="T99" fmla="*/ 2 h 100"/>
                  <a:gd name="T100" fmla="*/ 31 w 132"/>
                  <a:gd name="T101" fmla="*/ 0 h 100"/>
                  <a:gd name="T102" fmla="*/ 39 w 132"/>
                  <a:gd name="T103" fmla="*/ 0 h 100"/>
                  <a:gd name="T104" fmla="*/ 39 w 132"/>
                  <a:gd name="T105" fmla="*/ 0 h 1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
                  <a:gd name="T160" fmla="*/ 0 h 100"/>
                  <a:gd name="T161" fmla="*/ 132 w 132"/>
                  <a:gd name="T162" fmla="*/ 100 h 10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 h="100">
                    <a:moveTo>
                      <a:pt x="39" y="0"/>
                    </a:moveTo>
                    <a:lnTo>
                      <a:pt x="39" y="0"/>
                    </a:lnTo>
                    <a:lnTo>
                      <a:pt x="47" y="0"/>
                    </a:lnTo>
                    <a:lnTo>
                      <a:pt x="54" y="2"/>
                    </a:lnTo>
                    <a:lnTo>
                      <a:pt x="61" y="5"/>
                    </a:lnTo>
                    <a:lnTo>
                      <a:pt x="66" y="9"/>
                    </a:lnTo>
                    <a:lnTo>
                      <a:pt x="66" y="9"/>
                    </a:lnTo>
                    <a:lnTo>
                      <a:pt x="71" y="5"/>
                    </a:lnTo>
                    <a:lnTo>
                      <a:pt x="78" y="2"/>
                    </a:lnTo>
                    <a:lnTo>
                      <a:pt x="85" y="0"/>
                    </a:lnTo>
                    <a:lnTo>
                      <a:pt x="93" y="0"/>
                    </a:lnTo>
                    <a:lnTo>
                      <a:pt x="93" y="0"/>
                    </a:lnTo>
                    <a:lnTo>
                      <a:pt x="101" y="0"/>
                    </a:lnTo>
                    <a:lnTo>
                      <a:pt x="108" y="2"/>
                    </a:lnTo>
                    <a:lnTo>
                      <a:pt x="115" y="6"/>
                    </a:lnTo>
                    <a:lnTo>
                      <a:pt x="120" y="11"/>
                    </a:lnTo>
                    <a:lnTo>
                      <a:pt x="126" y="16"/>
                    </a:lnTo>
                    <a:lnTo>
                      <a:pt x="130" y="23"/>
                    </a:lnTo>
                    <a:lnTo>
                      <a:pt x="131" y="31"/>
                    </a:lnTo>
                    <a:lnTo>
                      <a:pt x="132" y="38"/>
                    </a:lnTo>
                    <a:lnTo>
                      <a:pt x="132" y="38"/>
                    </a:lnTo>
                    <a:lnTo>
                      <a:pt x="131" y="47"/>
                    </a:lnTo>
                    <a:lnTo>
                      <a:pt x="128" y="58"/>
                    </a:lnTo>
                    <a:lnTo>
                      <a:pt x="123" y="69"/>
                    </a:lnTo>
                    <a:lnTo>
                      <a:pt x="116" y="78"/>
                    </a:lnTo>
                    <a:lnTo>
                      <a:pt x="107" y="86"/>
                    </a:lnTo>
                    <a:lnTo>
                      <a:pt x="94" y="93"/>
                    </a:lnTo>
                    <a:lnTo>
                      <a:pt x="88" y="96"/>
                    </a:lnTo>
                    <a:lnTo>
                      <a:pt x="81" y="99"/>
                    </a:lnTo>
                    <a:lnTo>
                      <a:pt x="73" y="99"/>
                    </a:lnTo>
                    <a:lnTo>
                      <a:pt x="63" y="100"/>
                    </a:lnTo>
                    <a:lnTo>
                      <a:pt x="63" y="100"/>
                    </a:lnTo>
                    <a:lnTo>
                      <a:pt x="55" y="99"/>
                    </a:lnTo>
                    <a:lnTo>
                      <a:pt x="47" y="97"/>
                    </a:lnTo>
                    <a:lnTo>
                      <a:pt x="39" y="96"/>
                    </a:lnTo>
                    <a:lnTo>
                      <a:pt x="32" y="93"/>
                    </a:lnTo>
                    <a:lnTo>
                      <a:pt x="27" y="90"/>
                    </a:lnTo>
                    <a:lnTo>
                      <a:pt x="21" y="86"/>
                    </a:lnTo>
                    <a:lnTo>
                      <a:pt x="13" y="77"/>
                    </a:lnTo>
                    <a:lnTo>
                      <a:pt x="6" y="67"/>
                    </a:lnTo>
                    <a:lnTo>
                      <a:pt x="2" y="57"/>
                    </a:lnTo>
                    <a:lnTo>
                      <a:pt x="0" y="47"/>
                    </a:lnTo>
                    <a:lnTo>
                      <a:pt x="0" y="38"/>
                    </a:lnTo>
                    <a:lnTo>
                      <a:pt x="0" y="38"/>
                    </a:lnTo>
                    <a:lnTo>
                      <a:pt x="0" y="31"/>
                    </a:lnTo>
                    <a:lnTo>
                      <a:pt x="2" y="23"/>
                    </a:lnTo>
                    <a:lnTo>
                      <a:pt x="6" y="16"/>
                    </a:lnTo>
                    <a:lnTo>
                      <a:pt x="12" y="11"/>
                    </a:lnTo>
                    <a:lnTo>
                      <a:pt x="17" y="6"/>
                    </a:lnTo>
                    <a:lnTo>
                      <a:pt x="24" y="2"/>
                    </a:lnTo>
                    <a:lnTo>
                      <a:pt x="31" y="0"/>
                    </a:lnTo>
                    <a:lnTo>
                      <a:pt x="39" y="0"/>
                    </a:lnTo>
                    <a:lnTo>
                      <a:pt x="39" y="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72" name="Freeform 174">
                <a:extLst>
                  <a:ext uri="{FF2B5EF4-FFF2-40B4-BE49-F238E27FC236}">
                    <a16:creationId xmlns="" xmlns:a16="http://schemas.microsoft.com/office/drawing/2014/main" id="{987ACAC5-1A69-4F08-B1C4-809282C84A4D}"/>
                  </a:ext>
                </a:extLst>
              </p:cNvPr>
              <p:cNvSpPr>
                <a:spLocks noChangeArrowheads="1"/>
              </p:cNvSpPr>
              <p:nvPr/>
            </p:nvSpPr>
            <p:spPr bwMode="auto">
              <a:xfrm>
                <a:off x="57150" y="0"/>
                <a:ext cx="52388" cy="73025"/>
              </a:xfrm>
              <a:custGeom>
                <a:avLst/>
                <a:gdLst>
                  <a:gd name="T0" fmla="*/ 29 w 33"/>
                  <a:gd name="T1" fmla="*/ 46 h 46"/>
                  <a:gd name="T2" fmla="*/ 29 w 33"/>
                  <a:gd name="T3" fmla="*/ 46 h 46"/>
                  <a:gd name="T4" fmla="*/ 31 w 33"/>
                  <a:gd name="T5" fmla="*/ 39 h 46"/>
                  <a:gd name="T6" fmla="*/ 33 w 33"/>
                  <a:gd name="T7" fmla="*/ 34 h 46"/>
                  <a:gd name="T8" fmla="*/ 33 w 33"/>
                  <a:gd name="T9" fmla="*/ 27 h 46"/>
                  <a:gd name="T10" fmla="*/ 33 w 33"/>
                  <a:gd name="T11" fmla="*/ 22 h 46"/>
                  <a:gd name="T12" fmla="*/ 30 w 33"/>
                  <a:gd name="T13" fmla="*/ 15 h 46"/>
                  <a:gd name="T14" fmla="*/ 27 w 33"/>
                  <a:gd name="T15" fmla="*/ 9 h 46"/>
                  <a:gd name="T16" fmla="*/ 25 w 33"/>
                  <a:gd name="T17" fmla="*/ 4 h 46"/>
                  <a:gd name="T18" fmla="*/ 19 w 33"/>
                  <a:gd name="T19" fmla="*/ 0 h 46"/>
                  <a:gd name="T20" fmla="*/ 0 w 33"/>
                  <a:gd name="T21" fmla="*/ 3 h 46"/>
                  <a:gd name="T22" fmla="*/ 0 w 33"/>
                  <a:gd name="T23" fmla="*/ 3 h 46"/>
                  <a:gd name="T24" fmla="*/ 12 w 33"/>
                  <a:gd name="T25" fmla="*/ 11 h 46"/>
                  <a:gd name="T26" fmla="*/ 18 w 33"/>
                  <a:gd name="T27" fmla="*/ 15 h 46"/>
                  <a:gd name="T28" fmla="*/ 22 w 33"/>
                  <a:gd name="T29" fmla="*/ 19 h 46"/>
                  <a:gd name="T30" fmla="*/ 25 w 33"/>
                  <a:gd name="T31" fmla="*/ 24 h 46"/>
                  <a:gd name="T32" fmla="*/ 27 w 33"/>
                  <a:gd name="T33" fmla="*/ 31 h 46"/>
                  <a:gd name="T34" fmla="*/ 29 w 33"/>
                  <a:gd name="T35" fmla="*/ 38 h 46"/>
                  <a:gd name="T36" fmla="*/ 29 w 33"/>
                  <a:gd name="T37" fmla="*/ 46 h 46"/>
                  <a:gd name="T38" fmla="*/ 29 w 33"/>
                  <a:gd name="T39" fmla="*/ 46 h 4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3"/>
                  <a:gd name="T61" fmla="*/ 0 h 46"/>
                  <a:gd name="T62" fmla="*/ 33 w 33"/>
                  <a:gd name="T63" fmla="*/ 46 h 4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3" h="46">
                    <a:moveTo>
                      <a:pt x="29" y="46"/>
                    </a:moveTo>
                    <a:lnTo>
                      <a:pt x="29" y="46"/>
                    </a:lnTo>
                    <a:lnTo>
                      <a:pt x="31" y="39"/>
                    </a:lnTo>
                    <a:lnTo>
                      <a:pt x="33" y="34"/>
                    </a:lnTo>
                    <a:lnTo>
                      <a:pt x="33" y="27"/>
                    </a:lnTo>
                    <a:lnTo>
                      <a:pt x="33" y="22"/>
                    </a:lnTo>
                    <a:lnTo>
                      <a:pt x="30" y="15"/>
                    </a:lnTo>
                    <a:lnTo>
                      <a:pt x="27" y="9"/>
                    </a:lnTo>
                    <a:lnTo>
                      <a:pt x="25" y="4"/>
                    </a:lnTo>
                    <a:lnTo>
                      <a:pt x="19" y="0"/>
                    </a:lnTo>
                    <a:lnTo>
                      <a:pt x="0" y="3"/>
                    </a:lnTo>
                    <a:lnTo>
                      <a:pt x="0" y="3"/>
                    </a:lnTo>
                    <a:lnTo>
                      <a:pt x="12" y="11"/>
                    </a:lnTo>
                    <a:lnTo>
                      <a:pt x="18" y="15"/>
                    </a:lnTo>
                    <a:lnTo>
                      <a:pt x="22" y="19"/>
                    </a:lnTo>
                    <a:lnTo>
                      <a:pt x="25" y="24"/>
                    </a:lnTo>
                    <a:lnTo>
                      <a:pt x="27" y="31"/>
                    </a:lnTo>
                    <a:lnTo>
                      <a:pt x="29" y="38"/>
                    </a:lnTo>
                    <a:lnTo>
                      <a:pt x="29" y="46"/>
                    </a:lnTo>
                    <a:lnTo>
                      <a:pt x="29" y="46"/>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grpSp>
        <p:sp>
          <p:nvSpPr>
            <p:cNvPr id="47" name="Freeform 175">
              <a:extLst>
                <a:ext uri="{FF2B5EF4-FFF2-40B4-BE49-F238E27FC236}">
                  <a16:creationId xmlns="" xmlns:a16="http://schemas.microsoft.com/office/drawing/2014/main" id="{49AC47A0-8ECD-4F46-B836-820D4A34EB3F}"/>
                </a:ext>
              </a:extLst>
            </p:cNvPr>
            <p:cNvSpPr>
              <a:spLocks noEditPoints="1" noChangeArrowheads="1"/>
            </p:cNvSpPr>
            <p:nvPr/>
          </p:nvSpPr>
          <p:spPr bwMode="auto">
            <a:xfrm>
              <a:off x="4764354" y="2245581"/>
              <a:ext cx="142553" cy="203018"/>
            </a:xfrm>
            <a:custGeom>
              <a:avLst/>
              <a:gdLst>
                <a:gd name="T0" fmla="*/ 2147483647 w 137"/>
                <a:gd name="T1" fmla="*/ 2147483647 h 191"/>
                <a:gd name="T2" fmla="*/ 2147483647 w 137"/>
                <a:gd name="T3" fmla="*/ 2147483647 h 191"/>
                <a:gd name="T4" fmla="*/ 2147483647 w 137"/>
                <a:gd name="T5" fmla="*/ 2147483647 h 191"/>
                <a:gd name="T6" fmla="*/ 2147483647 w 137"/>
                <a:gd name="T7" fmla="*/ 2147483647 h 191"/>
                <a:gd name="T8" fmla="*/ 2147483647 w 137"/>
                <a:gd name="T9" fmla="*/ 2147483647 h 191"/>
                <a:gd name="T10" fmla="*/ 2147483647 w 137"/>
                <a:gd name="T11" fmla="*/ 2147483647 h 191"/>
                <a:gd name="T12" fmla="*/ 2147483647 w 137"/>
                <a:gd name="T13" fmla="*/ 2147483647 h 191"/>
                <a:gd name="T14" fmla="*/ 2147483647 w 137"/>
                <a:gd name="T15" fmla="*/ 2147483647 h 191"/>
                <a:gd name="T16" fmla="*/ 2147483647 w 137"/>
                <a:gd name="T17" fmla="*/ 0 h 191"/>
                <a:gd name="T18" fmla="*/ 2147483647 w 137"/>
                <a:gd name="T19" fmla="*/ 2147483647 h 191"/>
                <a:gd name="T20" fmla="*/ 2147483647 w 137"/>
                <a:gd name="T21" fmla="*/ 2147483647 h 191"/>
                <a:gd name="T22" fmla="*/ 2147483647 w 137"/>
                <a:gd name="T23" fmla="*/ 2147483647 h 191"/>
                <a:gd name="T24" fmla="*/ 2147483647 w 137"/>
                <a:gd name="T25" fmla="*/ 2147483647 h 191"/>
                <a:gd name="T26" fmla="*/ 2147483647 w 137"/>
                <a:gd name="T27" fmla="*/ 2147483647 h 191"/>
                <a:gd name="T28" fmla="*/ 2147483647 w 137"/>
                <a:gd name="T29" fmla="*/ 2147483647 h 191"/>
                <a:gd name="T30" fmla="*/ 2147483647 w 137"/>
                <a:gd name="T31" fmla="*/ 2147483647 h 191"/>
                <a:gd name="T32" fmla="*/ 2147483647 w 137"/>
                <a:gd name="T33" fmla="*/ 2147483647 h 191"/>
                <a:gd name="T34" fmla="*/ 2147483647 w 137"/>
                <a:gd name="T35" fmla="*/ 2147483647 h 191"/>
                <a:gd name="T36" fmla="*/ 2147483647 w 137"/>
                <a:gd name="T37" fmla="*/ 2147483647 h 191"/>
                <a:gd name="T38" fmla="*/ 2147483647 w 137"/>
                <a:gd name="T39" fmla="*/ 2147483647 h 191"/>
                <a:gd name="T40" fmla="*/ 2147483647 w 137"/>
                <a:gd name="T41" fmla="*/ 2147483647 h 191"/>
                <a:gd name="T42" fmla="*/ 2147483647 w 137"/>
                <a:gd name="T43" fmla="*/ 2147483647 h 191"/>
                <a:gd name="T44" fmla="*/ 2147483647 w 137"/>
                <a:gd name="T45" fmla="*/ 2147483647 h 191"/>
                <a:gd name="T46" fmla="*/ 2147483647 w 137"/>
                <a:gd name="T47" fmla="*/ 2147483647 h 191"/>
                <a:gd name="T48" fmla="*/ 2147483647 w 137"/>
                <a:gd name="T49" fmla="*/ 2147483647 h 191"/>
                <a:gd name="T50" fmla="*/ 2147483647 w 137"/>
                <a:gd name="T51" fmla="*/ 2147483647 h 191"/>
                <a:gd name="T52" fmla="*/ 2147483647 w 137"/>
                <a:gd name="T53" fmla="*/ 2147483647 h 191"/>
                <a:gd name="T54" fmla="*/ 2147483647 w 137"/>
                <a:gd name="T55" fmla="*/ 2147483647 h 191"/>
                <a:gd name="T56" fmla="*/ 2147483647 w 137"/>
                <a:gd name="T57" fmla="*/ 2147483647 h 191"/>
                <a:gd name="T58" fmla="*/ 2147483647 w 137"/>
                <a:gd name="T59" fmla="*/ 2147483647 h 191"/>
                <a:gd name="T60" fmla="*/ 2147483647 w 137"/>
                <a:gd name="T61" fmla="*/ 2147483647 h 191"/>
                <a:gd name="T62" fmla="*/ 2147483647 w 137"/>
                <a:gd name="T63" fmla="*/ 2147483647 h 191"/>
                <a:gd name="T64" fmla="*/ 2147483647 w 137"/>
                <a:gd name="T65" fmla="*/ 2147483647 h 191"/>
                <a:gd name="T66" fmla="*/ 2147483647 w 137"/>
                <a:gd name="T67" fmla="*/ 2147483647 h 191"/>
                <a:gd name="T68" fmla="*/ 2147483647 w 137"/>
                <a:gd name="T69" fmla="*/ 2147483647 h 191"/>
                <a:gd name="T70" fmla="*/ 2147483647 w 137"/>
                <a:gd name="T71" fmla="*/ 2147483647 h 191"/>
                <a:gd name="T72" fmla="*/ 2147483647 w 137"/>
                <a:gd name="T73" fmla="*/ 2147483647 h 191"/>
                <a:gd name="T74" fmla="*/ 2147483647 w 137"/>
                <a:gd name="T75" fmla="*/ 2147483647 h 191"/>
                <a:gd name="T76" fmla="*/ 2147483647 w 137"/>
                <a:gd name="T77" fmla="*/ 2147483647 h 191"/>
                <a:gd name="T78" fmla="*/ 2147483647 w 137"/>
                <a:gd name="T79" fmla="*/ 2147483647 h 191"/>
                <a:gd name="T80" fmla="*/ 2147483647 w 137"/>
                <a:gd name="T81" fmla="*/ 2147483647 h 191"/>
                <a:gd name="T82" fmla="*/ 2147483647 w 137"/>
                <a:gd name="T83" fmla="*/ 2147483647 h 191"/>
                <a:gd name="T84" fmla="*/ 2147483647 w 137"/>
                <a:gd name="T85" fmla="*/ 2147483647 h 191"/>
                <a:gd name="T86" fmla="*/ 2147483647 w 137"/>
                <a:gd name="T87" fmla="*/ 2147483647 h 191"/>
                <a:gd name="T88" fmla="*/ 2147483647 w 137"/>
                <a:gd name="T89" fmla="*/ 2147483647 h 191"/>
                <a:gd name="T90" fmla="*/ 2147483647 w 137"/>
                <a:gd name="T91" fmla="*/ 2147483647 h 191"/>
                <a:gd name="T92" fmla="*/ 2147483647 w 137"/>
                <a:gd name="T93" fmla="*/ 2147483647 h 191"/>
                <a:gd name="T94" fmla="*/ 2147483647 w 137"/>
                <a:gd name="T95" fmla="*/ 2147483647 h 191"/>
                <a:gd name="T96" fmla="*/ 2147483647 w 137"/>
                <a:gd name="T97" fmla="*/ 2147483647 h 191"/>
                <a:gd name="T98" fmla="*/ 2147483647 w 137"/>
                <a:gd name="T99" fmla="*/ 2147483647 h 191"/>
                <a:gd name="T100" fmla="*/ 2147483647 w 137"/>
                <a:gd name="T101" fmla="*/ 2147483647 h 191"/>
                <a:gd name="T102" fmla="*/ 2147483647 w 137"/>
                <a:gd name="T103" fmla="*/ 2147483647 h 191"/>
                <a:gd name="T104" fmla="*/ 2147483647 w 137"/>
                <a:gd name="T105" fmla="*/ 2147483647 h 191"/>
                <a:gd name="T106" fmla="*/ 2147483647 w 137"/>
                <a:gd name="T107" fmla="*/ 2147483647 h 191"/>
                <a:gd name="T108" fmla="*/ 2147483647 w 137"/>
                <a:gd name="T109" fmla="*/ 2147483647 h 191"/>
                <a:gd name="T110" fmla="*/ 2147483647 w 137"/>
                <a:gd name="T111" fmla="*/ 2147483647 h 191"/>
                <a:gd name="T112" fmla="*/ 2147483647 w 137"/>
                <a:gd name="T113" fmla="*/ 2147483647 h 191"/>
                <a:gd name="T114" fmla="*/ 2147483647 w 137"/>
                <a:gd name="T115" fmla="*/ 2147483647 h 19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37"/>
                <a:gd name="T175" fmla="*/ 0 h 191"/>
                <a:gd name="T176" fmla="*/ 137 w 137"/>
                <a:gd name="T177" fmla="*/ 191 h 191"/>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37" h="191">
                  <a:moveTo>
                    <a:pt x="103" y="89"/>
                  </a:moveTo>
                  <a:lnTo>
                    <a:pt x="125" y="55"/>
                  </a:lnTo>
                  <a:lnTo>
                    <a:pt x="126" y="51"/>
                  </a:lnTo>
                  <a:lnTo>
                    <a:pt x="125" y="47"/>
                  </a:lnTo>
                  <a:lnTo>
                    <a:pt x="133" y="34"/>
                  </a:lnTo>
                  <a:lnTo>
                    <a:pt x="136" y="29"/>
                  </a:lnTo>
                  <a:lnTo>
                    <a:pt x="137" y="25"/>
                  </a:lnTo>
                  <a:lnTo>
                    <a:pt x="137" y="21"/>
                  </a:lnTo>
                  <a:lnTo>
                    <a:pt x="137" y="17"/>
                  </a:lnTo>
                  <a:lnTo>
                    <a:pt x="136" y="13"/>
                  </a:lnTo>
                  <a:lnTo>
                    <a:pt x="135" y="9"/>
                  </a:lnTo>
                  <a:lnTo>
                    <a:pt x="132" y="6"/>
                  </a:lnTo>
                  <a:lnTo>
                    <a:pt x="128" y="4"/>
                  </a:lnTo>
                  <a:lnTo>
                    <a:pt x="121" y="0"/>
                  </a:lnTo>
                  <a:lnTo>
                    <a:pt x="116" y="0"/>
                  </a:lnTo>
                  <a:lnTo>
                    <a:pt x="109" y="1"/>
                  </a:lnTo>
                  <a:lnTo>
                    <a:pt x="103" y="4"/>
                  </a:lnTo>
                  <a:lnTo>
                    <a:pt x="103" y="29"/>
                  </a:lnTo>
                  <a:lnTo>
                    <a:pt x="113" y="39"/>
                  </a:lnTo>
                  <a:lnTo>
                    <a:pt x="103" y="34"/>
                  </a:lnTo>
                  <a:lnTo>
                    <a:pt x="103" y="59"/>
                  </a:lnTo>
                  <a:lnTo>
                    <a:pt x="110" y="48"/>
                  </a:lnTo>
                  <a:lnTo>
                    <a:pt x="110" y="46"/>
                  </a:lnTo>
                  <a:lnTo>
                    <a:pt x="110" y="42"/>
                  </a:lnTo>
                  <a:lnTo>
                    <a:pt x="120" y="48"/>
                  </a:lnTo>
                  <a:lnTo>
                    <a:pt x="121" y="50"/>
                  </a:lnTo>
                  <a:lnTo>
                    <a:pt x="121" y="52"/>
                  </a:lnTo>
                  <a:lnTo>
                    <a:pt x="121" y="54"/>
                  </a:lnTo>
                  <a:lnTo>
                    <a:pt x="121" y="57"/>
                  </a:lnTo>
                  <a:lnTo>
                    <a:pt x="103" y="82"/>
                  </a:lnTo>
                  <a:lnTo>
                    <a:pt x="103" y="89"/>
                  </a:lnTo>
                  <a:close/>
                  <a:moveTo>
                    <a:pt x="41" y="176"/>
                  </a:moveTo>
                  <a:lnTo>
                    <a:pt x="97" y="93"/>
                  </a:lnTo>
                  <a:lnTo>
                    <a:pt x="99" y="92"/>
                  </a:lnTo>
                  <a:lnTo>
                    <a:pt x="102" y="89"/>
                  </a:lnTo>
                  <a:lnTo>
                    <a:pt x="103" y="89"/>
                  </a:lnTo>
                  <a:lnTo>
                    <a:pt x="103" y="82"/>
                  </a:lnTo>
                  <a:lnTo>
                    <a:pt x="101" y="85"/>
                  </a:lnTo>
                  <a:lnTo>
                    <a:pt x="99" y="86"/>
                  </a:lnTo>
                  <a:lnTo>
                    <a:pt x="98" y="88"/>
                  </a:lnTo>
                  <a:lnTo>
                    <a:pt x="95" y="88"/>
                  </a:lnTo>
                  <a:lnTo>
                    <a:pt x="94" y="86"/>
                  </a:lnTo>
                  <a:lnTo>
                    <a:pt x="84" y="81"/>
                  </a:lnTo>
                  <a:lnTo>
                    <a:pt x="87" y="80"/>
                  </a:lnTo>
                  <a:lnTo>
                    <a:pt x="90" y="78"/>
                  </a:lnTo>
                  <a:lnTo>
                    <a:pt x="103" y="59"/>
                  </a:lnTo>
                  <a:lnTo>
                    <a:pt x="103" y="34"/>
                  </a:lnTo>
                  <a:lnTo>
                    <a:pt x="88" y="23"/>
                  </a:lnTo>
                  <a:lnTo>
                    <a:pt x="83" y="23"/>
                  </a:lnTo>
                  <a:lnTo>
                    <a:pt x="80" y="25"/>
                  </a:lnTo>
                  <a:lnTo>
                    <a:pt x="57" y="59"/>
                  </a:lnTo>
                  <a:lnTo>
                    <a:pt x="56" y="63"/>
                  </a:lnTo>
                  <a:lnTo>
                    <a:pt x="57" y="66"/>
                  </a:lnTo>
                  <a:lnTo>
                    <a:pt x="22" y="117"/>
                  </a:lnTo>
                  <a:lnTo>
                    <a:pt x="22" y="153"/>
                  </a:lnTo>
                  <a:lnTo>
                    <a:pt x="26" y="154"/>
                  </a:lnTo>
                  <a:lnTo>
                    <a:pt x="29" y="155"/>
                  </a:lnTo>
                  <a:lnTo>
                    <a:pt x="29" y="158"/>
                  </a:lnTo>
                  <a:lnTo>
                    <a:pt x="29" y="162"/>
                  </a:lnTo>
                  <a:lnTo>
                    <a:pt x="33" y="161"/>
                  </a:lnTo>
                  <a:lnTo>
                    <a:pt x="36" y="161"/>
                  </a:lnTo>
                  <a:lnTo>
                    <a:pt x="38" y="162"/>
                  </a:lnTo>
                  <a:lnTo>
                    <a:pt x="40" y="163"/>
                  </a:lnTo>
                  <a:lnTo>
                    <a:pt x="41" y="166"/>
                  </a:lnTo>
                  <a:lnTo>
                    <a:pt x="41" y="169"/>
                  </a:lnTo>
                  <a:lnTo>
                    <a:pt x="40" y="172"/>
                  </a:lnTo>
                  <a:lnTo>
                    <a:pt x="38" y="173"/>
                  </a:lnTo>
                  <a:lnTo>
                    <a:pt x="22" y="180"/>
                  </a:lnTo>
                  <a:lnTo>
                    <a:pt x="22" y="182"/>
                  </a:lnTo>
                  <a:lnTo>
                    <a:pt x="41" y="176"/>
                  </a:lnTo>
                  <a:close/>
                  <a:moveTo>
                    <a:pt x="103" y="4"/>
                  </a:moveTo>
                  <a:lnTo>
                    <a:pt x="103" y="29"/>
                  </a:lnTo>
                  <a:lnTo>
                    <a:pt x="91" y="17"/>
                  </a:lnTo>
                  <a:lnTo>
                    <a:pt x="97" y="9"/>
                  </a:lnTo>
                  <a:lnTo>
                    <a:pt x="103" y="4"/>
                  </a:lnTo>
                  <a:close/>
                  <a:moveTo>
                    <a:pt x="22" y="117"/>
                  </a:moveTo>
                  <a:lnTo>
                    <a:pt x="0" y="150"/>
                  </a:lnTo>
                  <a:lnTo>
                    <a:pt x="2" y="191"/>
                  </a:lnTo>
                  <a:lnTo>
                    <a:pt x="22" y="182"/>
                  </a:lnTo>
                  <a:lnTo>
                    <a:pt x="22" y="180"/>
                  </a:lnTo>
                  <a:lnTo>
                    <a:pt x="17" y="182"/>
                  </a:lnTo>
                  <a:lnTo>
                    <a:pt x="5" y="174"/>
                  </a:lnTo>
                  <a:lnTo>
                    <a:pt x="5" y="150"/>
                  </a:lnTo>
                  <a:lnTo>
                    <a:pt x="6" y="149"/>
                  </a:lnTo>
                  <a:lnTo>
                    <a:pt x="7" y="146"/>
                  </a:lnTo>
                  <a:lnTo>
                    <a:pt x="10" y="146"/>
                  </a:lnTo>
                  <a:lnTo>
                    <a:pt x="13" y="146"/>
                  </a:lnTo>
                  <a:lnTo>
                    <a:pt x="15" y="146"/>
                  </a:lnTo>
                  <a:lnTo>
                    <a:pt x="17" y="149"/>
                  </a:lnTo>
                  <a:lnTo>
                    <a:pt x="18" y="150"/>
                  </a:lnTo>
                  <a:lnTo>
                    <a:pt x="18" y="155"/>
                  </a:lnTo>
                  <a:lnTo>
                    <a:pt x="19" y="154"/>
                  </a:lnTo>
                  <a:lnTo>
                    <a:pt x="22" y="153"/>
                  </a:lnTo>
                  <a:lnTo>
                    <a:pt x="22" y="117"/>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48" name="Freeform 176">
              <a:extLst>
                <a:ext uri="{FF2B5EF4-FFF2-40B4-BE49-F238E27FC236}">
                  <a16:creationId xmlns="" xmlns:a16="http://schemas.microsoft.com/office/drawing/2014/main" id="{3F605A21-1943-48E5-A27F-0260EB7D785B}"/>
                </a:ext>
              </a:extLst>
            </p:cNvPr>
            <p:cNvSpPr>
              <a:spLocks noEditPoints="1" noChangeArrowheads="1"/>
            </p:cNvSpPr>
            <p:nvPr/>
          </p:nvSpPr>
          <p:spPr bwMode="auto">
            <a:xfrm>
              <a:off x="3607282" y="1184789"/>
              <a:ext cx="183134" cy="203018"/>
            </a:xfrm>
            <a:custGeom>
              <a:avLst/>
              <a:gdLst>
                <a:gd name="T0" fmla="*/ 2147483647 w 176"/>
                <a:gd name="T1" fmla="*/ 2147483647 h 191"/>
                <a:gd name="T2" fmla="*/ 2147483647 w 176"/>
                <a:gd name="T3" fmla="*/ 2147483647 h 191"/>
                <a:gd name="T4" fmla="*/ 2147483647 w 176"/>
                <a:gd name="T5" fmla="*/ 2147483647 h 191"/>
                <a:gd name="T6" fmla="*/ 2147483647 w 176"/>
                <a:gd name="T7" fmla="*/ 2147483647 h 191"/>
                <a:gd name="T8" fmla="*/ 2147483647 w 176"/>
                <a:gd name="T9" fmla="*/ 2147483647 h 191"/>
                <a:gd name="T10" fmla="*/ 2147483647 w 176"/>
                <a:gd name="T11" fmla="*/ 2147483647 h 191"/>
                <a:gd name="T12" fmla="*/ 2147483647 w 176"/>
                <a:gd name="T13" fmla="*/ 2147483647 h 191"/>
                <a:gd name="T14" fmla="*/ 2147483647 w 176"/>
                <a:gd name="T15" fmla="*/ 2147483647 h 191"/>
                <a:gd name="T16" fmla="*/ 2147483647 w 176"/>
                <a:gd name="T17" fmla="*/ 2147483647 h 191"/>
                <a:gd name="T18" fmla="*/ 2147483647 w 176"/>
                <a:gd name="T19" fmla="*/ 2147483647 h 191"/>
                <a:gd name="T20" fmla="*/ 2147483647 w 176"/>
                <a:gd name="T21" fmla="*/ 2147483647 h 191"/>
                <a:gd name="T22" fmla="*/ 2147483647 w 176"/>
                <a:gd name="T23" fmla="*/ 2147483647 h 191"/>
                <a:gd name="T24" fmla="*/ 2147483647 w 176"/>
                <a:gd name="T25" fmla="*/ 2147483647 h 191"/>
                <a:gd name="T26" fmla="*/ 2147483647 w 176"/>
                <a:gd name="T27" fmla="*/ 2147483647 h 191"/>
                <a:gd name="T28" fmla="*/ 2147483647 w 176"/>
                <a:gd name="T29" fmla="*/ 2147483647 h 191"/>
                <a:gd name="T30" fmla="*/ 2147483647 w 176"/>
                <a:gd name="T31" fmla="*/ 2147483647 h 191"/>
                <a:gd name="T32" fmla="*/ 2147483647 w 176"/>
                <a:gd name="T33" fmla="*/ 2147483647 h 191"/>
                <a:gd name="T34" fmla="*/ 2147483647 w 176"/>
                <a:gd name="T35" fmla="*/ 2147483647 h 191"/>
                <a:gd name="T36" fmla="*/ 2147483647 w 176"/>
                <a:gd name="T37" fmla="*/ 2147483647 h 191"/>
                <a:gd name="T38" fmla="*/ 2147483647 w 176"/>
                <a:gd name="T39" fmla="*/ 2147483647 h 191"/>
                <a:gd name="T40" fmla="*/ 2147483647 w 176"/>
                <a:gd name="T41" fmla="*/ 2147483647 h 191"/>
                <a:gd name="T42" fmla="*/ 2147483647 w 176"/>
                <a:gd name="T43" fmla="*/ 2147483647 h 191"/>
                <a:gd name="T44" fmla="*/ 2147483647 w 176"/>
                <a:gd name="T45" fmla="*/ 2147483647 h 191"/>
                <a:gd name="T46" fmla="*/ 2147483647 w 176"/>
                <a:gd name="T47" fmla="*/ 2147483647 h 191"/>
                <a:gd name="T48" fmla="*/ 2147483647 w 176"/>
                <a:gd name="T49" fmla="*/ 2147483647 h 191"/>
                <a:gd name="T50" fmla="*/ 2147483647 w 176"/>
                <a:gd name="T51" fmla="*/ 2147483647 h 191"/>
                <a:gd name="T52" fmla="*/ 2147483647 w 176"/>
                <a:gd name="T53" fmla="*/ 2147483647 h 191"/>
                <a:gd name="T54" fmla="*/ 2147483647 w 176"/>
                <a:gd name="T55" fmla="*/ 2147483647 h 191"/>
                <a:gd name="T56" fmla="*/ 2147483647 w 176"/>
                <a:gd name="T57" fmla="*/ 2147483647 h 191"/>
                <a:gd name="T58" fmla="*/ 2147483647 w 176"/>
                <a:gd name="T59" fmla="*/ 2147483647 h 191"/>
                <a:gd name="T60" fmla="*/ 2147483647 w 176"/>
                <a:gd name="T61" fmla="*/ 2147483647 h 191"/>
                <a:gd name="T62" fmla="*/ 2147483647 w 176"/>
                <a:gd name="T63" fmla="*/ 2147483647 h 191"/>
                <a:gd name="T64" fmla="*/ 2147483647 w 176"/>
                <a:gd name="T65" fmla="*/ 2147483647 h 191"/>
                <a:gd name="T66" fmla="*/ 2147483647 w 176"/>
                <a:gd name="T67" fmla="*/ 2147483647 h 191"/>
                <a:gd name="T68" fmla="*/ 2147483647 w 176"/>
                <a:gd name="T69" fmla="*/ 2147483647 h 191"/>
                <a:gd name="T70" fmla="*/ 2147483647 w 176"/>
                <a:gd name="T71" fmla="*/ 2147483647 h 191"/>
                <a:gd name="T72" fmla="*/ 2147483647 w 176"/>
                <a:gd name="T73" fmla="*/ 2147483647 h 191"/>
                <a:gd name="T74" fmla="*/ 2147483647 w 176"/>
                <a:gd name="T75" fmla="*/ 2147483647 h 191"/>
                <a:gd name="T76" fmla="*/ 2147483647 w 176"/>
                <a:gd name="T77" fmla="*/ 2147483647 h 191"/>
                <a:gd name="T78" fmla="*/ 2147483647 w 176"/>
                <a:gd name="T79" fmla="*/ 0 h 191"/>
                <a:gd name="T80" fmla="*/ 2147483647 w 176"/>
                <a:gd name="T81" fmla="*/ 2147483647 h 191"/>
                <a:gd name="T82" fmla="*/ 2147483647 w 176"/>
                <a:gd name="T83" fmla="*/ 2147483647 h 191"/>
                <a:gd name="T84" fmla="*/ 2147483647 w 176"/>
                <a:gd name="T85" fmla="*/ 2147483647 h 191"/>
                <a:gd name="T86" fmla="*/ 2147483647 w 176"/>
                <a:gd name="T87" fmla="*/ 2147483647 h 191"/>
                <a:gd name="T88" fmla="*/ 2147483647 w 176"/>
                <a:gd name="T89" fmla="*/ 2147483647 h 191"/>
                <a:gd name="T90" fmla="*/ 2147483647 w 176"/>
                <a:gd name="T91" fmla="*/ 2147483647 h 191"/>
                <a:gd name="T92" fmla="*/ 2147483647 w 176"/>
                <a:gd name="T93" fmla="*/ 2147483647 h 191"/>
                <a:gd name="T94" fmla="*/ 2147483647 w 176"/>
                <a:gd name="T95" fmla="*/ 2147483647 h 191"/>
                <a:gd name="T96" fmla="*/ 2147483647 w 176"/>
                <a:gd name="T97" fmla="*/ 2147483647 h 191"/>
                <a:gd name="T98" fmla="*/ 2147483647 w 176"/>
                <a:gd name="T99" fmla="*/ 2147483647 h 191"/>
                <a:gd name="T100" fmla="*/ 2147483647 w 176"/>
                <a:gd name="T101" fmla="*/ 2147483647 h 191"/>
                <a:gd name="T102" fmla="*/ 2147483647 w 176"/>
                <a:gd name="T103" fmla="*/ 2147483647 h 191"/>
                <a:gd name="T104" fmla="*/ 2147483647 w 176"/>
                <a:gd name="T105" fmla="*/ 2147483647 h 191"/>
                <a:gd name="T106" fmla="*/ 0 w 176"/>
                <a:gd name="T107" fmla="*/ 2147483647 h 19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76"/>
                <a:gd name="T163" fmla="*/ 0 h 191"/>
                <a:gd name="T164" fmla="*/ 176 w 176"/>
                <a:gd name="T165" fmla="*/ 191 h 191"/>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76" h="191">
                  <a:moveTo>
                    <a:pt x="132" y="66"/>
                  </a:moveTo>
                  <a:lnTo>
                    <a:pt x="132" y="66"/>
                  </a:lnTo>
                  <a:lnTo>
                    <a:pt x="136" y="77"/>
                  </a:lnTo>
                  <a:lnTo>
                    <a:pt x="138" y="88"/>
                  </a:lnTo>
                  <a:lnTo>
                    <a:pt x="136" y="99"/>
                  </a:lnTo>
                  <a:lnTo>
                    <a:pt x="132" y="109"/>
                  </a:lnTo>
                  <a:lnTo>
                    <a:pt x="132" y="66"/>
                  </a:lnTo>
                  <a:close/>
                  <a:moveTo>
                    <a:pt x="132" y="138"/>
                  </a:moveTo>
                  <a:lnTo>
                    <a:pt x="132" y="127"/>
                  </a:lnTo>
                  <a:lnTo>
                    <a:pt x="135" y="128"/>
                  </a:lnTo>
                  <a:lnTo>
                    <a:pt x="150" y="143"/>
                  </a:lnTo>
                  <a:lnTo>
                    <a:pt x="151" y="147"/>
                  </a:lnTo>
                  <a:lnTo>
                    <a:pt x="150" y="150"/>
                  </a:lnTo>
                  <a:lnTo>
                    <a:pt x="147" y="151"/>
                  </a:lnTo>
                  <a:lnTo>
                    <a:pt x="145" y="150"/>
                  </a:lnTo>
                  <a:lnTo>
                    <a:pt x="132" y="138"/>
                  </a:lnTo>
                  <a:close/>
                  <a:moveTo>
                    <a:pt x="132" y="49"/>
                  </a:moveTo>
                  <a:lnTo>
                    <a:pt x="132" y="36"/>
                  </a:lnTo>
                  <a:lnTo>
                    <a:pt x="145" y="26"/>
                  </a:lnTo>
                  <a:lnTo>
                    <a:pt x="147" y="24"/>
                  </a:lnTo>
                  <a:lnTo>
                    <a:pt x="150" y="26"/>
                  </a:lnTo>
                  <a:lnTo>
                    <a:pt x="151" y="28"/>
                  </a:lnTo>
                  <a:lnTo>
                    <a:pt x="150" y="31"/>
                  </a:lnTo>
                  <a:lnTo>
                    <a:pt x="135" y="47"/>
                  </a:lnTo>
                  <a:lnTo>
                    <a:pt x="132" y="49"/>
                  </a:lnTo>
                  <a:close/>
                  <a:moveTo>
                    <a:pt x="146" y="88"/>
                  </a:moveTo>
                  <a:lnTo>
                    <a:pt x="146" y="88"/>
                  </a:lnTo>
                  <a:lnTo>
                    <a:pt x="147" y="85"/>
                  </a:lnTo>
                  <a:lnTo>
                    <a:pt x="150" y="84"/>
                  </a:lnTo>
                  <a:lnTo>
                    <a:pt x="172" y="84"/>
                  </a:lnTo>
                  <a:lnTo>
                    <a:pt x="174" y="85"/>
                  </a:lnTo>
                  <a:lnTo>
                    <a:pt x="176" y="88"/>
                  </a:lnTo>
                  <a:lnTo>
                    <a:pt x="174" y="91"/>
                  </a:lnTo>
                  <a:lnTo>
                    <a:pt x="172" y="92"/>
                  </a:lnTo>
                  <a:lnTo>
                    <a:pt x="150" y="92"/>
                  </a:lnTo>
                  <a:lnTo>
                    <a:pt x="147" y="91"/>
                  </a:lnTo>
                  <a:lnTo>
                    <a:pt x="146" y="88"/>
                  </a:lnTo>
                  <a:close/>
                  <a:moveTo>
                    <a:pt x="88" y="39"/>
                  </a:moveTo>
                  <a:lnTo>
                    <a:pt x="88" y="39"/>
                  </a:lnTo>
                  <a:lnTo>
                    <a:pt x="96" y="39"/>
                  </a:lnTo>
                  <a:lnTo>
                    <a:pt x="103" y="40"/>
                  </a:lnTo>
                  <a:lnTo>
                    <a:pt x="108" y="43"/>
                  </a:lnTo>
                  <a:lnTo>
                    <a:pt x="115" y="46"/>
                  </a:lnTo>
                  <a:lnTo>
                    <a:pt x="120" y="50"/>
                  </a:lnTo>
                  <a:lnTo>
                    <a:pt x="124" y="55"/>
                  </a:lnTo>
                  <a:lnTo>
                    <a:pt x="128" y="61"/>
                  </a:lnTo>
                  <a:lnTo>
                    <a:pt x="132" y="66"/>
                  </a:lnTo>
                  <a:lnTo>
                    <a:pt x="132" y="109"/>
                  </a:lnTo>
                  <a:lnTo>
                    <a:pt x="128" y="115"/>
                  </a:lnTo>
                  <a:lnTo>
                    <a:pt x="124" y="120"/>
                  </a:lnTo>
                  <a:lnTo>
                    <a:pt x="120" y="124"/>
                  </a:lnTo>
                  <a:lnTo>
                    <a:pt x="115" y="128"/>
                  </a:lnTo>
                  <a:lnTo>
                    <a:pt x="115" y="166"/>
                  </a:lnTo>
                  <a:lnTo>
                    <a:pt x="115" y="172"/>
                  </a:lnTo>
                  <a:lnTo>
                    <a:pt x="113" y="176"/>
                  </a:lnTo>
                  <a:lnTo>
                    <a:pt x="111" y="180"/>
                  </a:lnTo>
                  <a:lnTo>
                    <a:pt x="108" y="184"/>
                  </a:lnTo>
                  <a:lnTo>
                    <a:pt x="104" y="187"/>
                  </a:lnTo>
                  <a:lnTo>
                    <a:pt x="100" y="189"/>
                  </a:lnTo>
                  <a:lnTo>
                    <a:pt x="96" y="191"/>
                  </a:lnTo>
                  <a:lnTo>
                    <a:pt x="90" y="191"/>
                  </a:lnTo>
                  <a:lnTo>
                    <a:pt x="88" y="191"/>
                  </a:lnTo>
                  <a:lnTo>
                    <a:pt x="88" y="147"/>
                  </a:lnTo>
                  <a:lnTo>
                    <a:pt x="105" y="147"/>
                  </a:lnTo>
                  <a:lnTo>
                    <a:pt x="105" y="126"/>
                  </a:lnTo>
                  <a:lnTo>
                    <a:pt x="105" y="123"/>
                  </a:lnTo>
                  <a:lnTo>
                    <a:pt x="108" y="122"/>
                  </a:lnTo>
                  <a:lnTo>
                    <a:pt x="115" y="115"/>
                  </a:lnTo>
                  <a:lnTo>
                    <a:pt x="122" y="107"/>
                  </a:lnTo>
                  <a:lnTo>
                    <a:pt x="126" y="99"/>
                  </a:lnTo>
                  <a:lnTo>
                    <a:pt x="127" y="88"/>
                  </a:lnTo>
                  <a:lnTo>
                    <a:pt x="126" y="80"/>
                  </a:lnTo>
                  <a:lnTo>
                    <a:pt x="124" y="73"/>
                  </a:lnTo>
                  <a:lnTo>
                    <a:pt x="120" y="66"/>
                  </a:lnTo>
                  <a:lnTo>
                    <a:pt x="116" y="61"/>
                  </a:lnTo>
                  <a:lnTo>
                    <a:pt x="109" y="55"/>
                  </a:lnTo>
                  <a:lnTo>
                    <a:pt x="104" y="51"/>
                  </a:lnTo>
                  <a:lnTo>
                    <a:pt x="96" y="50"/>
                  </a:lnTo>
                  <a:lnTo>
                    <a:pt x="88" y="49"/>
                  </a:lnTo>
                  <a:lnTo>
                    <a:pt x="88" y="39"/>
                  </a:lnTo>
                  <a:close/>
                  <a:moveTo>
                    <a:pt x="132" y="36"/>
                  </a:moveTo>
                  <a:lnTo>
                    <a:pt x="128" y="40"/>
                  </a:lnTo>
                  <a:lnTo>
                    <a:pt x="127" y="43"/>
                  </a:lnTo>
                  <a:lnTo>
                    <a:pt x="128" y="47"/>
                  </a:lnTo>
                  <a:lnTo>
                    <a:pt x="130" y="49"/>
                  </a:lnTo>
                  <a:lnTo>
                    <a:pt x="132" y="49"/>
                  </a:lnTo>
                  <a:lnTo>
                    <a:pt x="132" y="36"/>
                  </a:lnTo>
                  <a:close/>
                  <a:moveTo>
                    <a:pt x="132" y="127"/>
                  </a:moveTo>
                  <a:lnTo>
                    <a:pt x="132" y="127"/>
                  </a:lnTo>
                  <a:lnTo>
                    <a:pt x="130" y="127"/>
                  </a:lnTo>
                  <a:lnTo>
                    <a:pt x="128" y="128"/>
                  </a:lnTo>
                  <a:lnTo>
                    <a:pt x="127" y="131"/>
                  </a:lnTo>
                  <a:lnTo>
                    <a:pt x="128" y="135"/>
                  </a:lnTo>
                  <a:lnTo>
                    <a:pt x="132" y="138"/>
                  </a:lnTo>
                  <a:lnTo>
                    <a:pt x="132" y="127"/>
                  </a:lnTo>
                  <a:close/>
                  <a:moveTo>
                    <a:pt x="88" y="30"/>
                  </a:moveTo>
                  <a:lnTo>
                    <a:pt x="88" y="0"/>
                  </a:lnTo>
                  <a:lnTo>
                    <a:pt x="92" y="1"/>
                  </a:lnTo>
                  <a:lnTo>
                    <a:pt x="92" y="4"/>
                  </a:lnTo>
                  <a:lnTo>
                    <a:pt x="92" y="26"/>
                  </a:lnTo>
                  <a:lnTo>
                    <a:pt x="92" y="28"/>
                  </a:lnTo>
                  <a:lnTo>
                    <a:pt x="88" y="30"/>
                  </a:lnTo>
                  <a:close/>
                  <a:moveTo>
                    <a:pt x="88" y="191"/>
                  </a:moveTo>
                  <a:lnTo>
                    <a:pt x="85" y="191"/>
                  </a:lnTo>
                  <a:lnTo>
                    <a:pt x="80" y="191"/>
                  </a:lnTo>
                  <a:lnTo>
                    <a:pt x="76" y="189"/>
                  </a:lnTo>
                  <a:lnTo>
                    <a:pt x="71" y="187"/>
                  </a:lnTo>
                  <a:lnTo>
                    <a:pt x="67" y="184"/>
                  </a:lnTo>
                  <a:lnTo>
                    <a:pt x="65" y="180"/>
                  </a:lnTo>
                  <a:lnTo>
                    <a:pt x="62" y="176"/>
                  </a:lnTo>
                  <a:lnTo>
                    <a:pt x="61" y="172"/>
                  </a:lnTo>
                  <a:lnTo>
                    <a:pt x="61" y="166"/>
                  </a:lnTo>
                  <a:lnTo>
                    <a:pt x="61" y="128"/>
                  </a:lnTo>
                  <a:lnTo>
                    <a:pt x="55" y="124"/>
                  </a:lnTo>
                  <a:lnTo>
                    <a:pt x="51" y="119"/>
                  </a:lnTo>
                  <a:lnTo>
                    <a:pt x="47" y="114"/>
                  </a:lnTo>
                  <a:lnTo>
                    <a:pt x="44" y="108"/>
                  </a:lnTo>
                  <a:lnTo>
                    <a:pt x="44" y="67"/>
                  </a:lnTo>
                  <a:lnTo>
                    <a:pt x="47" y="61"/>
                  </a:lnTo>
                  <a:lnTo>
                    <a:pt x="51" y="55"/>
                  </a:lnTo>
                  <a:lnTo>
                    <a:pt x="57" y="51"/>
                  </a:lnTo>
                  <a:lnTo>
                    <a:pt x="62" y="47"/>
                  </a:lnTo>
                  <a:lnTo>
                    <a:pt x="67" y="43"/>
                  </a:lnTo>
                  <a:lnTo>
                    <a:pt x="74" y="40"/>
                  </a:lnTo>
                  <a:lnTo>
                    <a:pt x="81" y="39"/>
                  </a:lnTo>
                  <a:lnTo>
                    <a:pt x="88" y="39"/>
                  </a:lnTo>
                  <a:lnTo>
                    <a:pt x="88" y="49"/>
                  </a:lnTo>
                  <a:lnTo>
                    <a:pt x="81" y="50"/>
                  </a:lnTo>
                  <a:lnTo>
                    <a:pt x="73" y="51"/>
                  </a:lnTo>
                  <a:lnTo>
                    <a:pt x="66" y="55"/>
                  </a:lnTo>
                  <a:lnTo>
                    <a:pt x="61" y="61"/>
                  </a:lnTo>
                  <a:lnTo>
                    <a:pt x="57" y="66"/>
                  </a:lnTo>
                  <a:lnTo>
                    <a:pt x="53" y="73"/>
                  </a:lnTo>
                  <a:lnTo>
                    <a:pt x="50" y="80"/>
                  </a:lnTo>
                  <a:lnTo>
                    <a:pt x="50" y="88"/>
                  </a:lnTo>
                  <a:lnTo>
                    <a:pt x="51" y="97"/>
                  </a:lnTo>
                  <a:lnTo>
                    <a:pt x="55" y="107"/>
                  </a:lnTo>
                  <a:lnTo>
                    <a:pt x="61" y="115"/>
                  </a:lnTo>
                  <a:lnTo>
                    <a:pt x="69" y="120"/>
                  </a:lnTo>
                  <a:lnTo>
                    <a:pt x="70" y="123"/>
                  </a:lnTo>
                  <a:lnTo>
                    <a:pt x="70" y="126"/>
                  </a:lnTo>
                  <a:lnTo>
                    <a:pt x="70" y="147"/>
                  </a:lnTo>
                  <a:lnTo>
                    <a:pt x="88" y="147"/>
                  </a:lnTo>
                  <a:lnTo>
                    <a:pt x="88" y="191"/>
                  </a:lnTo>
                  <a:close/>
                  <a:moveTo>
                    <a:pt x="88" y="0"/>
                  </a:moveTo>
                  <a:lnTo>
                    <a:pt x="88" y="30"/>
                  </a:lnTo>
                  <a:lnTo>
                    <a:pt x="85" y="28"/>
                  </a:lnTo>
                  <a:lnTo>
                    <a:pt x="84" y="26"/>
                  </a:lnTo>
                  <a:lnTo>
                    <a:pt x="84" y="4"/>
                  </a:lnTo>
                  <a:lnTo>
                    <a:pt x="85" y="1"/>
                  </a:lnTo>
                  <a:lnTo>
                    <a:pt x="88" y="0"/>
                  </a:lnTo>
                  <a:close/>
                  <a:moveTo>
                    <a:pt x="44" y="138"/>
                  </a:moveTo>
                  <a:lnTo>
                    <a:pt x="47" y="135"/>
                  </a:lnTo>
                  <a:lnTo>
                    <a:pt x="48" y="131"/>
                  </a:lnTo>
                  <a:lnTo>
                    <a:pt x="47" y="128"/>
                  </a:lnTo>
                  <a:lnTo>
                    <a:pt x="44" y="127"/>
                  </a:lnTo>
                  <a:lnTo>
                    <a:pt x="44" y="138"/>
                  </a:lnTo>
                  <a:close/>
                  <a:moveTo>
                    <a:pt x="44" y="49"/>
                  </a:moveTo>
                  <a:lnTo>
                    <a:pt x="44" y="49"/>
                  </a:lnTo>
                  <a:lnTo>
                    <a:pt x="47" y="47"/>
                  </a:lnTo>
                  <a:lnTo>
                    <a:pt x="48" y="43"/>
                  </a:lnTo>
                  <a:lnTo>
                    <a:pt x="47" y="40"/>
                  </a:lnTo>
                  <a:lnTo>
                    <a:pt x="44" y="38"/>
                  </a:lnTo>
                  <a:lnTo>
                    <a:pt x="44" y="49"/>
                  </a:lnTo>
                  <a:close/>
                  <a:moveTo>
                    <a:pt x="44" y="108"/>
                  </a:moveTo>
                  <a:lnTo>
                    <a:pt x="44" y="108"/>
                  </a:lnTo>
                  <a:lnTo>
                    <a:pt x="40" y="99"/>
                  </a:lnTo>
                  <a:lnTo>
                    <a:pt x="39" y="88"/>
                  </a:lnTo>
                  <a:lnTo>
                    <a:pt x="40" y="77"/>
                  </a:lnTo>
                  <a:lnTo>
                    <a:pt x="44" y="67"/>
                  </a:lnTo>
                  <a:lnTo>
                    <a:pt x="44" y="108"/>
                  </a:lnTo>
                  <a:close/>
                  <a:moveTo>
                    <a:pt x="44" y="38"/>
                  </a:moveTo>
                  <a:lnTo>
                    <a:pt x="44" y="49"/>
                  </a:lnTo>
                  <a:lnTo>
                    <a:pt x="40" y="47"/>
                  </a:lnTo>
                  <a:lnTo>
                    <a:pt x="25" y="31"/>
                  </a:lnTo>
                  <a:lnTo>
                    <a:pt x="24" y="28"/>
                  </a:lnTo>
                  <a:lnTo>
                    <a:pt x="25" y="26"/>
                  </a:lnTo>
                  <a:lnTo>
                    <a:pt x="28" y="24"/>
                  </a:lnTo>
                  <a:lnTo>
                    <a:pt x="32" y="26"/>
                  </a:lnTo>
                  <a:lnTo>
                    <a:pt x="44" y="38"/>
                  </a:lnTo>
                  <a:close/>
                  <a:moveTo>
                    <a:pt x="44" y="127"/>
                  </a:moveTo>
                  <a:lnTo>
                    <a:pt x="44" y="138"/>
                  </a:lnTo>
                  <a:lnTo>
                    <a:pt x="32" y="150"/>
                  </a:lnTo>
                  <a:lnTo>
                    <a:pt x="28" y="151"/>
                  </a:lnTo>
                  <a:lnTo>
                    <a:pt x="25" y="150"/>
                  </a:lnTo>
                  <a:lnTo>
                    <a:pt x="24" y="147"/>
                  </a:lnTo>
                  <a:lnTo>
                    <a:pt x="25" y="143"/>
                  </a:lnTo>
                  <a:lnTo>
                    <a:pt x="40" y="128"/>
                  </a:lnTo>
                  <a:lnTo>
                    <a:pt x="44" y="127"/>
                  </a:lnTo>
                  <a:close/>
                  <a:moveTo>
                    <a:pt x="4" y="84"/>
                  </a:moveTo>
                  <a:lnTo>
                    <a:pt x="4" y="84"/>
                  </a:lnTo>
                  <a:lnTo>
                    <a:pt x="25" y="84"/>
                  </a:lnTo>
                  <a:lnTo>
                    <a:pt x="29" y="85"/>
                  </a:lnTo>
                  <a:lnTo>
                    <a:pt x="31" y="88"/>
                  </a:lnTo>
                  <a:lnTo>
                    <a:pt x="29" y="91"/>
                  </a:lnTo>
                  <a:lnTo>
                    <a:pt x="25" y="92"/>
                  </a:lnTo>
                  <a:lnTo>
                    <a:pt x="4" y="92"/>
                  </a:lnTo>
                  <a:lnTo>
                    <a:pt x="1" y="91"/>
                  </a:lnTo>
                  <a:lnTo>
                    <a:pt x="0" y="88"/>
                  </a:lnTo>
                  <a:lnTo>
                    <a:pt x="1" y="85"/>
                  </a:lnTo>
                  <a:lnTo>
                    <a:pt x="4" y="84"/>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49" name="Freeform 177">
              <a:extLst>
                <a:ext uri="{FF2B5EF4-FFF2-40B4-BE49-F238E27FC236}">
                  <a16:creationId xmlns="" xmlns:a16="http://schemas.microsoft.com/office/drawing/2014/main" id="{52F578DF-DC8A-44B4-BA0F-A7A6D367362D}"/>
                </a:ext>
              </a:extLst>
            </p:cNvPr>
            <p:cNvSpPr>
              <a:spLocks noEditPoints="1" noChangeArrowheads="1"/>
            </p:cNvSpPr>
            <p:nvPr/>
          </p:nvSpPr>
          <p:spPr bwMode="auto">
            <a:xfrm>
              <a:off x="4429303" y="908431"/>
              <a:ext cx="274701" cy="406035"/>
            </a:xfrm>
            <a:custGeom>
              <a:avLst/>
              <a:gdLst>
                <a:gd name="T0" fmla="*/ 2147483647 w 264"/>
                <a:gd name="T1" fmla="*/ 2147483647 h 382"/>
                <a:gd name="T2" fmla="*/ 2147483647 w 264"/>
                <a:gd name="T3" fmla="*/ 2147483647 h 382"/>
                <a:gd name="T4" fmla="*/ 2147483647 w 264"/>
                <a:gd name="T5" fmla="*/ 2147483647 h 382"/>
                <a:gd name="T6" fmla="*/ 2147483647 w 264"/>
                <a:gd name="T7" fmla="*/ 2147483647 h 382"/>
                <a:gd name="T8" fmla="*/ 2147483647 w 264"/>
                <a:gd name="T9" fmla="*/ 2147483647 h 382"/>
                <a:gd name="T10" fmla="*/ 2147483647 w 264"/>
                <a:gd name="T11" fmla="*/ 2147483647 h 382"/>
                <a:gd name="T12" fmla="*/ 2147483647 w 264"/>
                <a:gd name="T13" fmla="*/ 2147483647 h 382"/>
                <a:gd name="T14" fmla="*/ 2147483647 w 264"/>
                <a:gd name="T15" fmla="*/ 2147483647 h 382"/>
                <a:gd name="T16" fmla="*/ 2147483647 w 264"/>
                <a:gd name="T17" fmla="*/ 2147483647 h 382"/>
                <a:gd name="T18" fmla="*/ 2147483647 w 264"/>
                <a:gd name="T19" fmla="*/ 2147483647 h 382"/>
                <a:gd name="T20" fmla="*/ 2147483647 w 264"/>
                <a:gd name="T21" fmla="*/ 2147483647 h 382"/>
                <a:gd name="T22" fmla="*/ 2147483647 w 264"/>
                <a:gd name="T23" fmla="*/ 2147483647 h 382"/>
                <a:gd name="T24" fmla="*/ 2147483647 w 264"/>
                <a:gd name="T25" fmla="*/ 2147483647 h 382"/>
                <a:gd name="T26" fmla="*/ 2147483647 w 264"/>
                <a:gd name="T27" fmla="*/ 2147483647 h 382"/>
                <a:gd name="T28" fmla="*/ 2147483647 w 264"/>
                <a:gd name="T29" fmla="*/ 2147483647 h 382"/>
                <a:gd name="T30" fmla="*/ 2147483647 w 264"/>
                <a:gd name="T31" fmla="*/ 2147483647 h 382"/>
                <a:gd name="T32" fmla="*/ 2147483647 w 264"/>
                <a:gd name="T33" fmla="*/ 2147483647 h 382"/>
                <a:gd name="T34" fmla="*/ 2147483647 w 264"/>
                <a:gd name="T35" fmla="*/ 2147483647 h 382"/>
                <a:gd name="T36" fmla="*/ 2147483647 w 264"/>
                <a:gd name="T37" fmla="*/ 2147483647 h 382"/>
                <a:gd name="T38" fmla="*/ 2147483647 w 264"/>
                <a:gd name="T39" fmla="*/ 2147483647 h 382"/>
                <a:gd name="T40" fmla="*/ 2147483647 w 264"/>
                <a:gd name="T41" fmla="*/ 2147483647 h 382"/>
                <a:gd name="T42" fmla="*/ 2147483647 w 264"/>
                <a:gd name="T43" fmla="*/ 2147483647 h 382"/>
                <a:gd name="T44" fmla="*/ 2147483647 w 264"/>
                <a:gd name="T45" fmla="*/ 2147483647 h 382"/>
                <a:gd name="T46" fmla="*/ 2147483647 w 264"/>
                <a:gd name="T47" fmla="*/ 2147483647 h 382"/>
                <a:gd name="T48" fmla="*/ 2147483647 w 264"/>
                <a:gd name="T49" fmla="*/ 2147483647 h 382"/>
                <a:gd name="T50" fmla="*/ 2147483647 w 264"/>
                <a:gd name="T51" fmla="*/ 2147483647 h 382"/>
                <a:gd name="T52" fmla="*/ 2147483647 w 264"/>
                <a:gd name="T53" fmla="*/ 2147483647 h 382"/>
                <a:gd name="T54" fmla="*/ 2147483647 w 264"/>
                <a:gd name="T55" fmla="*/ 2147483647 h 382"/>
                <a:gd name="T56" fmla="*/ 2147483647 w 264"/>
                <a:gd name="T57" fmla="*/ 2147483647 h 382"/>
                <a:gd name="T58" fmla="*/ 2147483647 w 264"/>
                <a:gd name="T59" fmla="*/ 2147483647 h 382"/>
                <a:gd name="T60" fmla="*/ 2147483647 w 264"/>
                <a:gd name="T61" fmla="*/ 2147483647 h 382"/>
                <a:gd name="T62" fmla="*/ 2147483647 w 264"/>
                <a:gd name="T63" fmla="*/ 2147483647 h 382"/>
                <a:gd name="T64" fmla="*/ 2147483647 w 264"/>
                <a:gd name="T65" fmla="*/ 2147483647 h 382"/>
                <a:gd name="T66" fmla="*/ 2147483647 w 264"/>
                <a:gd name="T67" fmla="*/ 2147483647 h 382"/>
                <a:gd name="T68" fmla="*/ 2147483647 w 264"/>
                <a:gd name="T69" fmla="*/ 2147483647 h 382"/>
                <a:gd name="T70" fmla="*/ 2147483647 w 264"/>
                <a:gd name="T71" fmla="*/ 2147483647 h 382"/>
                <a:gd name="T72" fmla="*/ 2147483647 w 264"/>
                <a:gd name="T73" fmla="*/ 2147483647 h 382"/>
                <a:gd name="T74" fmla="*/ 2147483647 w 264"/>
                <a:gd name="T75" fmla="*/ 2147483647 h 382"/>
                <a:gd name="T76" fmla="*/ 2147483647 w 264"/>
                <a:gd name="T77" fmla="*/ 2147483647 h 382"/>
                <a:gd name="T78" fmla="*/ 2147483647 w 264"/>
                <a:gd name="T79" fmla="*/ 0 h 382"/>
                <a:gd name="T80" fmla="*/ 2147483647 w 264"/>
                <a:gd name="T81" fmla="*/ 2147483647 h 382"/>
                <a:gd name="T82" fmla="*/ 2147483647 w 264"/>
                <a:gd name="T83" fmla="*/ 2147483647 h 382"/>
                <a:gd name="T84" fmla="*/ 2147483647 w 264"/>
                <a:gd name="T85" fmla="*/ 2147483647 h 382"/>
                <a:gd name="T86" fmla="*/ 2147483647 w 264"/>
                <a:gd name="T87" fmla="*/ 2147483647 h 382"/>
                <a:gd name="T88" fmla="*/ 2147483647 w 264"/>
                <a:gd name="T89" fmla="*/ 2147483647 h 382"/>
                <a:gd name="T90" fmla="*/ 2147483647 w 264"/>
                <a:gd name="T91" fmla="*/ 2147483647 h 382"/>
                <a:gd name="T92" fmla="*/ 2147483647 w 264"/>
                <a:gd name="T93" fmla="*/ 2147483647 h 382"/>
                <a:gd name="T94" fmla="*/ 0 w 264"/>
                <a:gd name="T95" fmla="*/ 2147483647 h 382"/>
                <a:gd name="T96" fmla="*/ 2147483647 w 264"/>
                <a:gd name="T97" fmla="*/ 2147483647 h 382"/>
                <a:gd name="T98" fmla="*/ 2147483647 w 264"/>
                <a:gd name="T99" fmla="*/ 2147483647 h 382"/>
                <a:gd name="T100" fmla="*/ 2147483647 w 264"/>
                <a:gd name="T101" fmla="*/ 2147483647 h 382"/>
                <a:gd name="T102" fmla="*/ 2147483647 w 264"/>
                <a:gd name="T103" fmla="*/ 2147483647 h 382"/>
                <a:gd name="T104" fmla="*/ 2147483647 w 264"/>
                <a:gd name="T105" fmla="*/ 2147483647 h 382"/>
                <a:gd name="T106" fmla="*/ 2147483647 w 264"/>
                <a:gd name="T107" fmla="*/ 2147483647 h 382"/>
                <a:gd name="T108" fmla="*/ 2147483647 w 264"/>
                <a:gd name="T109" fmla="*/ 2147483647 h 382"/>
                <a:gd name="T110" fmla="*/ 2147483647 w 264"/>
                <a:gd name="T111" fmla="*/ 2147483647 h 382"/>
                <a:gd name="T112" fmla="*/ 2147483647 w 264"/>
                <a:gd name="T113" fmla="*/ 2147483647 h 382"/>
                <a:gd name="T114" fmla="*/ 2147483647 w 264"/>
                <a:gd name="T115" fmla="*/ 2147483647 h 382"/>
                <a:gd name="T116" fmla="*/ 2147483647 w 264"/>
                <a:gd name="T117" fmla="*/ 2147483647 h 382"/>
                <a:gd name="T118" fmla="*/ 2147483647 w 264"/>
                <a:gd name="T119" fmla="*/ 2147483647 h 382"/>
                <a:gd name="T120" fmla="*/ 2147483647 w 264"/>
                <a:gd name="T121" fmla="*/ 2147483647 h 382"/>
                <a:gd name="T122" fmla="*/ 2147483647 w 264"/>
                <a:gd name="T123" fmla="*/ 2147483647 h 38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64"/>
                <a:gd name="T187" fmla="*/ 0 h 382"/>
                <a:gd name="T188" fmla="*/ 264 w 264"/>
                <a:gd name="T189" fmla="*/ 382 h 38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64" h="382">
                  <a:moveTo>
                    <a:pt x="174" y="20"/>
                  </a:moveTo>
                  <a:lnTo>
                    <a:pt x="132" y="7"/>
                  </a:lnTo>
                  <a:lnTo>
                    <a:pt x="132" y="151"/>
                  </a:lnTo>
                  <a:lnTo>
                    <a:pt x="140" y="126"/>
                  </a:lnTo>
                  <a:lnTo>
                    <a:pt x="156" y="128"/>
                  </a:lnTo>
                  <a:lnTo>
                    <a:pt x="172" y="134"/>
                  </a:lnTo>
                  <a:lnTo>
                    <a:pt x="186" y="142"/>
                  </a:lnTo>
                  <a:lnTo>
                    <a:pt x="197" y="153"/>
                  </a:lnTo>
                  <a:lnTo>
                    <a:pt x="206" y="166"/>
                  </a:lnTo>
                  <a:lnTo>
                    <a:pt x="214" y="180"/>
                  </a:lnTo>
                  <a:lnTo>
                    <a:pt x="218" y="196"/>
                  </a:lnTo>
                  <a:lnTo>
                    <a:pt x="220" y="204"/>
                  </a:lnTo>
                  <a:lnTo>
                    <a:pt x="220" y="212"/>
                  </a:lnTo>
                  <a:lnTo>
                    <a:pt x="220" y="222"/>
                  </a:lnTo>
                  <a:lnTo>
                    <a:pt x="218" y="230"/>
                  </a:lnTo>
                  <a:lnTo>
                    <a:pt x="215" y="239"/>
                  </a:lnTo>
                  <a:lnTo>
                    <a:pt x="213" y="246"/>
                  </a:lnTo>
                  <a:lnTo>
                    <a:pt x="210" y="254"/>
                  </a:lnTo>
                  <a:lnTo>
                    <a:pt x="205" y="262"/>
                  </a:lnTo>
                  <a:lnTo>
                    <a:pt x="194" y="275"/>
                  </a:lnTo>
                  <a:lnTo>
                    <a:pt x="182" y="286"/>
                  </a:lnTo>
                  <a:lnTo>
                    <a:pt x="174" y="290"/>
                  </a:lnTo>
                  <a:lnTo>
                    <a:pt x="167" y="294"/>
                  </a:lnTo>
                  <a:lnTo>
                    <a:pt x="159" y="296"/>
                  </a:lnTo>
                  <a:lnTo>
                    <a:pt x="150" y="299"/>
                  </a:lnTo>
                  <a:lnTo>
                    <a:pt x="141" y="300"/>
                  </a:lnTo>
                  <a:lnTo>
                    <a:pt x="132" y="300"/>
                  </a:lnTo>
                  <a:lnTo>
                    <a:pt x="132" y="327"/>
                  </a:lnTo>
                  <a:lnTo>
                    <a:pt x="138" y="329"/>
                  </a:lnTo>
                  <a:lnTo>
                    <a:pt x="144" y="333"/>
                  </a:lnTo>
                  <a:lnTo>
                    <a:pt x="148" y="338"/>
                  </a:lnTo>
                  <a:lnTo>
                    <a:pt x="149" y="345"/>
                  </a:lnTo>
                  <a:lnTo>
                    <a:pt x="148" y="353"/>
                  </a:lnTo>
                  <a:lnTo>
                    <a:pt x="144" y="359"/>
                  </a:lnTo>
                  <a:lnTo>
                    <a:pt x="138" y="363"/>
                  </a:lnTo>
                  <a:lnTo>
                    <a:pt x="132" y="364"/>
                  </a:lnTo>
                  <a:lnTo>
                    <a:pt x="132" y="382"/>
                  </a:lnTo>
                  <a:lnTo>
                    <a:pt x="228" y="382"/>
                  </a:lnTo>
                  <a:lnTo>
                    <a:pt x="228" y="361"/>
                  </a:lnTo>
                  <a:lnTo>
                    <a:pt x="228" y="357"/>
                  </a:lnTo>
                  <a:lnTo>
                    <a:pt x="225" y="353"/>
                  </a:lnTo>
                  <a:lnTo>
                    <a:pt x="221" y="349"/>
                  </a:lnTo>
                  <a:lnTo>
                    <a:pt x="215" y="345"/>
                  </a:lnTo>
                  <a:lnTo>
                    <a:pt x="201" y="340"/>
                  </a:lnTo>
                  <a:lnTo>
                    <a:pt x="182" y="336"/>
                  </a:lnTo>
                  <a:lnTo>
                    <a:pt x="199" y="326"/>
                  </a:lnTo>
                  <a:lnTo>
                    <a:pt x="214" y="315"/>
                  </a:lnTo>
                  <a:lnTo>
                    <a:pt x="229" y="302"/>
                  </a:lnTo>
                  <a:lnTo>
                    <a:pt x="241" y="287"/>
                  </a:lnTo>
                  <a:lnTo>
                    <a:pt x="251" y="271"/>
                  </a:lnTo>
                  <a:lnTo>
                    <a:pt x="257" y="253"/>
                  </a:lnTo>
                  <a:lnTo>
                    <a:pt x="263" y="233"/>
                  </a:lnTo>
                  <a:lnTo>
                    <a:pt x="264" y="212"/>
                  </a:lnTo>
                  <a:lnTo>
                    <a:pt x="263" y="200"/>
                  </a:lnTo>
                  <a:lnTo>
                    <a:pt x="262" y="189"/>
                  </a:lnTo>
                  <a:lnTo>
                    <a:pt x="259" y="177"/>
                  </a:lnTo>
                  <a:lnTo>
                    <a:pt x="256" y="166"/>
                  </a:lnTo>
                  <a:lnTo>
                    <a:pt x="251" y="156"/>
                  </a:lnTo>
                  <a:lnTo>
                    <a:pt x="245" y="146"/>
                  </a:lnTo>
                  <a:lnTo>
                    <a:pt x="240" y="137"/>
                  </a:lnTo>
                  <a:lnTo>
                    <a:pt x="232" y="127"/>
                  </a:lnTo>
                  <a:lnTo>
                    <a:pt x="225" y="119"/>
                  </a:lnTo>
                  <a:lnTo>
                    <a:pt x="215" y="111"/>
                  </a:lnTo>
                  <a:lnTo>
                    <a:pt x="207" y="104"/>
                  </a:lnTo>
                  <a:lnTo>
                    <a:pt x="198" y="99"/>
                  </a:lnTo>
                  <a:lnTo>
                    <a:pt x="187" y="93"/>
                  </a:lnTo>
                  <a:lnTo>
                    <a:pt x="176" y="88"/>
                  </a:lnTo>
                  <a:lnTo>
                    <a:pt x="165" y="85"/>
                  </a:lnTo>
                  <a:lnTo>
                    <a:pt x="153" y="82"/>
                  </a:lnTo>
                  <a:lnTo>
                    <a:pt x="174" y="20"/>
                  </a:lnTo>
                  <a:close/>
                  <a:moveTo>
                    <a:pt x="132" y="7"/>
                  </a:moveTo>
                  <a:lnTo>
                    <a:pt x="111" y="0"/>
                  </a:lnTo>
                  <a:lnTo>
                    <a:pt x="56" y="174"/>
                  </a:lnTo>
                  <a:lnTo>
                    <a:pt x="118" y="195"/>
                  </a:lnTo>
                  <a:lnTo>
                    <a:pt x="132" y="151"/>
                  </a:lnTo>
                  <a:lnTo>
                    <a:pt x="132" y="7"/>
                  </a:lnTo>
                  <a:close/>
                  <a:moveTo>
                    <a:pt x="132" y="300"/>
                  </a:moveTo>
                  <a:lnTo>
                    <a:pt x="132" y="300"/>
                  </a:lnTo>
                  <a:lnTo>
                    <a:pt x="118" y="299"/>
                  </a:lnTo>
                  <a:lnTo>
                    <a:pt x="104" y="296"/>
                  </a:lnTo>
                  <a:lnTo>
                    <a:pt x="92" y="291"/>
                  </a:lnTo>
                  <a:lnTo>
                    <a:pt x="80" y="284"/>
                  </a:lnTo>
                  <a:lnTo>
                    <a:pt x="119" y="284"/>
                  </a:lnTo>
                  <a:lnTo>
                    <a:pt x="119" y="260"/>
                  </a:lnTo>
                  <a:lnTo>
                    <a:pt x="58" y="260"/>
                  </a:lnTo>
                  <a:lnTo>
                    <a:pt x="10" y="260"/>
                  </a:lnTo>
                  <a:lnTo>
                    <a:pt x="0" y="260"/>
                  </a:lnTo>
                  <a:lnTo>
                    <a:pt x="0" y="284"/>
                  </a:lnTo>
                  <a:lnTo>
                    <a:pt x="22" y="284"/>
                  </a:lnTo>
                  <a:lnTo>
                    <a:pt x="34" y="300"/>
                  </a:lnTo>
                  <a:lnTo>
                    <a:pt x="48" y="314"/>
                  </a:lnTo>
                  <a:lnTo>
                    <a:pt x="65" y="326"/>
                  </a:lnTo>
                  <a:lnTo>
                    <a:pt x="83" y="336"/>
                  </a:lnTo>
                  <a:lnTo>
                    <a:pt x="64" y="340"/>
                  </a:lnTo>
                  <a:lnTo>
                    <a:pt x="49" y="345"/>
                  </a:lnTo>
                  <a:lnTo>
                    <a:pt x="44" y="349"/>
                  </a:lnTo>
                  <a:lnTo>
                    <a:pt x="39" y="353"/>
                  </a:lnTo>
                  <a:lnTo>
                    <a:pt x="37" y="357"/>
                  </a:lnTo>
                  <a:lnTo>
                    <a:pt x="35" y="361"/>
                  </a:lnTo>
                  <a:lnTo>
                    <a:pt x="35" y="382"/>
                  </a:lnTo>
                  <a:lnTo>
                    <a:pt x="132" y="382"/>
                  </a:lnTo>
                  <a:lnTo>
                    <a:pt x="132" y="364"/>
                  </a:lnTo>
                  <a:lnTo>
                    <a:pt x="125" y="363"/>
                  </a:lnTo>
                  <a:lnTo>
                    <a:pt x="119" y="359"/>
                  </a:lnTo>
                  <a:lnTo>
                    <a:pt x="115" y="353"/>
                  </a:lnTo>
                  <a:lnTo>
                    <a:pt x="114" y="345"/>
                  </a:lnTo>
                  <a:lnTo>
                    <a:pt x="115" y="338"/>
                  </a:lnTo>
                  <a:lnTo>
                    <a:pt x="119" y="333"/>
                  </a:lnTo>
                  <a:lnTo>
                    <a:pt x="125" y="329"/>
                  </a:lnTo>
                  <a:lnTo>
                    <a:pt x="132" y="327"/>
                  </a:lnTo>
                  <a:lnTo>
                    <a:pt x="132" y="30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nvGrpSpPr>
            <p:cNvPr id="50" name="组合 197">
              <a:extLst>
                <a:ext uri="{FF2B5EF4-FFF2-40B4-BE49-F238E27FC236}">
                  <a16:creationId xmlns="" xmlns:a16="http://schemas.microsoft.com/office/drawing/2014/main" id="{C647E00B-7445-47C0-8376-93F3D275612E}"/>
                </a:ext>
              </a:extLst>
            </p:cNvPr>
            <p:cNvGrpSpPr>
              <a:grpSpLocks/>
            </p:cNvGrpSpPr>
            <p:nvPr/>
          </p:nvGrpSpPr>
          <p:grpSpPr bwMode="auto">
            <a:xfrm>
              <a:off x="4651977" y="852096"/>
              <a:ext cx="238282" cy="147745"/>
              <a:chOff x="0" y="0"/>
              <a:chExt cx="363538" cy="220663"/>
            </a:xfrm>
            <a:grpFill/>
          </p:grpSpPr>
          <p:sp>
            <p:nvSpPr>
              <p:cNvPr id="68" name="Freeform 178">
                <a:extLst>
                  <a:ext uri="{FF2B5EF4-FFF2-40B4-BE49-F238E27FC236}">
                    <a16:creationId xmlns="" xmlns:a16="http://schemas.microsoft.com/office/drawing/2014/main" id="{76545B91-D6BD-4640-A69D-784AFBB0F766}"/>
                  </a:ext>
                </a:extLst>
              </p:cNvPr>
              <p:cNvSpPr>
                <a:spLocks noEditPoints="1" noChangeArrowheads="1"/>
              </p:cNvSpPr>
              <p:nvPr/>
            </p:nvSpPr>
            <p:spPr bwMode="auto">
              <a:xfrm>
                <a:off x="0" y="0"/>
                <a:ext cx="215900" cy="212725"/>
              </a:xfrm>
              <a:custGeom>
                <a:avLst/>
                <a:gdLst>
                  <a:gd name="T0" fmla="*/ 68 w 136"/>
                  <a:gd name="T1" fmla="*/ 0 h 134"/>
                  <a:gd name="T2" fmla="*/ 94 w 136"/>
                  <a:gd name="T3" fmla="*/ 4 h 134"/>
                  <a:gd name="T4" fmla="*/ 106 w 136"/>
                  <a:gd name="T5" fmla="*/ 11 h 134"/>
                  <a:gd name="T6" fmla="*/ 125 w 136"/>
                  <a:gd name="T7" fmla="*/ 28 h 134"/>
                  <a:gd name="T8" fmla="*/ 134 w 136"/>
                  <a:gd name="T9" fmla="*/ 53 h 134"/>
                  <a:gd name="T10" fmla="*/ 134 w 136"/>
                  <a:gd name="T11" fmla="*/ 79 h 134"/>
                  <a:gd name="T12" fmla="*/ 131 w 136"/>
                  <a:gd name="T13" fmla="*/ 92 h 134"/>
                  <a:gd name="T14" fmla="*/ 121 w 136"/>
                  <a:gd name="T15" fmla="*/ 110 h 134"/>
                  <a:gd name="T16" fmla="*/ 106 w 136"/>
                  <a:gd name="T17" fmla="*/ 123 h 134"/>
                  <a:gd name="T18" fmla="*/ 88 w 136"/>
                  <a:gd name="T19" fmla="*/ 131 h 134"/>
                  <a:gd name="T20" fmla="*/ 68 w 136"/>
                  <a:gd name="T21" fmla="*/ 134 h 134"/>
                  <a:gd name="T22" fmla="*/ 68 w 136"/>
                  <a:gd name="T23" fmla="*/ 122 h 134"/>
                  <a:gd name="T24" fmla="*/ 84 w 136"/>
                  <a:gd name="T25" fmla="*/ 119 h 134"/>
                  <a:gd name="T26" fmla="*/ 99 w 136"/>
                  <a:gd name="T27" fmla="*/ 112 h 134"/>
                  <a:gd name="T28" fmla="*/ 111 w 136"/>
                  <a:gd name="T29" fmla="*/ 102 h 134"/>
                  <a:gd name="T30" fmla="*/ 119 w 136"/>
                  <a:gd name="T31" fmla="*/ 87 h 134"/>
                  <a:gd name="T32" fmla="*/ 119 w 136"/>
                  <a:gd name="T33" fmla="*/ 87 h 134"/>
                  <a:gd name="T34" fmla="*/ 123 w 136"/>
                  <a:gd name="T35" fmla="*/ 66 h 134"/>
                  <a:gd name="T36" fmla="*/ 119 w 136"/>
                  <a:gd name="T37" fmla="*/ 45 h 134"/>
                  <a:gd name="T38" fmla="*/ 107 w 136"/>
                  <a:gd name="T39" fmla="*/ 28 h 134"/>
                  <a:gd name="T40" fmla="*/ 88 w 136"/>
                  <a:gd name="T41" fmla="*/ 16 h 134"/>
                  <a:gd name="T42" fmla="*/ 79 w 136"/>
                  <a:gd name="T43" fmla="*/ 14 h 134"/>
                  <a:gd name="T44" fmla="*/ 68 w 136"/>
                  <a:gd name="T45" fmla="*/ 0 h 134"/>
                  <a:gd name="T46" fmla="*/ 6 w 136"/>
                  <a:gd name="T47" fmla="*/ 42 h 134"/>
                  <a:gd name="T48" fmla="*/ 16 w 136"/>
                  <a:gd name="T49" fmla="*/ 24 h 134"/>
                  <a:gd name="T50" fmla="*/ 31 w 136"/>
                  <a:gd name="T51" fmla="*/ 11 h 134"/>
                  <a:gd name="T52" fmla="*/ 49 w 136"/>
                  <a:gd name="T53" fmla="*/ 3 h 134"/>
                  <a:gd name="T54" fmla="*/ 68 w 136"/>
                  <a:gd name="T55" fmla="*/ 0 h 134"/>
                  <a:gd name="T56" fmla="*/ 68 w 136"/>
                  <a:gd name="T57" fmla="*/ 12 h 134"/>
                  <a:gd name="T58" fmla="*/ 52 w 136"/>
                  <a:gd name="T59" fmla="*/ 15 h 134"/>
                  <a:gd name="T60" fmla="*/ 38 w 136"/>
                  <a:gd name="T61" fmla="*/ 22 h 134"/>
                  <a:gd name="T62" fmla="*/ 26 w 136"/>
                  <a:gd name="T63" fmla="*/ 33 h 134"/>
                  <a:gd name="T64" fmla="*/ 18 w 136"/>
                  <a:gd name="T65" fmla="*/ 46 h 134"/>
                  <a:gd name="T66" fmla="*/ 14 w 136"/>
                  <a:gd name="T67" fmla="*/ 57 h 134"/>
                  <a:gd name="T68" fmla="*/ 15 w 136"/>
                  <a:gd name="T69" fmla="*/ 79 h 134"/>
                  <a:gd name="T70" fmla="*/ 23 w 136"/>
                  <a:gd name="T71" fmla="*/ 98 h 134"/>
                  <a:gd name="T72" fmla="*/ 38 w 136"/>
                  <a:gd name="T73" fmla="*/ 112 h 134"/>
                  <a:gd name="T74" fmla="*/ 48 w 136"/>
                  <a:gd name="T75" fmla="*/ 118 h 134"/>
                  <a:gd name="T76" fmla="*/ 68 w 136"/>
                  <a:gd name="T77" fmla="*/ 122 h 134"/>
                  <a:gd name="T78" fmla="*/ 68 w 136"/>
                  <a:gd name="T79" fmla="*/ 134 h 134"/>
                  <a:gd name="T80" fmla="*/ 43 w 136"/>
                  <a:gd name="T81" fmla="*/ 130 h 134"/>
                  <a:gd name="T82" fmla="*/ 31 w 136"/>
                  <a:gd name="T83" fmla="*/ 123 h 134"/>
                  <a:gd name="T84" fmla="*/ 12 w 136"/>
                  <a:gd name="T85" fmla="*/ 104 h 134"/>
                  <a:gd name="T86" fmla="*/ 3 w 136"/>
                  <a:gd name="T87" fmla="*/ 81 h 134"/>
                  <a:gd name="T88" fmla="*/ 1 w 136"/>
                  <a:gd name="T89" fmla="*/ 56 h 134"/>
                  <a:gd name="T90" fmla="*/ 6 w 136"/>
                  <a:gd name="T91" fmla="*/ 42 h 13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36"/>
                  <a:gd name="T139" fmla="*/ 0 h 134"/>
                  <a:gd name="T140" fmla="*/ 136 w 136"/>
                  <a:gd name="T141" fmla="*/ 134 h 13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36" h="134">
                    <a:moveTo>
                      <a:pt x="68" y="0"/>
                    </a:moveTo>
                    <a:lnTo>
                      <a:pt x="68" y="0"/>
                    </a:lnTo>
                    <a:lnTo>
                      <a:pt x="81" y="0"/>
                    </a:lnTo>
                    <a:lnTo>
                      <a:pt x="94" y="4"/>
                    </a:lnTo>
                    <a:lnTo>
                      <a:pt x="94" y="4"/>
                    </a:lnTo>
                    <a:lnTo>
                      <a:pt x="106" y="11"/>
                    </a:lnTo>
                    <a:lnTo>
                      <a:pt x="115" y="19"/>
                    </a:lnTo>
                    <a:lnTo>
                      <a:pt x="125" y="28"/>
                    </a:lnTo>
                    <a:lnTo>
                      <a:pt x="130" y="41"/>
                    </a:lnTo>
                    <a:lnTo>
                      <a:pt x="134" y="53"/>
                    </a:lnTo>
                    <a:lnTo>
                      <a:pt x="136" y="65"/>
                    </a:lnTo>
                    <a:lnTo>
                      <a:pt x="134" y="79"/>
                    </a:lnTo>
                    <a:lnTo>
                      <a:pt x="131" y="92"/>
                    </a:lnTo>
                    <a:lnTo>
                      <a:pt x="131" y="92"/>
                    </a:lnTo>
                    <a:lnTo>
                      <a:pt x="126" y="102"/>
                    </a:lnTo>
                    <a:lnTo>
                      <a:pt x="121" y="110"/>
                    </a:lnTo>
                    <a:lnTo>
                      <a:pt x="114" y="116"/>
                    </a:lnTo>
                    <a:lnTo>
                      <a:pt x="106" y="123"/>
                    </a:lnTo>
                    <a:lnTo>
                      <a:pt x="98" y="129"/>
                    </a:lnTo>
                    <a:lnTo>
                      <a:pt x="88" y="131"/>
                    </a:lnTo>
                    <a:lnTo>
                      <a:pt x="79" y="134"/>
                    </a:lnTo>
                    <a:lnTo>
                      <a:pt x="68" y="134"/>
                    </a:lnTo>
                    <a:lnTo>
                      <a:pt x="68" y="122"/>
                    </a:lnTo>
                    <a:lnTo>
                      <a:pt x="68" y="122"/>
                    </a:lnTo>
                    <a:lnTo>
                      <a:pt x="76" y="122"/>
                    </a:lnTo>
                    <a:lnTo>
                      <a:pt x="84" y="119"/>
                    </a:lnTo>
                    <a:lnTo>
                      <a:pt x="92" y="116"/>
                    </a:lnTo>
                    <a:lnTo>
                      <a:pt x="99" y="112"/>
                    </a:lnTo>
                    <a:lnTo>
                      <a:pt x="104" y="108"/>
                    </a:lnTo>
                    <a:lnTo>
                      <a:pt x="111" y="102"/>
                    </a:lnTo>
                    <a:lnTo>
                      <a:pt x="115" y="95"/>
                    </a:lnTo>
                    <a:lnTo>
                      <a:pt x="119" y="87"/>
                    </a:lnTo>
                    <a:lnTo>
                      <a:pt x="119" y="87"/>
                    </a:lnTo>
                    <a:lnTo>
                      <a:pt x="119" y="87"/>
                    </a:lnTo>
                    <a:lnTo>
                      <a:pt x="122" y="77"/>
                    </a:lnTo>
                    <a:lnTo>
                      <a:pt x="123" y="66"/>
                    </a:lnTo>
                    <a:lnTo>
                      <a:pt x="122" y="56"/>
                    </a:lnTo>
                    <a:lnTo>
                      <a:pt x="119" y="45"/>
                    </a:lnTo>
                    <a:lnTo>
                      <a:pt x="114" y="37"/>
                    </a:lnTo>
                    <a:lnTo>
                      <a:pt x="107" y="28"/>
                    </a:lnTo>
                    <a:lnTo>
                      <a:pt x="99" y="22"/>
                    </a:lnTo>
                    <a:lnTo>
                      <a:pt x="88" y="16"/>
                    </a:lnTo>
                    <a:lnTo>
                      <a:pt x="88" y="16"/>
                    </a:lnTo>
                    <a:lnTo>
                      <a:pt x="79" y="14"/>
                    </a:lnTo>
                    <a:lnTo>
                      <a:pt x="68" y="12"/>
                    </a:lnTo>
                    <a:lnTo>
                      <a:pt x="68" y="0"/>
                    </a:lnTo>
                    <a:close/>
                    <a:moveTo>
                      <a:pt x="6" y="42"/>
                    </a:moveTo>
                    <a:lnTo>
                      <a:pt x="6" y="42"/>
                    </a:lnTo>
                    <a:lnTo>
                      <a:pt x="10" y="33"/>
                    </a:lnTo>
                    <a:lnTo>
                      <a:pt x="16" y="24"/>
                    </a:lnTo>
                    <a:lnTo>
                      <a:pt x="23" y="16"/>
                    </a:lnTo>
                    <a:lnTo>
                      <a:pt x="31" y="11"/>
                    </a:lnTo>
                    <a:lnTo>
                      <a:pt x="39" y="5"/>
                    </a:lnTo>
                    <a:lnTo>
                      <a:pt x="49" y="3"/>
                    </a:lnTo>
                    <a:lnTo>
                      <a:pt x="58" y="0"/>
                    </a:lnTo>
                    <a:lnTo>
                      <a:pt x="68" y="0"/>
                    </a:lnTo>
                    <a:lnTo>
                      <a:pt x="68" y="12"/>
                    </a:lnTo>
                    <a:lnTo>
                      <a:pt x="68" y="12"/>
                    </a:lnTo>
                    <a:lnTo>
                      <a:pt x="60" y="12"/>
                    </a:lnTo>
                    <a:lnTo>
                      <a:pt x="52" y="15"/>
                    </a:lnTo>
                    <a:lnTo>
                      <a:pt x="45" y="18"/>
                    </a:lnTo>
                    <a:lnTo>
                      <a:pt x="38" y="22"/>
                    </a:lnTo>
                    <a:lnTo>
                      <a:pt x="31" y="26"/>
                    </a:lnTo>
                    <a:lnTo>
                      <a:pt x="26" y="33"/>
                    </a:lnTo>
                    <a:lnTo>
                      <a:pt x="20" y="39"/>
                    </a:lnTo>
                    <a:lnTo>
                      <a:pt x="18" y="46"/>
                    </a:lnTo>
                    <a:lnTo>
                      <a:pt x="18" y="46"/>
                    </a:lnTo>
                    <a:lnTo>
                      <a:pt x="14" y="57"/>
                    </a:lnTo>
                    <a:lnTo>
                      <a:pt x="14" y="68"/>
                    </a:lnTo>
                    <a:lnTo>
                      <a:pt x="15" y="79"/>
                    </a:lnTo>
                    <a:lnTo>
                      <a:pt x="18" y="88"/>
                    </a:lnTo>
                    <a:lnTo>
                      <a:pt x="23" y="98"/>
                    </a:lnTo>
                    <a:lnTo>
                      <a:pt x="30" y="106"/>
                    </a:lnTo>
                    <a:lnTo>
                      <a:pt x="38" y="112"/>
                    </a:lnTo>
                    <a:lnTo>
                      <a:pt x="48" y="118"/>
                    </a:lnTo>
                    <a:lnTo>
                      <a:pt x="48" y="118"/>
                    </a:lnTo>
                    <a:lnTo>
                      <a:pt x="58" y="121"/>
                    </a:lnTo>
                    <a:lnTo>
                      <a:pt x="68" y="122"/>
                    </a:lnTo>
                    <a:lnTo>
                      <a:pt x="68" y="134"/>
                    </a:lnTo>
                    <a:lnTo>
                      <a:pt x="68" y="134"/>
                    </a:lnTo>
                    <a:lnTo>
                      <a:pt x="56" y="133"/>
                    </a:lnTo>
                    <a:lnTo>
                      <a:pt x="43" y="130"/>
                    </a:lnTo>
                    <a:lnTo>
                      <a:pt x="43" y="130"/>
                    </a:lnTo>
                    <a:lnTo>
                      <a:pt x="31" y="123"/>
                    </a:lnTo>
                    <a:lnTo>
                      <a:pt x="20" y="115"/>
                    </a:lnTo>
                    <a:lnTo>
                      <a:pt x="12" y="104"/>
                    </a:lnTo>
                    <a:lnTo>
                      <a:pt x="6" y="93"/>
                    </a:lnTo>
                    <a:lnTo>
                      <a:pt x="3" y="81"/>
                    </a:lnTo>
                    <a:lnTo>
                      <a:pt x="0" y="68"/>
                    </a:lnTo>
                    <a:lnTo>
                      <a:pt x="1" y="56"/>
                    </a:lnTo>
                    <a:lnTo>
                      <a:pt x="6" y="42"/>
                    </a:lnTo>
                    <a:lnTo>
                      <a:pt x="6" y="42"/>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69" name="Freeform 179">
                <a:extLst>
                  <a:ext uri="{FF2B5EF4-FFF2-40B4-BE49-F238E27FC236}">
                    <a16:creationId xmlns="" xmlns:a16="http://schemas.microsoft.com/office/drawing/2014/main" id="{1987439E-3D84-4DFD-8490-3A721A7CBD1E}"/>
                  </a:ext>
                </a:extLst>
              </p:cNvPr>
              <p:cNvSpPr>
                <a:spLocks noChangeArrowheads="1"/>
              </p:cNvSpPr>
              <p:nvPr/>
            </p:nvSpPr>
            <p:spPr bwMode="auto">
              <a:xfrm>
                <a:off x="192087" y="128588"/>
                <a:ext cx="106363" cy="65088"/>
              </a:xfrm>
              <a:custGeom>
                <a:avLst/>
                <a:gdLst>
                  <a:gd name="T0" fmla="*/ 61 w 67"/>
                  <a:gd name="T1" fmla="*/ 41 h 41"/>
                  <a:gd name="T2" fmla="*/ 67 w 67"/>
                  <a:gd name="T3" fmla="*/ 25 h 41"/>
                  <a:gd name="T4" fmla="*/ 6 w 67"/>
                  <a:gd name="T5" fmla="*/ 0 h 41"/>
                  <a:gd name="T6" fmla="*/ 0 w 67"/>
                  <a:gd name="T7" fmla="*/ 17 h 41"/>
                  <a:gd name="T8" fmla="*/ 61 w 67"/>
                  <a:gd name="T9" fmla="*/ 41 h 41"/>
                  <a:gd name="T10" fmla="*/ 0 60000 65536"/>
                  <a:gd name="T11" fmla="*/ 0 60000 65536"/>
                  <a:gd name="T12" fmla="*/ 0 60000 65536"/>
                  <a:gd name="T13" fmla="*/ 0 60000 65536"/>
                  <a:gd name="T14" fmla="*/ 0 60000 65536"/>
                  <a:gd name="T15" fmla="*/ 0 w 67"/>
                  <a:gd name="T16" fmla="*/ 0 h 41"/>
                  <a:gd name="T17" fmla="*/ 67 w 67"/>
                  <a:gd name="T18" fmla="*/ 41 h 41"/>
                </a:gdLst>
                <a:ahLst/>
                <a:cxnLst>
                  <a:cxn ang="T10">
                    <a:pos x="T0" y="T1"/>
                  </a:cxn>
                  <a:cxn ang="T11">
                    <a:pos x="T2" y="T3"/>
                  </a:cxn>
                  <a:cxn ang="T12">
                    <a:pos x="T4" y="T5"/>
                  </a:cxn>
                  <a:cxn ang="T13">
                    <a:pos x="T6" y="T7"/>
                  </a:cxn>
                  <a:cxn ang="T14">
                    <a:pos x="T8" y="T9"/>
                  </a:cxn>
                </a:cxnLst>
                <a:rect l="T15" t="T16" r="T17" b="T18"/>
                <a:pathLst>
                  <a:path w="67" h="41">
                    <a:moveTo>
                      <a:pt x="61" y="41"/>
                    </a:moveTo>
                    <a:lnTo>
                      <a:pt x="67" y="25"/>
                    </a:lnTo>
                    <a:lnTo>
                      <a:pt x="6" y="0"/>
                    </a:lnTo>
                    <a:lnTo>
                      <a:pt x="0" y="17"/>
                    </a:lnTo>
                    <a:lnTo>
                      <a:pt x="61" y="41"/>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70" name="Freeform 180">
                <a:extLst>
                  <a:ext uri="{FF2B5EF4-FFF2-40B4-BE49-F238E27FC236}">
                    <a16:creationId xmlns="" xmlns:a16="http://schemas.microsoft.com/office/drawing/2014/main" id="{E5D133F0-0C5F-4985-9BDB-26FDACA3A527}"/>
                  </a:ext>
                </a:extLst>
              </p:cNvPr>
              <p:cNvSpPr>
                <a:spLocks noChangeArrowheads="1"/>
              </p:cNvSpPr>
              <p:nvPr/>
            </p:nvSpPr>
            <p:spPr bwMode="auto">
              <a:xfrm>
                <a:off x="225425" y="139700"/>
                <a:ext cx="138113" cy="80963"/>
              </a:xfrm>
              <a:custGeom>
                <a:avLst/>
                <a:gdLst>
                  <a:gd name="T0" fmla="*/ 67 w 87"/>
                  <a:gd name="T1" fmla="*/ 51 h 51"/>
                  <a:gd name="T2" fmla="*/ 67 w 87"/>
                  <a:gd name="T3" fmla="*/ 51 h 51"/>
                  <a:gd name="T4" fmla="*/ 73 w 87"/>
                  <a:gd name="T5" fmla="*/ 51 h 51"/>
                  <a:gd name="T6" fmla="*/ 79 w 87"/>
                  <a:gd name="T7" fmla="*/ 51 h 51"/>
                  <a:gd name="T8" fmla="*/ 83 w 87"/>
                  <a:gd name="T9" fmla="*/ 47 h 51"/>
                  <a:gd name="T10" fmla="*/ 86 w 87"/>
                  <a:gd name="T11" fmla="*/ 43 h 51"/>
                  <a:gd name="T12" fmla="*/ 86 w 87"/>
                  <a:gd name="T13" fmla="*/ 43 h 51"/>
                  <a:gd name="T14" fmla="*/ 87 w 87"/>
                  <a:gd name="T15" fmla="*/ 37 h 51"/>
                  <a:gd name="T16" fmla="*/ 86 w 87"/>
                  <a:gd name="T17" fmla="*/ 31 h 51"/>
                  <a:gd name="T18" fmla="*/ 83 w 87"/>
                  <a:gd name="T19" fmla="*/ 27 h 51"/>
                  <a:gd name="T20" fmla="*/ 78 w 87"/>
                  <a:gd name="T21" fmla="*/ 24 h 51"/>
                  <a:gd name="T22" fmla="*/ 21 w 87"/>
                  <a:gd name="T23" fmla="*/ 1 h 51"/>
                  <a:gd name="T24" fmla="*/ 21 w 87"/>
                  <a:gd name="T25" fmla="*/ 1 h 51"/>
                  <a:gd name="T26" fmla="*/ 15 w 87"/>
                  <a:gd name="T27" fmla="*/ 0 h 51"/>
                  <a:gd name="T28" fmla="*/ 10 w 87"/>
                  <a:gd name="T29" fmla="*/ 1 h 51"/>
                  <a:gd name="T30" fmla="*/ 4 w 87"/>
                  <a:gd name="T31" fmla="*/ 4 h 51"/>
                  <a:gd name="T32" fmla="*/ 2 w 87"/>
                  <a:gd name="T33" fmla="*/ 10 h 51"/>
                  <a:gd name="T34" fmla="*/ 2 w 87"/>
                  <a:gd name="T35" fmla="*/ 10 h 51"/>
                  <a:gd name="T36" fmla="*/ 0 w 87"/>
                  <a:gd name="T37" fmla="*/ 15 h 51"/>
                  <a:gd name="T38" fmla="*/ 2 w 87"/>
                  <a:gd name="T39" fmla="*/ 20 h 51"/>
                  <a:gd name="T40" fmla="*/ 4 w 87"/>
                  <a:gd name="T41" fmla="*/ 24 h 51"/>
                  <a:gd name="T42" fmla="*/ 10 w 87"/>
                  <a:gd name="T43" fmla="*/ 28 h 51"/>
                  <a:gd name="T44" fmla="*/ 67 w 87"/>
                  <a:gd name="T45" fmla="*/ 51 h 5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87"/>
                  <a:gd name="T70" fmla="*/ 0 h 51"/>
                  <a:gd name="T71" fmla="*/ 87 w 87"/>
                  <a:gd name="T72" fmla="*/ 51 h 5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87" h="51">
                    <a:moveTo>
                      <a:pt x="67" y="51"/>
                    </a:moveTo>
                    <a:lnTo>
                      <a:pt x="67" y="51"/>
                    </a:lnTo>
                    <a:lnTo>
                      <a:pt x="73" y="51"/>
                    </a:lnTo>
                    <a:lnTo>
                      <a:pt x="79" y="51"/>
                    </a:lnTo>
                    <a:lnTo>
                      <a:pt x="83" y="47"/>
                    </a:lnTo>
                    <a:lnTo>
                      <a:pt x="86" y="43"/>
                    </a:lnTo>
                    <a:lnTo>
                      <a:pt x="86" y="43"/>
                    </a:lnTo>
                    <a:lnTo>
                      <a:pt x="87" y="37"/>
                    </a:lnTo>
                    <a:lnTo>
                      <a:pt x="86" y="31"/>
                    </a:lnTo>
                    <a:lnTo>
                      <a:pt x="83" y="27"/>
                    </a:lnTo>
                    <a:lnTo>
                      <a:pt x="78" y="24"/>
                    </a:lnTo>
                    <a:lnTo>
                      <a:pt x="21" y="1"/>
                    </a:lnTo>
                    <a:lnTo>
                      <a:pt x="21" y="1"/>
                    </a:lnTo>
                    <a:lnTo>
                      <a:pt x="15" y="0"/>
                    </a:lnTo>
                    <a:lnTo>
                      <a:pt x="10" y="1"/>
                    </a:lnTo>
                    <a:lnTo>
                      <a:pt x="4" y="4"/>
                    </a:lnTo>
                    <a:lnTo>
                      <a:pt x="2" y="10"/>
                    </a:lnTo>
                    <a:lnTo>
                      <a:pt x="2" y="10"/>
                    </a:lnTo>
                    <a:lnTo>
                      <a:pt x="0" y="15"/>
                    </a:lnTo>
                    <a:lnTo>
                      <a:pt x="2" y="20"/>
                    </a:lnTo>
                    <a:lnTo>
                      <a:pt x="4" y="24"/>
                    </a:lnTo>
                    <a:lnTo>
                      <a:pt x="10" y="28"/>
                    </a:lnTo>
                    <a:lnTo>
                      <a:pt x="67" y="51"/>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grpSp>
        <p:sp>
          <p:nvSpPr>
            <p:cNvPr id="51" name="Freeform 181">
              <a:extLst>
                <a:ext uri="{FF2B5EF4-FFF2-40B4-BE49-F238E27FC236}">
                  <a16:creationId xmlns="" xmlns:a16="http://schemas.microsoft.com/office/drawing/2014/main" id="{630CACFC-0592-4DE3-9B56-A3081618384B}"/>
                </a:ext>
              </a:extLst>
            </p:cNvPr>
            <p:cNvSpPr>
              <a:spLocks noEditPoints="1" noChangeArrowheads="1"/>
            </p:cNvSpPr>
            <p:nvPr/>
          </p:nvSpPr>
          <p:spPr bwMode="auto">
            <a:xfrm>
              <a:off x="4660301" y="1710934"/>
              <a:ext cx="286147" cy="104166"/>
            </a:xfrm>
            <a:custGeom>
              <a:avLst/>
              <a:gdLst>
                <a:gd name="T0" fmla="*/ 2147483647 w 275"/>
                <a:gd name="T1" fmla="*/ 2147483647 h 98"/>
                <a:gd name="T2" fmla="*/ 2147483647 w 275"/>
                <a:gd name="T3" fmla="*/ 2147483647 h 98"/>
                <a:gd name="T4" fmla="*/ 2147483647 w 275"/>
                <a:gd name="T5" fmla="*/ 2147483647 h 98"/>
                <a:gd name="T6" fmla="*/ 2147483647 w 275"/>
                <a:gd name="T7" fmla="*/ 2147483647 h 98"/>
                <a:gd name="T8" fmla="*/ 2147483647 w 275"/>
                <a:gd name="T9" fmla="*/ 2147483647 h 98"/>
                <a:gd name="T10" fmla="*/ 2147483647 w 275"/>
                <a:gd name="T11" fmla="*/ 2147483647 h 98"/>
                <a:gd name="T12" fmla="*/ 2147483647 w 275"/>
                <a:gd name="T13" fmla="*/ 2147483647 h 98"/>
                <a:gd name="T14" fmla="*/ 2147483647 w 275"/>
                <a:gd name="T15" fmla="*/ 2147483647 h 98"/>
                <a:gd name="T16" fmla="*/ 2147483647 w 275"/>
                <a:gd name="T17" fmla="*/ 2147483647 h 98"/>
                <a:gd name="T18" fmla="*/ 2147483647 w 275"/>
                <a:gd name="T19" fmla="*/ 2147483647 h 98"/>
                <a:gd name="T20" fmla="*/ 2147483647 w 275"/>
                <a:gd name="T21" fmla="*/ 2147483647 h 98"/>
                <a:gd name="T22" fmla="*/ 2147483647 w 275"/>
                <a:gd name="T23" fmla="*/ 2147483647 h 98"/>
                <a:gd name="T24" fmla="*/ 2147483647 w 275"/>
                <a:gd name="T25" fmla="*/ 2147483647 h 98"/>
                <a:gd name="T26" fmla="*/ 2147483647 w 275"/>
                <a:gd name="T27" fmla="*/ 2147483647 h 98"/>
                <a:gd name="T28" fmla="*/ 2147483647 w 275"/>
                <a:gd name="T29" fmla="*/ 2147483647 h 98"/>
                <a:gd name="T30" fmla="*/ 2147483647 w 275"/>
                <a:gd name="T31" fmla="*/ 2147483647 h 98"/>
                <a:gd name="T32" fmla="*/ 2147483647 w 275"/>
                <a:gd name="T33" fmla="*/ 2147483647 h 98"/>
                <a:gd name="T34" fmla="*/ 2147483647 w 275"/>
                <a:gd name="T35" fmla="*/ 2147483647 h 98"/>
                <a:gd name="T36" fmla="*/ 2147483647 w 275"/>
                <a:gd name="T37" fmla="*/ 2147483647 h 98"/>
                <a:gd name="T38" fmla="*/ 2147483647 w 275"/>
                <a:gd name="T39" fmla="*/ 2147483647 h 98"/>
                <a:gd name="T40" fmla="*/ 2147483647 w 275"/>
                <a:gd name="T41" fmla="*/ 2147483647 h 98"/>
                <a:gd name="T42" fmla="*/ 2147483647 w 275"/>
                <a:gd name="T43" fmla="*/ 2147483647 h 98"/>
                <a:gd name="T44" fmla="*/ 2147483647 w 275"/>
                <a:gd name="T45" fmla="*/ 2147483647 h 98"/>
                <a:gd name="T46" fmla="*/ 2147483647 w 275"/>
                <a:gd name="T47" fmla="*/ 2147483647 h 98"/>
                <a:gd name="T48" fmla="*/ 2147483647 w 275"/>
                <a:gd name="T49" fmla="*/ 2147483647 h 98"/>
                <a:gd name="T50" fmla="*/ 2147483647 w 275"/>
                <a:gd name="T51" fmla="*/ 2147483647 h 98"/>
                <a:gd name="T52" fmla="*/ 2147483647 w 275"/>
                <a:gd name="T53" fmla="*/ 2147483647 h 98"/>
                <a:gd name="T54" fmla="*/ 2147483647 w 275"/>
                <a:gd name="T55" fmla="*/ 2147483647 h 98"/>
                <a:gd name="T56" fmla="*/ 2147483647 w 275"/>
                <a:gd name="T57" fmla="*/ 2147483647 h 98"/>
                <a:gd name="T58" fmla="*/ 2147483647 w 275"/>
                <a:gd name="T59" fmla="*/ 2147483647 h 98"/>
                <a:gd name="T60" fmla="*/ 2147483647 w 275"/>
                <a:gd name="T61" fmla="*/ 2147483647 h 98"/>
                <a:gd name="T62" fmla="*/ 2147483647 w 275"/>
                <a:gd name="T63" fmla="*/ 2147483647 h 98"/>
                <a:gd name="T64" fmla="*/ 2147483647 w 275"/>
                <a:gd name="T65" fmla="*/ 2147483647 h 98"/>
                <a:gd name="T66" fmla="*/ 2147483647 w 275"/>
                <a:gd name="T67" fmla="*/ 2147483647 h 98"/>
                <a:gd name="T68" fmla="*/ 2147483647 w 275"/>
                <a:gd name="T69" fmla="*/ 2147483647 h 98"/>
                <a:gd name="T70" fmla="*/ 2147483647 w 275"/>
                <a:gd name="T71" fmla="*/ 2147483647 h 98"/>
                <a:gd name="T72" fmla="*/ 2147483647 w 275"/>
                <a:gd name="T73" fmla="*/ 0 h 98"/>
                <a:gd name="T74" fmla="*/ 2147483647 w 275"/>
                <a:gd name="T75" fmla="*/ 0 h 98"/>
                <a:gd name="T76" fmla="*/ 2147483647 w 275"/>
                <a:gd name="T77" fmla="*/ 2147483647 h 98"/>
                <a:gd name="T78" fmla="*/ 2147483647 w 275"/>
                <a:gd name="T79" fmla="*/ 2147483647 h 98"/>
                <a:gd name="T80" fmla="*/ 2147483647 w 275"/>
                <a:gd name="T81" fmla="*/ 0 h 98"/>
                <a:gd name="T82" fmla="*/ 2147483647 w 275"/>
                <a:gd name="T83" fmla="*/ 2147483647 h 98"/>
                <a:gd name="T84" fmla="*/ 2147483647 w 275"/>
                <a:gd name="T85" fmla="*/ 2147483647 h 98"/>
                <a:gd name="T86" fmla="*/ 2147483647 w 275"/>
                <a:gd name="T87" fmla="*/ 2147483647 h 98"/>
                <a:gd name="T88" fmla="*/ 2147483647 w 275"/>
                <a:gd name="T89" fmla="*/ 2147483647 h 98"/>
                <a:gd name="T90" fmla="*/ 2147483647 w 275"/>
                <a:gd name="T91" fmla="*/ 2147483647 h 98"/>
                <a:gd name="T92" fmla="*/ 2147483647 w 275"/>
                <a:gd name="T93" fmla="*/ 2147483647 h 98"/>
                <a:gd name="T94" fmla="*/ 2147483647 w 275"/>
                <a:gd name="T95" fmla="*/ 2147483647 h 98"/>
                <a:gd name="T96" fmla="*/ 2147483647 w 275"/>
                <a:gd name="T97" fmla="*/ 2147483647 h 98"/>
                <a:gd name="T98" fmla="*/ 2147483647 w 275"/>
                <a:gd name="T99" fmla="*/ 2147483647 h 98"/>
                <a:gd name="T100" fmla="*/ 2147483647 w 275"/>
                <a:gd name="T101" fmla="*/ 2147483647 h 98"/>
                <a:gd name="T102" fmla="*/ 2147483647 w 275"/>
                <a:gd name="T103" fmla="*/ 2147483647 h 98"/>
                <a:gd name="T104" fmla="*/ 2147483647 w 275"/>
                <a:gd name="T105" fmla="*/ 2147483647 h 98"/>
                <a:gd name="T106" fmla="*/ 2147483647 w 275"/>
                <a:gd name="T107" fmla="*/ 2147483647 h 98"/>
                <a:gd name="T108" fmla="*/ 2147483647 w 275"/>
                <a:gd name="T109" fmla="*/ 2147483647 h 98"/>
                <a:gd name="T110" fmla="*/ 2147483647 w 275"/>
                <a:gd name="T111" fmla="*/ 2147483647 h 98"/>
                <a:gd name="T112" fmla="*/ 2147483647 w 275"/>
                <a:gd name="T113" fmla="*/ 2147483647 h 98"/>
                <a:gd name="T114" fmla="*/ 2147483647 w 275"/>
                <a:gd name="T115" fmla="*/ 2147483647 h 98"/>
                <a:gd name="T116" fmla="*/ 2147483647 w 275"/>
                <a:gd name="T117" fmla="*/ 2147483647 h 98"/>
                <a:gd name="T118" fmla="*/ 2147483647 w 275"/>
                <a:gd name="T119" fmla="*/ 2147483647 h 9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75"/>
                <a:gd name="T181" fmla="*/ 0 h 98"/>
                <a:gd name="T182" fmla="*/ 275 w 275"/>
                <a:gd name="T183" fmla="*/ 98 h 98"/>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75" h="98">
                  <a:moveTo>
                    <a:pt x="240" y="40"/>
                  </a:moveTo>
                  <a:lnTo>
                    <a:pt x="239" y="40"/>
                  </a:lnTo>
                  <a:lnTo>
                    <a:pt x="239" y="44"/>
                  </a:lnTo>
                  <a:lnTo>
                    <a:pt x="258" y="65"/>
                  </a:lnTo>
                  <a:lnTo>
                    <a:pt x="255" y="82"/>
                  </a:lnTo>
                  <a:lnTo>
                    <a:pt x="239" y="88"/>
                  </a:lnTo>
                  <a:lnTo>
                    <a:pt x="239" y="94"/>
                  </a:lnTo>
                  <a:lnTo>
                    <a:pt x="275" y="78"/>
                  </a:lnTo>
                  <a:lnTo>
                    <a:pt x="240" y="40"/>
                  </a:lnTo>
                  <a:close/>
                  <a:moveTo>
                    <a:pt x="239" y="40"/>
                  </a:moveTo>
                  <a:lnTo>
                    <a:pt x="118" y="15"/>
                  </a:lnTo>
                  <a:lnTo>
                    <a:pt x="115" y="13"/>
                  </a:lnTo>
                  <a:lnTo>
                    <a:pt x="111" y="11"/>
                  </a:lnTo>
                  <a:lnTo>
                    <a:pt x="84" y="4"/>
                  </a:lnTo>
                  <a:lnTo>
                    <a:pt x="84" y="8"/>
                  </a:lnTo>
                  <a:lnTo>
                    <a:pt x="107" y="14"/>
                  </a:lnTo>
                  <a:lnTo>
                    <a:pt x="110" y="15"/>
                  </a:lnTo>
                  <a:lnTo>
                    <a:pt x="113" y="17"/>
                  </a:lnTo>
                  <a:lnTo>
                    <a:pt x="113" y="19"/>
                  </a:lnTo>
                  <a:lnTo>
                    <a:pt x="113" y="22"/>
                  </a:lnTo>
                  <a:lnTo>
                    <a:pt x="110" y="36"/>
                  </a:lnTo>
                  <a:lnTo>
                    <a:pt x="109" y="33"/>
                  </a:lnTo>
                  <a:lnTo>
                    <a:pt x="105" y="30"/>
                  </a:lnTo>
                  <a:lnTo>
                    <a:pt x="84" y="26"/>
                  </a:lnTo>
                  <a:lnTo>
                    <a:pt x="84" y="73"/>
                  </a:lnTo>
                  <a:lnTo>
                    <a:pt x="99" y="76"/>
                  </a:lnTo>
                  <a:lnTo>
                    <a:pt x="103" y="76"/>
                  </a:lnTo>
                  <a:lnTo>
                    <a:pt x="106" y="73"/>
                  </a:lnTo>
                  <a:lnTo>
                    <a:pt x="228" y="98"/>
                  </a:lnTo>
                  <a:lnTo>
                    <a:pt x="239" y="94"/>
                  </a:lnTo>
                  <a:lnTo>
                    <a:pt x="239" y="88"/>
                  </a:lnTo>
                  <a:lnTo>
                    <a:pt x="228" y="94"/>
                  </a:lnTo>
                  <a:lnTo>
                    <a:pt x="225" y="92"/>
                  </a:lnTo>
                  <a:lnTo>
                    <a:pt x="222" y="91"/>
                  </a:lnTo>
                  <a:lnTo>
                    <a:pt x="220" y="90"/>
                  </a:lnTo>
                  <a:lnTo>
                    <a:pt x="218" y="86"/>
                  </a:lnTo>
                  <a:lnTo>
                    <a:pt x="218" y="83"/>
                  </a:lnTo>
                  <a:lnTo>
                    <a:pt x="220" y="80"/>
                  </a:lnTo>
                  <a:lnTo>
                    <a:pt x="221" y="78"/>
                  </a:lnTo>
                  <a:lnTo>
                    <a:pt x="224" y="76"/>
                  </a:lnTo>
                  <a:lnTo>
                    <a:pt x="226" y="76"/>
                  </a:lnTo>
                  <a:lnTo>
                    <a:pt x="224" y="75"/>
                  </a:lnTo>
                  <a:lnTo>
                    <a:pt x="222" y="72"/>
                  </a:lnTo>
                  <a:lnTo>
                    <a:pt x="221" y="69"/>
                  </a:lnTo>
                  <a:lnTo>
                    <a:pt x="221" y="67"/>
                  </a:lnTo>
                  <a:lnTo>
                    <a:pt x="222" y="64"/>
                  </a:lnTo>
                  <a:lnTo>
                    <a:pt x="225" y="61"/>
                  </a:lnTo>
                  <a:lnTo>
                    <a:pt x="226" y="60"/>
                  </a:lnTo>
                  <a:lnTo>
                    <a:pt x="230" y="60"/>
                  </a:lnTo>
                  <a:lnTo>
                    <a:pt x="228" y="57"/>
                  </a:lnTo>
                  <a:lnTo>
                    <a:pt x="225" y="56"/>
                  </a:lnTo>
                  <a:lnTo>
                    <a:pt x="225" y="53"/>
                  </a:lnTo>
                  <a:lnTo>
                    <a:pt x="225" y="49"/>
                  </a:lnTo>
                  <a:lnTo>
                    <a:pt x="226" y="46"/>
                  </a:lnTo>
                  <a:lnTo>
                    <a:pt x="229" y="44"/>
                  </a:lnTo>
                  <a:lnTo>
                    <a:pt x="232" y="42"/>
                  </a:lnTo>
                  <a:lnTo>
                    <a:pt x="235" y="42"/>
                  </a:lnTo>
                  <a:lnTo>
                    <a:pt x="237" y="44"/>
                  </a:lnTo>
                  <a:lnTo>
                    <a:pt x="239" y="44"/>
                  </a:lnTo>
                  <a:lnTo>
                    <a:pt x="239" y="40"/>
                  </a:lnTo>
                  <a:close/>
                  <a:moveTo>
                    <a:pt x="84" y="4"/>
                  </a:moveTo>
                  <a:lnTo>
                    <a:pt x="63" y="0"/>
                  </a:lnTo>
                  <a:lnTo>
                    <a:pt x="60" y="0"/>
                  </a:lnTo>
                  <a:lnTo>
                    <a:pt x="57" y="2"/>
                  </a:lnTo>
                  <a:lnTo>
                    <a:pt x="54" y="3"/>
                  </a:lnTo>
                  <a:lnTo>
                    <a:pt x="53" y="6"/>
                  </a:lnTo>
                  <a:lnTo>
                    <a:pt x="33" y="2"/>
                  </a:lnTo>
                  <a:lnTo>
                    <a:pt x="27" y="0"/>
                  </a:lnTo>
                  <a:lnTo>
                    <a:pt x="22" y="2"/>
                  </a:lnTo>
                  <a:lnTo>
                    <a:pt x="18" y="3"/>
                  </a:lnTo>
                  <a:lnTo>
                    <a:pt x="12" y="6"/>
                  </a:lnTo>
                  <a:lnTo>
                    <a:pt x="8" y="8"/>
                  </a:lnTo>
                  <a:lnTo>
                    <a:pt x="6" y="13"/>
                  </a:lnTo>
                  <a:lnTo>
                    <a:pt x="3" y="18"/>
                  </a:lnTo>
                  <a:lnTo>
                    <a:pt x="2" y="22"/>
                  </a:lnTo>
                  <a:lnTo>
                    <a:pt x="0" y="29"/>
                  </a:lnTo>
                  <a:lnTo>
                    <a:pt x="2" y="33"/>
                  </a:lnTo>
                  <a:lnTo>
                    <a:pt x="3" y="38"/>
                  </a:lnTo>
                  <a:lnTo>
                    <a:pt x="6" y="44"/>
                  </a:lnTo>
                  <a:lnTo>
                    <a:pt x="8" y="48"/>
                  </a:lnTo>
                  <a:lnTo>
                    <a:pt x="12" y="50"/>
                  </a:lnTo>
                  <a:lnTo>
                    <a:pt x="18" y="53"/>
                  </a:lnTo>
                  <a:lnTo>
                    <a:pt x="23" y="54"/>
                  </a:lnTo>
                  <a:lnTo>
                    <a:pt x="35" y="57"/>
                  </a:lnTo>
                  <a:lnTo>
                    <a:pt x="50" y="23"/>
                  </a:lnTo>
                  <a:lnTo>
                    <a:pt x="42" y="59"/>
                  </a:lnTo>
                  <a:lnTo>
                    <a:pt x="44" y="61"/>
                  </a:lnTo>
                  <a:lnTo>
                    <a:pt x="45" y="64"/>
                  </a:lnTo>
                  <a:lnTo>
                    <a:pt x="46" y="65"/>
                  </a:lnTo>
                  <a:lnTo>
                    <a:pt x="49" y="67"/>
                  </a:lnTo>
                  <a:lnTo>
                    <a:pt x="84" y="73"/>
                  </a:lnTo>
                  <a:lnTo>
                    <a:pt x="84" y="26"/>
                  </a:lnTo>
                  <a:lnTo>
                    <a:pt x="61" y="22"/>
                  </a:lnTo>
                  <a:lnTo>
                    <a:pt x="57" y="22"/>
                  </a:lnTo>
                  <a:lnTo>
                    <a:pt x="54" y="25"/>
                  </a:lnTo>
                  <a:lnTo>
                    <a:pt x="57" y="11"/>
                  </a:lnTo>
                  <a:lnTo>
                    <a:pt x="58" y="8"/>
                  </a:lnTo>
                  <a:lnTo>
                    <a:pt x="60" y="7"/>
                  </a:lnTo>
                  <a:lnTo>
                    <a:pt x="63" y="6"/>
                  </a:lnTo>
                  <a:lnTo>
                    <a:pt x="65" y="6"/>
                  </a:lnTo>
                  <a:lnTo>
                    <a:pt x="84" y="8"/>
                  </a:lnTo>
                  <a:lnTo>
                    <a:pt x="84" y="4"/>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nvGrpSpPr>
            <p:cNvPr id="52" name="组合 205">
              <a:extLst>
                <a:ext uri="{FF2B5EF4-FFF2-40B4-BE49-F238E27FC236}">
                  <a16:creationId xmlns="" xmlns:a16="http://schemas.microsoft.com/office/drawing/2014/main" id="{F1A74BB0-C9E9-4C76-942C-C392EC787A3B}"/>
                </a:ext>
              </a:extLst>
            </p:cNvPr>
            <p:cNvGrpSpPr>
              <a:grpSpLocks/>
            </p:cNvGrpSpPr>
            <p:nvPr/>
          </p:nvGrpSpPr>
          <p:grpSpPr bwMode="auto">
            <a:xfrm>
              <a:off x="3584390" y="1973474"/>
              <a:ext cx="162323" cy="209395"/>
              <a:chOff x="0" y="0"/>
              <a:chExt cx="247651" cy="312737"/>
            </a:xfrm>
            <a:grpFill/>
          </p:grpSpPr>
          <p:sp>
            <p:nvSpPr>
              <p:cNvPr id="65" name="Freeform 182">
                <a:extLst>
                  <a:ext uri="{FF2B5EF4-FFF2-40B4-BE49-F238E27FC236}">
                    <a16:creationId xmlns="" xmlns:a16="http://schemas.microsoft.com/office/drawing/2014/main" id="{8CA50AAF-D8D5-44A6-8EA9-15D1813A996F}"/>
                  </a:ext>
                </a:extLst>
              </p:cNvPr>
              <p:cNvSpPr>
                <a:spLocks noChangeArrowheads="1"/>
              </p:cNvSpPr>
              <p:nvPr/>
            </p:nvSpPr>
            <p:spPr bwMode="auto">
              <a:xfrm>
                <a:off x="11113" y="11112"/>
                <a:ext cx="236538" cy="301625"/>
              </a:xfrm>
              <a:custGeom>
                <a:avLst/>
                <a:gdLst>
                  <a:gd name="T0" fmla="*/ 0 w 149"/>
                  <a:gd name="T1" fmla="*/ 33 h 190"/>
                  <a:gd name="T2" fmla="*/ 7 w 149"/>
                  <a:gd name="T3" fmla="*/ 28 h 190"/>
                  <a:gd name="T4" fmla="*/ 96 w 149"/>
                  <a:gd name="T5" fmla="*/ 171 h 190"/>
                  <a:gd name="T6" fmla="*/ 96 w 149"/>
                  <a:gd name="T7" fmla="*/ 171 h 190"/>
                  <a:gd name="T8" fmla="*/ 99 w 149"/>
                  <a:gd name="T9" fmla="*/ 176 h 190"/>
                  <a:gd name="T10" fmla="*/ 101 w 149"/>
                  <a:gd name="T11" fmla="*/ 178 h 190"/>
                  <a:gd name="T12" fmla="*/ 105 w 149"/>
                  <a:gd name="T13" fmla="*/ 180 h 190"/>
                  <a:gd name="T14" fmla="*/ 109 w 149"/>
                  <a:gd name="T15" fmla="*/ 181 h 190"/>
                  <a:gd name="T16" fmla="*/ 114 w 149"/>
                  <a:gd name="T17" fmla="*/ 181 h 190"/>
                  <a:gd name="T18" fmla="*/ 119 w 149"/>
                  <a:gd name="T19" fmla="*/ 181 h 190"/>
                  <a:gd name="T20" fmla="*/ 123 w 149"/>
                  <a:gd name="T21" fmla="*/ 180 h 190"/>
                  <a:gd name="T22" fmla="*/ 127 w 149"/>
                  <a:gd name="T23" fmla="*/ 177 h 190"/>
                  <a:gd name="T24" fmla="*/ 127 w 149"/>
                  <a:gd name="T25" fmla="*/ 177 h 190"/>
                  <a:gd name="T26" fmla="*/ 131 w 149"/>
                  <a:gd name="T27" fmla="*/ 174 h 190"/>
                  <a:gd name="T28" fmla="*/ 135 w 149"/>
                  <a:gd name="T29" fmla="*/ 171 h 190"/>
                  <a:gd name="T30" fmla="*/ 137 w 149"/>
                  <a:gd name="T31" fmla="*/ 167 h 190"/>
                  <a:gd name="T32" fmla="*/ 138 w 149"/>
                  <a:gd name="T33" fmla="*/ 163 h 190"/>
                  <a:gd name="T34" fmla="*/ 139 w 149"/>
                  <a:gd name="T35" fmla="*/ 159 h 190"/>
                  <a:gd name="T36" fmla="*/ 139 w 149"/>
                  <a:gd name="T37" fmla="*/ 155 h 190"/>
                  <a:gd name="T38" fmla="*/ 138 w 149"/>
                  <a:gd name="T39" fmla="*/ 150 h 190"/>
                  <a:gd name="T40" fmla="*/ 137 w 149"/>
                  <a:gd name="T41" fmla="*/ 146 h 190"/>
                  <a:gd name="T42" fmla="*/ 49 w 149"/>
                  <a:gd name="T43" fmla="*/ 4 h 190"/>
                  <a:gd name="T44" fmla="*/ 54 w 149"/>
                  <a:gd name="T45" fmla="*/ 0 h 190"/>
                  <a:gd name="T46" fmla="*/ 145 w 149"/>
                  <a:gd name="T47" fmla="*/ 144 h 190"/>
                  <a:gd name="T48" fmla="*/ 145 w 149"/>
                  <a:gd name="T49" fmla="*/ 144 h 190"/>
                  <a:gd name="T50" fmla="*/ 147 w 149"/>
                  <a:gd name="T51" fmla="*/ 150 h 190"/>
                  <a:gd name="T52" fmla="*/ 149 w 149"/>
                  <a:gd name="T53" fmla="*/ 155 h 190"/>
                  <a:gd name="T54" fmla="*/ 149 w 149"/>
                  <a:gd name="T55" fmla="*/ 161 h 190"/>
                  <a:gd name="T56" fmla="*/ 147 w 149"/>
                  <a:gd name="T57" fmla="*/ 166 h 190"/>
                  <a:gd name="T58" fmla="*/ 145 w 149"/>
                  <a:gd name="T59" fmla="*/ 171 h 190"/>
                  <a:gd name="T60" fmla="*/ 142 w 149"/>
                  <a:gd name="T61" fmla="*/ 177 h 190"/>
                  <a:gd name="T62" fmla="*/ 138 w 149"/>
                  <a:gd name="T63" fmla="*/ 181 h 190"/>
                  <a:gd name="T64" fmla="*/ 133 w 149"/>
                  <a:gd name="T65" fmla="*/ 185 h 190"/>
                  <a:gd name="T66" fmla="*/ 133 w 149"/>
                  <a:gd name="T67" fmla="*/ 185 h 190"/>
                  <a:gd name="T68" fmla="*/ 127 w 149"/>
                  <a:gd name="T69" fmla="*/ 188 h 190"/>
                  <a:gd name="T70" fmla="*/ 120 w 149"/>
                  <a:gd name="T71" fmla="*/ 190 h 190"/>
                  <a:gd name="T72" fmla="*/ 115 w 149"/>
                  <a:gd name="T73" fmla="*/ 190 h 190"/>
                  <a:gd name="T74" fmla="*/ 108 w 149"/>
                  <a:gd name="T75" fmla="*/ 190 h 190"/>
                  <a:gd name="T76" fmla="*/ 103 w 149"/>
                  <a:gd name="T77" fmla="*/ 189 h 190"/>
                  <a:gd name="T78" fmla="*/ 97 w 149"/>
                  <a:gd name="T79" fmla="*/ 186 h 190"/>
                  <a:gd name="T80" fmla="*/ 93 w 149"/>
                  <a:gd name="T81" fmla="*/ 182 h 190"/>
                  <a:gd name="T82" fmla="*/ 91 w 149"/>
                  <a:gd name="T83" fmla="*/ 178 h 190"/>
                  <a:gd name="T84" fmla="*/ 0 w 149"/>
                  <a:gd name="T85" fmla="*/ 33 h 19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49"/>
                  <a:gd name="T130" fmla="*/ 0 h 190"/>
                  <a:gd name="T131" fmla="*/ 149 w 149"/>
                  <a:gd name="T132" fmla="*/ 190 h 19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49" h="190">
                    <a:moveTo>
                      <a:pt x="0" y="33"/>
                    </a:moveTo>
                    <a:lnTo>
                      <a:pt x="7" y="28"/>
                    </a:lnTo>
                    <a:lnTo>
                      <a:pt x="96" y="171"/>
                    </a:lnTo>
                    <a:lnTo>
                      <a:pt x="96" y="171"/>
                    </a:lnTo>
                    <a:lnTo>
                      <a:pt x="99" y="176"/>
                    </a:lnTo>
                    <a:lnTo>
                      <a:pt x="101" y="178"/>
                    </a:lnTo>
                    <a:lnTo>
                      <a:pt x="105" y="180"/>
                    </a:lnTo>
                    <a:lnTo>
                      <a:pt x="109" y="181"/>
                    </a:lnTo>
                    <a:lnTo>
                      <a:pt x="114" y="181"/>
                    </a:lnTo>
                    <a:lnTo>
                      <a:pt x="119" y="181"/>
                    </a:lnTo>
                    <a:lnTo>
                      <a:pt x="123" y="180"/>
                    </a:lnTo>
                    <a:lnTo>
                      <a:pt x="127" y="177"/>
                    </a:lnTo>
                    <a:lnTo>
                      <a:pt x="127" y="177"/>
                    </a:lnTo>
                    <a:lnTo>
                      <a:pt x="131" y="174"/>
                    </a:lnTo>
                    <a:lnTo>
                      <a:pt x="135" y="171"/>
                    </a:lnTo>
                    <a:lnTo>
                      <a:pt x="137" y="167"/>
                    </a:lnTo>
                    <a:lnTo>
                      <a:pt x="138" y="163"/>
                    </a:lnTo>
                    <a:lnTo>
                      <a:pt x="139" y="159"/>
                    </a:lnTo>
                    <a:lnTo>
                      <a:pt x="139" y="155"/>
                    </a:lnTo>
                    <a:lnTo>
                      <a:pt x="138" y="150"/>
                    </a:lnTo>
                    <a:lnTo>
                      <a:pt x="137" y="146"/>
                    </a:lnTo>
                    <a:lnTo>
                      <a:pt x="49" y="4"/>
                    </a:lnTo>
                    <a:lnTo>
                      <a:pt x="54" y="0"/>
                    </a:lnTo>
                    <a:lnTo>
                      <a:pt x="145" y="144"/>
                    </a:lnTo>
                    <a:lnTo>
                      <a:pt x="145" y="144"/>
                    </a:lnTo>
                    <a:lnTo>
                      <a:pt x="147" y="150"/>
                    </a:lnTo>
                    <a:lnTo>
                      <a:pt x="149" y="155"/>
                    </a:lnTo>
                    <a:lnTo>
                      <a:pt x="149" y="161"/>
                    </a:lnTo>
                    <a:lnTo>
                      <a:pt x="147" y="166"/>
                    </a:lnTo>
                    <a:lnTo>
                      <a:pt x="145" y="171"/>
                    </a:lnTo>
                    <a:lnTo>
                      <a:pt x="142" y="177"/>
                    </a:lnTo>
                    <a:lnTo>
                      <a:pt x="138" y="181"/>
                    </a:lnTo>
                    <a:lnTo>
                      <a:pt x="133" y="185"/>
                    </a:lnTo>
                    <a:lnTo>
                      <a:pt x="133" y="185"/>
                    </a:lnTo>
                    <a:lnTo>
                      <a:pt x="127" y="188"/>
                    </a:lnTo>
                    <a:lnTo>
                      <a:pt x="120" y="190"/>
                    </a:lnTo>
                    <a:lnTo>
                      <a:pt x="115" y="190"/>
                    </a:lnTo>
                    <a:lnTo>
                      <a:pt x="108" y="190"/>
                    </a:lnTo>
                    <a:lnTo>
                      <a:pt x="103" y="189"/>
                    </a:lnTo>
                    <a:lnTo>
                      <a:pt x="97" y="186"/>
                    </a:lnTo>
                    <a:lnTo>
                      <a:pt x="93" y="182"/>
                    </a:lnTo>
                    <a:lnTo>
                      <a:pt x="91" y="178"/>
                    </a:lnTo>
                    <a:lnTo>
                      <a:pt x="0" y="33"/>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66" name="Freeform 183">
                <a:extLst>
                  <a:ext uri="{FF2B5EF4-FFF2-40B4-BE49-F238E27FC236}">
                    <a16:creationId xmlns="" xmlns:a16="http://schemas.microsoft.com/office/drawing/2014/main" id="{E7BD0AF6-47B4-41E4-9184-CCB6AF2655E8}"/>
                  </a:ext>
                </a:extLst>
              </p:cNvPr>
              <p:cNvSpPr>
                <a:spLocks noChangeArrowheads="1"/>
              </p:cNvSpPr>
              <p:nvPr/>
            </p:nvSpPr>
            <p:spPr bwMode="auto">
              <a:xfrm>
                <a:off x="0" y="0"/>
                <a:ext cx="114300" cy="79375"/>
              </a:xfrm>
              <a:custGeom>
                <a:avLst/>
                <a:gdLst>
                  <a:gd name="T0" fmla="*/ 0 w 72"/>
                  <a:gd name="T1" fmla="*/ 47 h 50"/>
                  <a:gd name="T2" fmla="*/ 0 w 72"/>
                  <a:gd name="T3" fmla="*/ 47 h 50"/>
                  <a:gd name="T4" fmla="*/ 1 w 72"/>
                  <a:gd name="T5" fmla="*/ 49 h 50"/>
                  <a:gd name="T6" fmla="*/ 4 w 72"/>
                  <a:gd name="T7" fmla="*/ 50 h 50"/>
                  <a:gd name="T8" fmla="*/ 5 w 72"/>
                  <a:gd name="T9" fmla="*/ 50 h 50"/>
                  <a:gd name="T10" fmla="*/ 8 w 72"/>
                  <a:gd name="T11" fmla="*/ 49 h 50"/>
                  <a:gd name="T12" fmla="*/ 69 w 72"/>
                  <a:gd name="T13" fmla="*/ 11 h 50"/>
                  <a:gd name="T14" fmla="*/ 69 w 72"/>
                  <a:gd name="T15" fmla="*/ 11 h 50"/>
                  <a:gd name="T16" fmla="*/ 70 w 72"/>
                  <a:gd name="T17" fmla="*/ 9 h 50"/>
                  <a:gd name="T18" fmla="*/ 72 w 72"/>
                  <a:gd name="T19" fmla="*/ 8 h 50"/>
                  <a:gd name="T20" fmla="*/ 72 w 72"/>
                  <a:gd name="T21" fmla="*/ 5 h 50"/>
                  <a:gd name="T22" fmla="*/ 70 w 72"/>
                  <a:gd name="T23" fmla="*/ 2 h 50"/>
                  <a:gd name="T24" fmla="*/ 70 w 72"/>
                  <a:gd name="T25" fmla="*/ 2 h 50"/>
                  <a:gd name="T26" fmla="*/ 69 w 72"/>
                  <a:gd name="T27" fmla="*/ 1 h 50"/>
                  <a:gd name="T28" fmla="*/ 68 w 72"/>
                  <a:gd name="T29" fmla="*/ 0 h 50"/>
                  <a:gd name="T30" fmla="*/ 65 w 72"/>
                  <a:gd name="T31" fmla="*/ 0 h 50"/>
                  <a:gd name="T32" fmla="*/ 64 w 72"/>
                  <a:gd name="T33" fmla="*/ 1 h 50"/>
                  <a:gd name="T34" fmla="*/ 1 w 72"/>
                  <a:gd name="T35" fmla="*/ 39 h 50"/>
                  <a:gd name="T36" fmla="*/ 1 w 72"/>
                  <a:gd name="T37" fmla="*/ 39 h 50"/>
                  <a:gd name="T38" fmla="*/ 0 w 72"/>
                  <a:gd name="T39" fmla="*/ 40 h 50"/>
                  <a:gd name="T40" fmla="*/ 0 w 72"/>
                  <a:gd name="T41" fmla="*/ 43 h 50"/>
                  <a:gd name="T42" fmla="*/ 0 w 72"/>
                  <a:gd name="T43" fmla="*/ 44 h 50"/>
                  <a:gd name="T44" fmla="*/ 0 w 72"/>
                  <a:gd name="T45" fmla="*/ 47 h 50"/>
                  <a:gd name="T46" fmla="*/ 0 w 72"/>
                  <a:gd name="T47" fmla="*/ 47 h 5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2"/>
                  <a:gd name="T73" fmla="*/ 0 h 50"/>
                  <a:gd name="T74" fmla="*/ 72 w 72"/>
                  <a:gd name="T75" fmla="*/ 50 h 5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2" h="50">
                    <a:moveTo>
                      <a:pt x="0" y="47"/>
                    </a:moveTo>
                    <a:lnTo>
                      <a:pt x="0" y="47"/>
                    </a:lnTo>
                    <a:lnTo>
                      <a:pt x="1" y="49"/>
                    </a:lnTo>
                    <a:lnTo>
                      <a:pt x="4" y="50"/>
                    </a:lnTo>
                    <a:lnTo>
                      <a:pt x="5" y="50"/>
                    </a:lnTo>
                    <a:lnTo>
                      <a:pt x="8" y="49"/>
                    </a:lnTo>
                    <a:lnTo>
                      <a:pt x="69" y="11"/>
                    </a:lnTo>
                    <a:lnTo>
                      <a:pt x="69" y="11"/>
                    </a:lnTo>
                    <a:lnTo>
                      <a:pt x="70" y="9"/>
                    </a:lnTo>
                    <a:lnTo>
                      <a:pt x="72" y="8"/>
                    </a:lnTo>
                    <a:lnTo>
                      <a:pt x="72" y="5"/>
                    </a:lnTo>
                    <a:lnTo>
                      <a:pt x="70" y="2"/>
                    </a:lnTo>
                    <a:lnTo>
                      <a:pt x="70" y="2"/>
                    </a:lnTo>
                    <a:lnTo>
                      <a:pt x="69" y="1"/>
                    </a:lnTo>
                    <a:lnTo>
                      <a:pt x="68" y="0"/>
                    </a:lnTo>
                    <a:lnTo>
                      <a:pt x="65" y="0"/>
                    </a:lnTo>
                    <a:lnTo>
                      <a:pt x="64" y="1"/>
                    </a:lnTo>
                    <a:lnTo>
                      <a:pt x="1" y="39"/>
                    </a:lnTo>
                    <a:lnTo>
                      <a:pt x="1" y="39"/>
                    </a:lnTo>
                    <a:lnTo>
                      <a:pt x="0" y="40"/>
                    </a:lnTo>
                    <a:lnTo>
                      <a:pt x="0" y="43"/>
                    </a:lnTo>
                    <a:lnTo>
                      <a:pt x="0" y="44"/>
                    </a:lnTo>
                    <a:lnTo>
                      <a:pt x="0" y="47"/>
                    </a:lnTo>
                    <a:lnTo>
                      <a:pt x="0" y="47"/>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67" name="Freeform 184">
                <a:extLst>
                  <a:ext uri="{FF2B5EF4-FFF2-40B4-BE49-F238E27FC236}">
                    <a16:creationId xmlns="" xmlns:a16="http://schemas.microsoft.com/office/drawing/2014/main" id="{53A42674-EC49-41A0-8A13-D69BE3B68AE4}"/>
                  </a:ext>
                </a:extLst>
              </p:cNvPr>
              <p:cNvSpPr>
                <a:spLocks noChangeArrowheads="1"/>
              </p:cNvSpPr>
              <p:nvPr/>
            </p:nvSpPr>
            <p:spPr bwMode="auto">
              <a:xfrm>
                <a:off x="44450" y="63500"/>
                <a:ext cx="161925" cy="219075"/>
              </a:xfrm>
              <a:custGeom>
                <a:avLst/>
                <a:gdLst>
                  <a:gd name="T0" fmla="*/ 0 w 102"/>
                  <a:gd name="T1" fmla="*/ 6 h 138"/>
                  <a:gd name="T2" fmla="*/ 9 w 102"/>
                  <a:gd name="T3" fmla="*/ 0 h 138"/>
                  <a:gd name="T4" fmla="*/ 88 w 102"/>
                  <a:gd name="T5" fmla="*/ 128 h 138"/>
                  <a:gd name="T6" fmla="*/ 88 w 102"/>
                  <a:gd name="T7" fmla="*/ 128 h 138"/>
                  <a:gd name="T8" fmla="*/ 91 w 102"/>
                  <a:gd name="T9" fmla="*/ 132 h 138"/>
                  <a:gd name="T10" fmla="*/ 94 w 102"/>
                  <a:gd name="T11" fmla="*/ 133 h 138"/>
                  <a:gd name="T12" fmla="*/ 98 w 102"/>
                  <a:gd name="T13" fmla="*/ 134 h 138"/>
                  <a:gd name="T14" fmla="*/ 102 w 102"/>
                  <a:gd name="T15" fmla="*/ 136 h 138"/>
                  <a:gd name="T16" fmla="*/ 102 w 102"/>
                  <a:gd name="T17" fmla="*/ 136 h 138"/>
                  <a:gd name="T18" fmla="*/ 101 w 102"/>
                  <a:gd name="T19" fmla="*/ 136 h 138"/>
                  <a:gd name="T20" fmla="*/ 101 w 102"/>
                  <a:gd name="T21" fmla="*/ 136 h 138"/>
                  <a:gd name="T22" fmla="*/ 95 w 102"/>
                  <a:gd name="T23" fmla="*/ 138 h 138"/>
                  <a:gd name="T24" fmla="*/ 88 w 102"/>
                  <a:gd name="T25" fmla="*/ 138 h 138"/>
                  <a:gd name="T26" fmla="*/ 83 w 102"/>
                  <a:gd name="T27" fmla="*/ 136 h 138"/>
                  <a:gd name="T28" fmla="*/ 79 w 102"/>
                  <a:gd name="T29" fmla="*/ 132 h 138"/>
                  <a:gd name="T30" fmla="*/ 0 w 102"/>
                  <a:gd name="T31" fmla="*/ 6 h 13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2"/>
                  <a:gd name="T49" fmla="*/ 0 h 138"/>
                  <a:gd name="T50" fmla="*/ 102 w 102"/>
                  <a:gd name="T51" fmla="*/ 138 h 13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2" h="138">
                    <a:moveTo>
                      <a:pt x="0" y="6"/>
                    </a:moveTo>
                    <a:lnTo>
                      <a:pt x="9" y="0"/>
                    </a:lnTo>
                    <a:lnTo>
                      <a:pt x="88" y="128"/>
                    </a:lnTo>
                    <a:lnTo>
                      <a:pt x="88" y="128"/>
                    </a:lnTo>
                    <a:lnTo>
                      <a:pt x="91" y="132"/>
                    </a:lnTo>
                    <a:lnTo>
                      <a:pt x="94" y="133"/>
                    </a:lnTo>
                    <a:lnTo>
                      <a:pt x="98" y="134"/>
                    </a:lnTo>
                    <a:lnTo>
                      <a:pt x="102" y="136"/>
                    </a:lnTo>
                    <a:lnTo>
                      <a:pt x="102" y="136"/>
                    </a:lnTo>
                    <a:lnTo>
                      <a:pt x="101" y="136"/>
                    </a:lnTo>
                    <a:lnTo>
                      <a:pt x="101" y="136"/>
                    </a:lnTo>
                    <a:lnTo>
                      <a:pt x="95" y="138"/>
                    </a:lnTo>
                    <a:lnTo>
                      <a:pt x="88" y="138"/>
                    </a:lnTo>
                    <a:lnTo>
                      <a:pt x="83" y="136"/>
                    </a:lnTo>
                    <a:lnTo>
                      <a:pt x="79" y="132"/>
                    </a:lnTo>
                    <a:lnTo>
                      <a:pt x="0" y="6"/>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grpSp>
        <p:sp>
          <p:nvSpPr>
            <p:cNvPr id="53" name="Freeform 185">
              <a:extLst>
                <a:ext uri="{FF2B5EF4-FFF2-40B4-BE49-F238E27FC236}">
                  <a16:creationId xmlns="" xmlns:a16="http://schemas.microsoft.com/office/drawing/2014/main" id="{2794A0A9-1614-43D0-BC95-5A1EC3210ACE}"/>
                </a:ext>
              </a:extLst>
            </p:cNvPr>
            <p:cNvSpPr>
              <a:spLocks noEditPoints="1" noChangeArrowheads="1"/>
            </p:cNvSpPr>
            <p:nvPr/>
          </p:nvSpPr>
          <p:spPr bwMode="auto">
            <a:xfrm>
              <a:off x="3832037" y="1164594"/>
              <a:ext cx="131107" cy="103103"/>
            </a:xfrm>
            <a:custGeom>
              <a:avLst/>
              <a:gdLst>
                <a:gd name="T0" fmla="*/ 2147483647 w 126"/>
                <a:gd name="T1" fmla="*/ 2147483647 h 97"/>
                <a:gd name="T2" fmla="*/ 2147483647 w 126"/>
                <a:gd name="T3" fmla="*/ 2147483647 h 97"/>
                <a:gd name="T4" fmla="*/ 2147483647 w 126"/>
                <a:gd name="T5" fmla="*/ 2147483647 h 97"/>
                <a:gd name="T6" fmla="*/ 2147483647 w 126"/>
                <a:gd name="T7" fmla="*/ 2147483647 h 97"/>
                <a:gd name="T8" fmla="*/ 2147483647 w 126"/>
                <a:gd name="T9" fmla="*/ 2147483647 h 97"/>
                <a:gd name="T10" fmla="*/ 2147483647 w 126"/>
                <a:gd name="T11" fmla="*/ 2147483647 h 97"/>
                <a:gd name="T12" fmla="*/ 2147483647 w 126"/>
                <a:gd name="T13" fmla="*/ 2147483647 h 97"/>
                <a:gd name="T14" fmla="*/ 2147483647 w 126"/>
                <a:gd name="T15" fmla="*/ 2147483647 h 97"/>
                <a:gd name="T16" fmla="*/ 2147483647 w 126"/>
                <a:gd name="T17" fmla="*/ 2147483647 h 97"/>
                <a:gd name="T18" fmla="*/ 2147483647 w 126"/>
                <a:gd name="T19" fmla="*/ 2147483647 h 97"/>
                <a:gd name="T20" fmla="*/ 2147483647 w 126"/>
                <a:gd name="T21" fmla="*/ 2147483647 h 97"/>
                <a:gd name="T22" fmla="*/ 2147483647 w 126"/>
                <a:gd name="T23" fmla="*/ 2147483647 h 97"/>
                <a:gd name="T24" fmla="*/ 2147483647 w 126"/>
                <a:gd name="T25" fmla="*/ 2147483647 h 97"/>
                <a:gd name="T26" fmla="*/ 2147483647 w 126"/>
                <a:gd name="T27" fmla="*/ 2147483647 h 97"/>
                <a:gd name="T28" fmla="*/ 2147483647 w 126"/>
                <a:gd name="T29" fmla="*/ 2147483647 h 97"/>
                <a:gd name="T30" fmla="*/ 2147483647 w 126"/>
                <a:gd name="T31" fmla="*/ 2147483647 h 97"/>
                <a:gd name="T32" fmla="*/ 2147483647 w 126"/>
                <a:gd name="T33" fmla="*/ 2147483647 h 97"/>
                <a:gd name="T34" fmla="*/ 2147483647 w 126"/>
                <a:gd name="T35" fmla="*/ 2147483647 h 97"/>
                <a:gd name="T36" fmla="*/ 2147483647 w 126"/>
                <a:gd name="T37" fmla="*/ 2147483647 h 97"/>
                <a:gd name="T38" fmla="*/ 2147483647 w 126"/>
                <a:gd name="T39" fmla="*/ 2147483647 h 97"/>
                <a:gd name="T40" fmla="*/ 2147483647 w 126"/>
                <a:gd name="T41" fmla="*/ 2147483647 h 97"/>
                <a:gd name="T42" fmla="*/ 2147483647 w 126"/>
                <a:gd name="T43" fmla="*/ 2147483647 h 97"/>
                <a:gd name="T44" fmla="*/ 2147483647 w 126"/>
                <a:gd name="T45" fmla="*/ 2147483647 h 97"/>
                <a:gd name="T46" fmla="*/ 2147483647 w 126"/>
                <a:gd name="T47" fmla="*/ 2147483647 h 97"/>
                <a:gd name="T48" fmla="*/ 2147483647 w 126"/>
                <a:gd name="T49" fmla="*/ 2147483647 h 97"/>
                <a:gd name="T50" fmla="*/ 2147483647 w 126"/>
                <a:gd name="T51" fmla="*/ 2147483647 h 97"/>
                <a:gd name="T52" fmla="*/ 2147483647 w 126"/>
                <a:gd name="T53" fmla="*/ 2147483647 h 97"/>
                <a:gd name="T54" fmla="*/ 2147483647 w 126"/>
                <a:gd name="T55" fmla="*/ 2147483647 h 97"/>
                <a:gd name="T56" fmla="*/ 2147483647 w 126"/>
                <a:gd name="T57" fmla="*/ 2147483647 h 97"/>
                <a:gd name="T58" fmla="*/ 2147483647 w 126"/>
                <a:gd name="T59" fmla="*/ 2147483647 h 97"/>
                <a:gd name="T60" fmla="*/ 2147483647 w 126"/>
                <a:gd name="T61" fmla="*/ 2147483647 h 97"/>
                <a:gd name="T62" fmla="*/ 2147483647 w 126"/>
                <a:gd name="T63" fmla="*/ 2147483647 h 97"/>
                <a:gd name="T64" fmla="*/ 2147483647 w 126"/>
                <a:gd name="T65" fmla="*/ 2147483647 h 97"/>
                <a:gd name="T66" fmla="*/ 2147483647 w 126"/>
                <a:gd name="T67" fmla="*/ 2147483647 h 97"/>
                <a:gd name="T68" fmla="*/ 2147483647 w 126"/>
                <a:gd name="T69" fmla="*/ 2147483647 h 97"/>
                <a:gd name="T70" fmla="*/ 2147483647 w 126"/>
                <a:gd name="T71" fmla="*/ 2147483647 h 97"/>
                <a:gd name="T72" fmla="*/ 2147483647 w 126"/>
                <a:gd name="T73" fmla="*/ 2147483647 h 97"/>
                <a:gd name="T74" fmla="*/ 2147483647 w 126"/>
                <a:gd name="T75" fmla="*/ 2147483647 h 97"/>
                <a:gd name="T76" fmla="*/ 2147483647 w 126"/>
                <a:gd name="T77" fmla="*/ 2147483647 h 97"/>
                <a:gd name="T78" fmla="*/ 2147483647 w 126"/>
                <a:gd name="T79" fmla="*/ 2147483647 h 97"/>
                <a:gd name="T80" fmla="*/ 2147483647 w 126"/>
                <a:gd name="T81" fmla="*/ 2147483647 h 97"/>
                <a:gd name="T82" fmla="*/ 2147483647 w 126"/>
                <a:gd name="T83" fmla="*/ 2147483647 h 97"/>
                <a:gd name="T84" fmla="*/ 2147483647 w 126"/>
                <a:gd name="T85" fmla="*/ 2147483647 h 97"/>
                <a:gd name="T86" fmla="*/ 2147483647 w 126"/>
                <a:gd name="T87" fmla="*/ 2147483647 h 97"/>
                <a:gd name="T88" fmla="*/ 2147483647 w 126"/>
                <a:gd name="T89" fmla="*/ 2147483647 h 97"/>
                <a:gd name="T90" fmla="*/ 2147483647 w 126"/>
                <a:gd name="T91" fmla="*/ 2147483647 h 97"/>
                <a:gd name="T92" fmla="*/ 2147483647 w 126"/>
                <a:gd name="T93" fmla="*/ 2147483647 h 97"/>
                <a:gd name="T94" fmla="*/ 2147483647 w 126"/>
                <a:gd name="T95" fmla="*/ 2147483647 h 97"/>
                <a:gd name="T96" fmla="*/ 2147483647 w 126"/>
                <a:gd name="T97" fmla="*/ 2147483647 h 97"/>
                <a:gd name="T98" fmla="*/ 2147483647 w 126"/>
                <a:gd name="T99" fmla="*/ 2147483647 h 97"/>
                <a:gd name="T100" fmla="*/ 2147483647 w 126"/>
                <a:gd name="T101" fmla="*/ 2147483647 h 97"/>
                <a:gd name="T102" fmla="*/ 2147483647 w 126"/>
                <a:gd name="T103" fmla="*/ 2147483647 h 97"/>
                <a:gd name="T104" fmla="*/ 2147483647 w 126"/>
                <a:gd name="T105" fmla="*/ 2147483647 h 97"/>
                <a:gd name="T106" fmla="*/ 2147483647 w 126"/>
                <a:gd name="T107" fmla="*/ 2147483647 h 97"/>
                <a:gd name="T108" fmla="*/ 2147483647 w 126"/>
                <a:gd name="T109" fmla="*/ 2147483647 h 9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6"/>
                <a:gd name="T166" fmla="*/ 0 h 97"/>
                <a:gd name="T167" fmla="*/ 126 w 126"/>
                <a:gd name="T168" fmla="*/ 97 h 9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6" h="97">
                  <a:moveTo>
                    <a:pt x="126" y="53"/>
                  </a:moveTo>
                  <a:lnTo>
                    <a:pt x="126" y="53"/>
                  </a:lnTo>
                  <a:lnTo>
                    <a:pt x="126" y="45"/>
                  </a:lnTo>
                  <a:lnTo>
                    <a:pt x="124" y="38"/>
                  </a:lnTo>
                  <a:lnTo>
                    <a:pt x="121" y="31"/>
                  </a:lnTo>
                  <a:lnTo>
                    <a:pt x="117" y="24"/>
                  </a:lnTo>
                  <a:lnTo>
                    <a:pt x="109" y="17"/>
                  </a:lnTo>
                  <a:lnTo>
                    <a:pt x="105" y="15"/>
                  </a:lnTo>
                  <a:lnTo>
                    <a:pt x="99" y="12"/>
                  </a:lnTo>
                  <a:lnTo>
                    <a:pt x="99" y="34"/>
                  </a:lnTo>
                  <a:lnTo>
                    <a:pt x="103" y="35"/>
                  </a:lnTo>
                  <a:lnTo>
                    <a:pt x="106" y="36"/>
                  </a:lnTo>
                  <a:lnTo>
                    <a:pt x="111" y="39"/>
                  </a:lnTo>
                  <a:lnTo>
                    <a:pt x="114" y="45"/>
                  </a:lnTo>
                  <a:lnTo>
                    <a:pt x="114" y="50"/>
                  </a:lnTo>
                  <a:lnTo>
                    <a:pt x="113" y="55"/>
                  </a:lnTo>
                  <a:lnTo>
                    <a:pt x="110" y="59"/>
                  </a:lnTo>
                  <a:lnTo>
                    <a:pt x="107" y="62"/>
                  </a:lnTo>
                  <a:lnTo>
                    <a:pt x="103" y="63"/>
                  </a:lnTo>
                  <a:lnTo>
                    <a:pt x="99" y="63"/>
                  </a:lnTo>
                  <a:lnTo>
                    <a:pt x="99" y="76"/>
                  </a:lnTo>
                  <a:lnTo>
                    <a:pt x="109" y="74"/>
                  </a:lnTo>
                  <a:lnTo>
                    <a:pt x="113" y="72"/>
                  </a:lnTo>
                  <a:lnTo>
                    <a:pt x="117" y="70"/>
                  </a:lnTo>
                  <a:lnTo>
                    <a:pt x="121" y="68"/>
                  </a:lnTo>
                  <a:lnTo>
                    <a:pt x="122" y="63"/>
                  </a:lnTo>
                  <a:lnTo>
                    <a:pt x="125" y="58"/>
                  </a:lnTo>
                  <a:lnTo>
                    <a:pt x="126" y="53"/>
                  </a:lnTo>
                  <a:close/>
                  <a:moveTo>
                    <a:pt x="99" y="12"/>
                  </a:moveTo>
                  <a:lnTo>
                    <a:pt x="99" y="12"/>
                  </a:lnTo>
                  <a:lnTo>
                    <a:pt x="82" y="5"/>
                  </a:lnTo>
                  <a:lnTo>
                    <a:pt x="65" y="1"/>
                  </a:lnTo>
                  <a:lnTo>
                    <a:pt x="52" y="0"/>
                  </a:lnTo>
                  <a:lnTo>
                    <a:pt x="40" y="1"/>
                  </a:lnTo>
                  <a:lnTo>
                    <a:pt x="40" y="5"/>
                  </a:lnTo>
                  <a:lnTo>
                    <a:pt x="42" y="5"/>
                  </a:lnTo>
                  <a:lnTo>
                    <a:pt x="45" y="8"/>
                  </a:lnTo>
                  <a:lnTo>
                    <a:pt x="46" y="11"/>
                  </a:lnTo>
                  <a:lnTo>
                    <a:pt x="46" y="13"/>
                  </a:lnTo>
                  <a:lnTo>
                    <a:pt x="46" y="16"/>
                  </a:lnTo>
                  <a:lnTo>
                    <a:pt x="44" y="19"/>
                  </a:lnTo>
                  <a:lnTo>
                    <a:pt x="40" y="20"/>
                  </a:lnTo>
                  <a:lnTo>
                    <a:pt x="40" y="76"/>
                  </a:lnTo>
                  <a:lnTo>
                    <a:pt x="40" y="80"/>
                  </a:lnTo>
                  <a:lnTo>
                    <a:pt x="40" y="84"/>
                  </a:lnTo>
                  <a:lnTo>
                    <a:pt x="40" y="96"/>
                  </a:lnTo>
                  <a:lnTo>
                    <a:pt x="49" y="91"/>
                  </a:lnTo>
                  <a:lnTo>
                    <a:pt x="59" y="82"/>
                  </a:lnTo>
                  <a:lnTo>
                    <a:pt x="69" y="77"/>
                  </a:lnTo>
                  <a:lnTo>
                    <a:pt x="73" y="76"/>
                  </a:lnTo>
                  <a:lnTo>
                    <a:pt x="79" y="76"/>
                  </a:lnTo>
                  <a:lnTo>
                    <a:pt x="90" y="76"/>
                  </a:lnTo>
                  <a:lnTo>
                    <a:pt x="99" y="76"/>
                  </a:lnTo>
                  <a:lnTo>
                    <a:pt x="99" y="63"/>
                  </a:lnTo>
                  <a:lnTo>
                    <a:pt x="97" y="63"/>
                  </a:lnTo>
                  <a:lnTo>
                    <a:pt x="92" y="62"/>
                  </a:lnTo>
                  <a:lnTo>
                    <a:pt x="88" y="59"/>
                  </a:lnTo>
                  <a:lnTo>
                    <a:pt x="86" y="54"/>
                  </a:lnTo>
                  <a:lnTo>
                    <a:pt x="84" y="49"/>
                  </a:lnTo>
                  <a:lnTo>
                    <a:pt x="86" y="42"/>
                  </a:lnTo>
                  <a:lnTo>
                    <a:pt x="88" y="39"/>
                  </a:lnTo>
                  <a:lnTo>
                    <a:pt x="91" y="36"/>
                  </a:lnTo>
                  <a:lnTo>
                    <a:pt x="95" y="35"/>
                  </a:lnTo>
                  <a:lnTo>
                    <a:pt x="99" y="34"/>
                  </a:lnTo>
                  <a:lnTo>
                    <a:pt x="99" y="12"/>
                  </a:lnTo>
                  <a:close/>
                  <a:moveTo>
                    <a:pt x="40" y="1"/>
                  </a:moveTo>
                  <a:lnTo>
                    <a:pt x="40" y="1"/>
                  </a:lnTo>
                  <a:lnTo>
                    <a:pt x="33" y="3"/>
                  </a:lnTo>
                  <a:lnTo>
                    <a:pt x="33" y="11"/>
                  </a:lnTo>
                  <a:lnTo>
                    <a:pt x="33" y="9"/>
                  </a:lnTo>
                  <a:lnTo>
                    <a:pt x="36" y="7"/>
                  </a:lnTo>
                  <a:lnTo>
                    <a:pt x="40" y="5"/>
                  </a:lnTo>
                  <a:lnTo>
                    <a:pt x="40" y="1"/>
                  </a:lnTo>
                  <a:close/>
                  <a:moveTo>
                    <a:pt x="33" y="97"/>
                  </a:moveTo>
                  <a:lnTo>
                    <a:pt x="33" y="97"/>
                  </a:lnTo>
                  <a:lnTo>
                    <a:pt x="40" y="96"/>
                  </a:lnTo>
                  <a:lnTo>
                    <a:pt x="40" y="84"/>
                  </a:lnTo>
                  <a:lnTo>
                    <a:pt x="38" y="85"/>
                  </a:lnTo>
                  <a:lnTo>
                    <a:pt x="36" y="89"/>
                  </a:lnTo>
                  <a:lnTo>
                    <a:pt x="33" y="92"/>
                  </a:lnTo>
                  <a:lnTo>
                    <a:pt x="33" y="97"/>
                  </a:lnTo>
                  <a:close/>
                  <a:moveTo>
                    <a:pt x="40" y="20"/>
                  </a:moveTo>
                  <a:lnTo>
                    <a:pt x="40" y="76"/>
                  </a:lnTo>
                  <a:lnTo>
                    <a:pt x="37" y="72"/>
                  </a:lnTo>
                  <a:lnTo>
                    <a:pt x="33" y="69"/>
                  </a:lnTo>
                  <a:lnTo>
                    <a:pt x="33" y="32"/>
                  </a:lnTo>
                  <a:lnTo>
                    <a:pt x="33" y="30"/>
                  </a:lnTo>
                  <a:lnTo>
                    <a:pt x="33" y="26"/>
                  </a:lnTo>
                  <a:lnTo>
                    <a:pt x="33" y="15"/>
                  </a:lnTo>
                  <a:lnTo>
                    <a:pt x="34" y="17"/>
                  </a:lnTo>
                  <a:lnTo>
                    <a:pt x="36" y="19"/>
                  </a:lnTo>
                  <a:lnTo>
                    <a:pt x="40" y="20"/>
                  </a:lnTo>
                  <a:close/>
                  <a:moveTo>
                    <a:pt x="33" y="3"/>
                  </a:moveTo>
                  <a:lnTo>
                    <a:pt x="33" y="3"/>
                  </a:lnTo>
                  <a:lnTo>
                    <a:pt x="23" y="7"/>
                  </a:lnTo>
                  <a:lnTo>
                    <a:pt x="23" y="19"/>
                  </a:lnTo>
                  <a:lnTo>
                    <a:pt x="27" y="20"/>
                  </a:lnTo>
                  <a:lnTo>
                    <a:pt x="30" y="23"/>
                  </a:lnTo>
                  <a:lnTo>
                    <a:pt x="33" y="26"/>
                  </a:lnTo>
                  <a:lnTo>
                    <a:pt x="33" y="15"/>
                  </a:lnTo>
                  <a:lnTo>
                    <a:pt x="32" y="13"/>
                  </a:lnTo>
                  <a:lnTo>
                    <a:pt x="33" y="11"/>
                  </a:lnTo>
                  <a:lnTo>
                    <a:pt x="33" y="3"/>
                  </a:lnTo>
                  <a:close/>
                  <a:moveTo>
                    <a:pt x="23" y="97"/>
                  </a:moveTo>
                  <a:lnTo>
                    <a:pt x="23" y="97"/>
                  </a:lnTo>
                  <a:lnTo>
                    <a:pt x="27" y="97"/>
                  </a:lnTo>
                  <a:lnTo>
                    <a:pt x="33" y="97"/>
                  </a:lnTo>
                  <a:lnTo>
                    <a:pt x="33" y="92"/>
                  </a:lnTo>
                  <a:lnTo>
                    <a:pt x="27" y="92"/>
                  </a:lnTo>
                  <a:lnTo>
                    <a:pt x="23" y="91"/>
                  </a:lnTo>
                  <a:lnTo>
                    <a:pt x="23" y="97"/>
                  </a:lnTo>
                  <a:close/>
                  <a:moveTo>
                    <a:pt x="33" y="32"/>
                  </a:moveTo>
                  <a:lnTo>
                    <a:pt x="33" y="69"/>
                  </a:lnTo>
                  <a:lnTo>
                    <a:pt x="27" y="68"/>
                  </a:lnTo>
                  <a:lnTo>
                    <a:pt x="23" y="69"/>
                  </a:lnTo>
                  <a:lnTo>
                    <a:pt x="23" y="65"/>
                  </a:lnTo>
                  <a:lnTo>
                    <a:pt x="26" y="62"/>
                  </a:lnTo>
                  <a:lnTo>
                    <a:pt x="27" y="59"/>
                  </a:lnTo>
                  <a:lnTo>
                    <a:pt x="29" y="55"/>
                  </a:lnTo>
                  <a:lnTo>
                    <a:pt x="29" y="50"/>
                  </a:lnTo>
                  <a:lnTo>
                    <a:pt x="26" y="47"/>
                  </a:lnTo>
                  <a:lnTo>
                    <a:pt x="23" y="45"/>
                  </a:lnTo>
                  <a:lnTo>
                    <a:pt x="23" y="43"/>
                  </a:lnTo>
                  <a:lnTo>
                    <a:pt x="23" y="39"/>
                  </a:lnTo>
                  <a:lnTo>
                    <a:pt x="27" y="38"/>
                  </a:lnTo>
                  <a:lnTo>
                    <a:pt x="32" y="34"/>
                  </a:lnTo>
                  <a:lnTo>
                    <a:pt x="33" y="32"/>
                  </a:lnTo>
                  <a:close/>
                  <a:moveTo>
                    <a:pt x="23" y="7"/>
                  </a:moveTo>
                  <a:lnTo>
                    <a:pt x="23" y="7"/>
                  </a:lnTo>
                  <a:lnTo>
                    <a:pt x="17" y="11"/>
                  </a:lnTo>
                  <a:lnTo>
                    <a:pt x="13" y="16"/>
                  </a:lnTo>
                  <a:lnTo>
                    <a:pt x="8" y="21"/>
                  </a:lnTo>
                  <a:lnTo>
                    <a:pt x="6" y="27"/>
                  </a:lnTo>
                  <a:lnTo>
                    <a:pt x="2" y="40"/>
                  </a:lnTo>
                  <a:lnTo>
                    <a:pt x="0" y="54"/>
                  </a:lnTo>
                  <a:lnTo>
                    <a:pt x="2" y="66"/>
                  </a:lnTo>
                  <a:lnTo>
                    <a:pt x="4" y="78"/>
                  </a:lnTo>
                  <a:lnTo>
                    <a:pt x="8" y="88"/>
                  </a:lnTo>
                  <a:lnTo>
                    <a:pt x="13" y="91"/>
                  </a:lnTo>
                  <a:lnTo>
                    <a:pt x="15" y="93"/>
                  </a:lnTo>
                  <a:lnTo>
                    <a:pt x="23" y="97"/>
                  </a:lnTo>
                  <a:lnTo>
                    <a:pt x="23" y="91"/>
                  </a:lnTo>
                  <a:lnTo>
                    <a:pt x="22" y="91"/>
                  </a:lnTo>
                  <a:lnTo>
                    <a:pt x="18" y="88"/>
                  </a:lnTo>
                  <a:lnTo>
                    <a:pt x="17" y="84"/>
                  </a:lnTo>
                  <a:lnTo>
                    <a:pt x="15" y="80"/>
                  </a:lnTo>
                  <a:lnTo>
                    <a:pt x="17" y="74"/>
                  </a:lnTo>
                  <a:lnTo>
                    <a:pt x="19" y="72"/>
                  </a:lnTo>
                  <a:lnTo>
                    <a:pt x="23" y="69"/>
                  </a:lnTo>
                  <a:lnTo>
                    <a:pt x="23" y="65"/>
                  </a:lnTo>
                  <a:lnTo>
                    <a:pt x="18" y="66"/>
                  </a:lnTo>
                  <a:lnTo>
                    <a:pt x="13" y="65"/>
                  </a:lnTo>
                  <a:lnTo>
                    <a:pt x="10" y="62"/>
                  </a:lnTo>
                  <a:lnTo>
                    <a:pt x="7" y="58"/>
                  </a:lnTo>
                  <a:lnTo>
                    <a:pt x="7" y="54"/>
                  </a:lnTo>
                  <a:lnTo>
                    <a:pt x="8" y="49"/>
                  </a:lnTo>
                  <a:lnTo>
                    <a:pt x="11" y="46"/>
                  </a:lnTo>
                  <a:lnTo>
                    <a:pt x="14" y="43"/>
                  </a:lnTo>
                  <a:lnTo>
                    <a:pt x="18" y="43"/>
                  </a:lnTo>
                  <a:lnTo>
                    <a:pt x="23" y="43"/>
                  </a:lnTo>
                  <a:lnTo>
                    <a:pt x="23" y="39"/>
                  </a:lnTo>
                  <a:lnTo>
                    <a:pt x="18" y="38"/>
                  </a:lnTo>
                  <a:lnTo>
                    <a:pt x="15" y="35"/>
                  </a:lnTo>
                  <a:lnTo>
                    <a:pt x="14" y="32"/>
                  </a:lnTo>
                  <a:lnTo>
                    <a:pt x="13" y="28"/>
                  </a:lnTo>
                  <a:lnTo>
                    <a:pt x="14" y="24"/>
                  </a:lnTo>
                  <a:lnTo>
                    <a:pt x="18" y="20"/>
                  </a:lnTo>
                  <a:lnTo>
                    <a:pt x="23" y="19"/>
                  </a:lnTo>
                  <a:lnTo>
                    <a:pt x="23" y="7"/>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nvGrpSpPr>
            <p:cNvPr id="54" name="组合 199">
              <a:extLst>
                <a:ext uri="{FF2B5EF4-FFF2-40B4-BE49-F238E27FC236}">
                  <a16:creationId xmlns="" xmlns:a16="http://schemas.microsoft.com/office/drawing/2014/main" id="{661E09E4-F905-4936-BBCE-0FA556148C8C}"/>
                </a:ext>
              </a:extLst>
            </p:cNvPr>
            <p:cNvGrpSpPr>
              <a:grpSpLocks/>
            </p:cNvGrpSpPr>
            <p:nvPr/>
          </p:nvGrpSpPr>
          <p:grpSpPr bwMode="auto">
            <a:xfrm>
              <a:off x="4993271" y="1871434"/>
              <a:ext cx="174810" cy="224275"/>
              <a:chOff x="0" y="0"/>
              <a:chExt cx="265113" cy="334963"/>
            </a:xfrm>
            <a:grpFill/>
          </p:grpSpPr>
          <p:sp>
            <p:nvSpPr>
              <p:cNvPr id="62" name="Freeform 186">
                <a:extLst>
                  <a:ext uri="{FF2B5EF4-FFF2-40B4-BE49-F238E27FC236}">
                    <a16:creationId xmlns="" xmlns:a16="http://schemas.microsoft.com/office/drawing/2014/main" id="{0B09B180-1036-4636-B277-2D1EA1AEE9AF}"/>
                  </a:ext>
                </a:extLst>
              </p:cNvPr>
              <p:cNvSpPr>
                <a:spLocks noChangeArrowheads="1"/>
              </p:cNvSpPr>
              <p:nvPr/>
            </p:nvSpPr>
            <p:spPr bwMode="auto">
              <a:xfrm>
                <a:off x="0" y="9525"/>
                <a:ext cx="252413" cy="325438"/>
              </a:xfrm>
              <a:custGeom>
                <a:avLst/>
                <a:gdLst>
                  <a:gd name="T0" fmla="*/ 159 w 159"/>
                  <a:gd name="T1" fmla="*/ 36 h 205"/>
                  <a:gd name="T2" fmla="*/ 151 w 159"/>
                  <a:gd name="T3" fmla="*/ 32 h 205"/>
                  <a:gd name="T4" fmla="*/ 56 w 159"/>
                  <a:gd name="T5" fmla="*/ 185 h 205"/>
                  <a:gd name="T6" fmla="*/ 56 w 159"/>
                  <a:gd name="T7" fmla="*/ 185 h 205"/>
                  <a:gd name="T8" fmla="*/ 53 w 159"/>
                  <a:gd name="T9" fmla="*/ 189 h 205"/>
                  <a:gd name="T10" fmla="*/ 50 w 159"/>
                  <a:gd name="T11" fmla="*/ 191 h 205"/>
                  <a:gd name="T12" fmla="*/ 46 w 159"/>
                  <a:gd name="T13" fmla="*/ 193 h 205"/>
                  <a:gd name="T14" fmla="*/ 41 w 159"/>
                  <a:gd name="T15" fmla="*/ 194 h 205"/>
                  <a:gd name="T16" fmla="*/ 37 w 159"/>
                  <a:gd name="T17" fmla="*/ 195 h 205"/>
                  <a:gd name="T18" fmla="*/ 31 w 159"/>
                  <a:gd name="T19" fmla="*/ 194 h 205"/>
                  <a:gd name="T20" fmla="*/ 27 w 159"/>
                  <a:gd name="T21" fmla="*/ 193 h 205"/>
                  <a:gd name="T22" fmla="*/ 22 w 159"/>
                  <a:gd name="T23" fmla="*/ 191 h 205"/>
                  <a:gd name="T24" fmla="*/ 22 w 159"/>
                  <a:gd name="T25" fmla="*/ 191 h 205"/>
                  <a:gd name="T26" fmla="*/ 18 w 159"/>
                  <a:gd name="T27" fmla="*/ 187 h 205"/>
                  <a:gd name="T28" fmla="*/ 15 w 159"/>
                  <a:gd name="T29" fmla="*/ 185 h 205"/>
                  <a:gd name="T30" fmla="*/ 12 w 159"/>
                  <a:gd name="T31" fmla="*/ 180 h 205"/>
                  <a:gd name="T32" fmla="*/ 10 w 159"/>
                  <a:gd name="T33" fmla="*/ 175 h 205"/>
                  <a:gd name="T34" fmla="*/ 10 w 159"/>
                  <a:gd name="T35" fmla="*/ 171 h 205"/>
                  <a:gd name="T36" fmla="*/ 10 w 159"/>
                  <a:gd name="T37" fmla="*/ 166 h 205"/>
                  <a:gd name="T38" fmla="*/ 11 w 159"/>
                  <a:gd name="T39" fmla="*/ 162 h 205"/>
                  <a:gd name="T40" fmla="*/ 12 w 159"/>
                  <a:gd name="T41" fmla="*/ 157 h 205"/>
                  <a:gd name="T42" fmla="*/ 107 w 159"/>
                  <a:gd name="T43" fmla="*/ 4 h 205"/>
                  <a:gd name="T44" fmla="*/ 100 w 159"/>
                  <a:gd name="T45" fmla="*/ 0 h 205"/>
                  <a:gd name="T46" fmla="*/ 4 w 159"/>
                  <a:gd name="T47" fmla="*/ 155 h 205"/>
                  <a:gd name="T48" fmla="*/ 4 w 159"/>
                  <a:gd name="T49" fmla="*/ 155 h 205"/>
                  <a:gd name="T50" fmla="*/ 2 w 159"/>
                  <a:gd name="T51" fmla="*/ 160 h 205"/>
                  <a:gd name="T52" fmla="*/ 0 w 159"/>
                  <a:gd name="T53" fmla="*/ 167 h 205"/>
                  <a:gd name="T54" fmla="*/ 0 w 159"/>
                  <a:gd name="T55" fmla="*/ 172 h 205"/>
                  <a:gd name="T56" fmla="*/ 2 w 159"/>
                  <a:gd name="T57" fmla="*/ 179 h 205"/>
                  <a:gd name="T58" fmla="*/ 3 w 159"/>
                  <a:gd name="T59" fmla="*/ 185 h 205"/>
                  <a:gd name="T60" fmla="*/ 7 w 159"/>
                  <a:gd name="T61" fmla="*/ 190 h 205"/>
                  <a:gd name="T62" fmla="*/ 11 w 159"/>
                  <a:gd name="T63" fmla="*/ 195 h 205"/>
                  <a:gd name="T64" fmla="*/ 16 w 159"/>
                  <a:gd name="T65" fmla="*/ 199 h 205"/>
                  <a:gd name="T66" fmla="*/ 16 w 159"/>
                  <a:gd name="T67" fmla="*/ 199 h 205"/>
                  <a:gd name="T68" fmla="*/ 23 w 159"/>
                  <a:gd name="T69" fmla="*/ 202 h 205"/>
                  <a:gd name="T70" fmla="*/ 30 w 159"/>
                  <a:gd name="T71" fmla="*/ 203 h 205"/>
                  <a:gd name="T72" fmla="*/ 35 w 159"/>
                  <a:gd name="T73" fmla="*/ 205 h 205"/>
                  <a:gd name="T74" fmla="*/ 42 w 159"/>
                  <a:gd name="T75" fmla="*/ 205 h 205"/>
                  <a:gd name="T76" fmla="*/ 48 w 159"/>
                  <a:gd name="T77" fmla="*/ 202 h 205"/>
                  <a:gd name="T78" fmla="*/ 53 w 159"/>
                  <a:gd name="T79" fmla="*/ 199 h 205"/>
                  <a:gd name="T80" fmla="*/ 58 w 159"/>
                  <a:gd name="T81" fmla="*/ 195 h 205"/>
                  <a:gd name="T82" fmla="*/ 62 w 159"/>
                  <a:gd name="T83" fmla="*/ 191 h 205"/>
                  <a:gd name="T84" fmla="*/ 159 w 159"/>
                  <a:gd name="T85" fmla="*/ 36 h 20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59"/>
                  <a:gd name="T130" fmla="*/ 0 h 205"/>
                  <a:gd name="T131" fmla="*/ 159 w 159"/>
                  <a:gd name="T132" fmla="*/ 205 h 20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59" h="205">
                    <a:moveTo>
                      <a:pt x="159" y="36"/>
                    </a:moveTo>
                    <a:lnTo>
                      <a:pt x="151" y="32"/>
                    </a:lnTo>
                    <a:lnTo>
                      <a:pt x="56" y="185"/>
                    </a:lnTo>
                    <a:lnTo>
                      <a:pt x="56" y="185"/>
                    </a:lnTo>
                    <a:lnTo>
                      <a:pt x="53" y="189"/>
                    </a:lnTo>
                    <a:lnTo>
                      <a:pt x="50" y="191"/>
                    </a:lnTo>
                    <a:lnTo>
                      <a:pt x="46" y="193"/>
                    </a:lnTo>
                    <a:lnTo>
                      <a:pt x="41" y="194"/>
                    </a:lnTo>
                    <a:lnTo>
                      <a:pt x="37" y="195"/>
                    </a:lnTo>
                    <a:lnTo>
                      <a:pt x="31" y="194"/>
                    </a:lnTo>
                    <a:lnTo>
                      <a:pt x="27" y="193"/>
                    </a:lnTo>
                    <a:lnTo>
                      <a:pt x="22" y="191"/>
                    </a:lnTo>
                    <a:lnTo>
                      <a:pt x="22" y="191"/>
                    </a:lnTo>
                    <a:lnTo>
                      <a:pt x="18" y="187"/>
                    </a:lnTo>
                    <a:lnTo>
                      <a:pt x="15" y="185"/>
                    </a:lnTo>
                    <a:lnTo>
                      <a:pt x="12" y="180"/>
                    </a:lnTo>
                    <a:lnTo>
                      <a:pt x="10" y="175"/>
                    </a:lnTo>
                    <a:lnTo>
                      <a:pt x="10" y="171"/>
                    </a:lnTo>
                    <a:lnTo>
                      <a:pt x="10" y="166"/>
                    </a:lnTo>
                    <a:lnTo>
                      <a:pt x="11" y="162"/>
                    </a:lnTo>
                    <a:lnTo>
                      <a:pt x="12" y="157"/>
                    </a:lnTo>
                    <a:lnTo>
                      <a:pt x="107" y="4"/>
                    </a:lnTo>
                    <a:lnTo>
                      <a:pt x="100" y="0"/>
                    </a:lnTo>
                    <a:lnTo>
                      <a:pt x="4" y="155"/>
                    </a:lnTo>
                    <a:lnTo>
                      <a:pt x="4" y="155"/>
                    </a:lnTo>
                    <a:lnTo>
                      <a:pt x="2" y="160"/>
                    </a:lnTo>
                    <a:lnTo>
                      <a:pt x="0" y="167"/>
                    </a:lnTo>
                    <a:lnTo>
                      <a:pt x="0" y="172"/>
                    </a:lnTo>
                    <a:lnTo>
                      <a:pt x="2" y="179"/>
                    </a:lnTo>
                    <a:lnTo>
                      <a:pt x="3" y="185"/>
                    </a:lnTo>
                    <a:lnTo>
                      <a:pt x="7" y="190"/>
                    </a:lnTo>
                    <a:lnTo>
                      <a:pt x="11" y="195"/>
                    </a:lnTo>
                    <a:lnTo>
                      <a:pt x="16" y="199"/>
                    </a:lnTo>
                    <a:lnTo>
                      <a:pt x="16" y="199"/>
                    </a:lnTo>
                    <a:lnTo>
                      <a:pt x="23" y="202"/>
                    </a:lnTo>
                    <a:lnTo>
                      <a:pt x="30" y="203"/>
                    </a:lnTo>
                    <a:lnTo>
                      <a:pt x="35" y="205"/>
                    </a:lnTo>
                    <a:lnTo>
                      <a:pt x="42" y="205"/>
                    </a:lnTo>
                    <a:lnTo>
                      <a:pt x="48" y="202"/>
                    </a:lnTo>
                    <a:lnTo>
                      <a:pt x="53" y="199"/>
                    </a:lnTo>
                    <a:lnTo>
                      <a:pt x="58" y="195"/>
                    </a:lnTo>
                    <a:lnTo>
                      <a:pt x="62" y="191"/>
                    </a:lnTo>
                    <a:lnTo>
                      <a:pt x="159" y="36"/>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63" name="Freeform 187">
                <a:extLst>
                  <a:ext uri="{FF2B5EF4-FFF2-40B4-BE49-F238E27FC236}">
                    <a16:creationId xmlns="" xmlns:a16="http://schemas.microsoft.com/office/drawing/2014/main" id="{ACFDA98B-4891-4B56-B843-749A8EE24C43}"/>
                  </a:ext>
                </a:extLst>
              </p:cNvPr>
              <p:cNvSpPr>
                <a:spLocks noChangeArrowheads="1"/>
              </p:cNvSpPr>
              <p:nvPr/>
            </p:nvSpPr>
            <p:spPr bwMode="auto">
              <a:xfrm>
                <a:off x="142875" y="0"/>
                <a:ext cx="122238" cy="82550"/>
              </a:xfrm>
              <a:custGeom>
                <a:avLst/>
                <a:gdLst>
                  <a:gd name="T0" fmla="*/ 75 w 77"/>
                  <a:gd name="T1" fmla="*/ 50 h 52"/>
                  <a:gd name="T2" fmla="*/ 75 w 77"/>
                  <a:gd name="T3" fmla="*/ 50 h 52"/>
                  <a:gd name="T4" fmla="*/ 74 w 77"/>
                  <a:gd name="T5" fmla="*/ 51 h 52"/>
                  <a:gd name="T6" fmla="*/ 71 w 77"/>
                  <a:gd name="T7" fmla="*/ 52 h 52"/>
                  <a:gd name="T8" fmla="*/ 69 w 77"/>
                  <a:gd name="T9" fmla="*/ 52 h 52"/>
                  <a:gd name="T10" fmla="*/ 67 w 77"/>
                  <a:gd name="T11" fmla="*/ 51 h 52"/>
                  <a:gd name="T12" fmla="*/ 2 w 77"/>
                  <a:gd name="T13" fmla="*/ 12 h 52"/>
                  <a:gd name="T14" fmla="*/ 2 w 77"/>
                  <a:gd name="T15" fmla="*/ 12 h 52"/>
                  <a:gd name="T16" fmla="*/ 0 w 77"/>
                  <a:gd name="T17" fmla="*/ 9 h 52"/>
                  <a:gd name="T18" fmla="*/ 0 w 77"/>
                  <a:gd name="T19" fmla="*/ 8 h 52"/>
                  <a:gd name="T20" fmla="*/ 0 w 77"/>
                  <a:gd name="T21" fmla="*/ 5 h 52"/>
                  <a:gd name="T22" fmla="*/ 0 w 77"/>
                  <a:gd name="T23" fmla="*/ 2 h 52"/>
                  <a:gd name="T24" fmla="*/ 0 w 77"/>
                  <a:gd name="T25" fmla="*/ 2 h 52"/>
                  <a:gd name="T26" fmla="*/ 1 w 77"/>
                  <a:gd name="T27" fmla="*/ 1 h 52"/>
                  <a:gd name="T28" fmla="*/ 4 w 77"/>
                  <a:gd name="T29" fmla="*/ 0 h 52"/>
                  <a:gd name="T30" fmla="*/ 6 w 77"/>
                  <a:gd name="T31" fmla="*/ 0 h 52"/>
                  <a:gd name="T32" fmla="*/ 8 w 77"/>
                  <a:gd name="T33" fmla="*/ 1 h 52"/>
                  <a:gd name="T34" fmla="*/ 74 w 77"/>
                  <a:gd name="T35" fmla="*/ 42 h 52"/>
                  <a:gd name="T36" fmla="*/ 74 w 77"/>
                  <a:gd name="T37" fmla="*/ 42 h 52"/>
                  <a:gd name="T38" fmla="*/ 75 w 77"/>
                  <a:gd name="T39" fmla="*/ 43 h 52"/>
                  <a:gd name="T40" fmla="*/ 77 w 77"/>
                  <a:gd name="T41" fmla="*/ 46 h 52"/>
                  <a:gd name="T42" fmla="*/ 77 w 77"/>
                  <a:gd name="T43" fmla="*/ 47 h 52"/>
                  <a:gd name="T44" fmla="*/ 75 w 77"/>
                  <a:gd name="T45" fmla="*/ 50 h 52"/>
                  <a:gd name="T46" fmla="*/ 75 w 77"/>
                  <a:gd name="T47" fmla="*/ 50 h 5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7"/>
                  <a:gd name="T73" fmla="*/ 0 h 52"/>
                  <a:gd name="T74" fmla="*/ 77 w 77"/>
                  <a:gd name="T75" fmla="*/ 52 h 5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7" h="52">
                    <a:moveTo>
                      <a:pt x="75" y="50"/>
                    </a:moveTo>
                    <a:lnTo>
                      <a:pt x="75" y="50"/>
                    </a:lnTo>
                    <a:lnTo>
                      <a:pt x="74" y="51"/>
                    </a:lnTo>
                    <a:lnTo>
                      <a:pt x="71" y="52"/>
                    </a:lnTo>
                    <a:lnTo>
                      <a:pt x="69" y="52"/>
                    </a:lnTo>
                    <a:lnTo>
                      <a:pt x="67" y="51"/>
                    </a:lnTo>
                    <a:lnTo>
                      <a:pt x="2" y="12"/>
                    </a:lnTo>
                    <a:lnTo>
                      <a:pt x="2" y="12"/>
                    </a:lnTo>
                    <a:lnTo>
                      <a:pt x="0" y="9"/>
                    </a:lnTo>
                    <a:lnTo>
                      <a:pt x="0" y="8"/>
                    </a:lnTo>
                    <a:lnTo>
                      <a:pt x="0" y="5"/>
                    </a:lnTo>
                    <a:lnTo>
                      <a:pt x="0" y="2"/>
                    </a:lnTo>
                    <a:lnTo>
                      <a:pt x="0" y="2"/>
                    </a:lnTo>
                    <a:lnTo>
                      <a:pt x="1" y="1"/>
                    </a:lnTo>
                    <a:lnTo>
                      <a:pt x="4" y="0"/>
                    </a:lnTo>
                    <a:lnTo>
                      <a:pt x="6" y="0"/>
                    </a:lnTo>
                    <a:lnTo>
                      <a:pt x="8" y="1"/>
                    </a:lnTo>
                    <a:lnTo>
                      <a:pt x="74" y="42"/>
                    </a:lnTo>
                    <a:lnTo>
                      <a:pt x="74" y="42"/>
                    </a:lnTo>
                    <a:lnTo>
                      <a:pt x="75" y="43"/>
                    </a:lnTo>
                    <a:lnTo>
                      <a:pt x="77" y="46"/>
                    </a:lnTo>
                    <a:lnTo>
                      <a:pt x="77" y="47"/>
                    </a:lnTo>
                    <a:lnTo>
                      <a:pt x="75" y="50"/>
                    </a:lnTo>
                    <a:lnTo>
                      <a:pt x="75" y="50"/>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64" name="Freeform 188">
                <a:extLst>
                  <a:ext uri="{FF2B5EF4-FFF2-40B4-BE49-F238E27FC236}">
                    <a16:creationId xmlns="" xmlns:a16="http://schemas.microsoft.com/office/drawing/2014/main" id="{3778EDCC-7EF9-432F-966D-418F10DDFD0F}"/>
                  </a:ext>
                </a:extLst>
              </p:cNvPr>
              <p:cNvSpPr>
                <a:spLocks noChangeArrowheads="1"/>
              </p:cNvSpPr>
              <p:nvPr/>
            </p:nvSpPr>
            <p:spPr bwMode="auto">
              <a:xfrm>
                <a:off x="42863" y="68262"/>
                <a:ext cx="173038" cy="234950"/>
              </a:xfrm>
              <a:custGeom>
                <a:avLst/>
                <a:gdLst>
                  <a:gd name="T0" fmla="*/ 109 w 109"/>
                  <a:gd name="T1" fmla="*/ 5 h 148"/>
                  <a:gd name="T2" fmla="*/ 99 w 109"/>
                  <a:gd name="T3" fmla="*/ 0 h 148"/>
                  <a:gd name="T4" fmla="*/ 15 w 109"/>
                  <a:gd name="T5" fmla="*/ 137 h 148"/>
                  <a:gd name="T6" fmla="*/ 15 w 109"/>
                  <a:gd name="T7" fmla="*/ 137 h 148"/>
                  <a:gd name="T8" fmla="*/ 12 w 109"/>
                  <a:gd name="T9" fmla="*/ 139 h 148"/>
                  <a:gd name="T10" fmla="*/ 8 w 109"/>
                  <a:gd name="T11" fmla="*/ 142 h 148"/>
                  <a:gd name="T12" fmla="*/ 4 w 109"/>
                  <a:gd name="T13" fmla="*/ 143 h 148"/>
                  <a:gd name="T14" fmla="*/ 0 w 109"/>
                  <a:gd name="T15" fmla="*/ 143 h 148"/>
                  <a:gd name="T16" fmla="*/ 0 w 109"/>
                  <a:gd name="T17" fmla="*/ 143 h 148"/>
                  <a:gd name="T18" fmla="*/ 0 w 109"/>
                  <a:gd name="T19" fmla="*/ 145 h 148"/>
                  <a:gd name="T20" fmla="*/ 0 w 109"/>
                  <a:gd name="T21" fmla="*/ 145 h 148"/>
                  <a:gd name="T22" fmla="*/ 7 w 109"/>
                  <a:gd name="T23" fmla="*/ 148 h 148"/>
                  <a:gd name="T24" fmla="*/ 14 w 109"/>
                  <a:gd name="T25" fmla="*/ 148 h 148"/>
                  <a:gd name="T26" fmla="*/ 21 w 109"/>
                  <a:gd name="T27" fmla="*/ 145 h 148"/>
                  <a:gd name="T28" fmla="*/ 25 w 109"/>
                  <a:gd name="T29" fmla="*/ 141 h 148"/>
                  <a:gd name="T30" fmla="*/ 109 w 109"/>
                  <a:gd name="T31" fmla="*/ 5 h 14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9"/>
                  <a:gd name="T49" fmla="*/ 0 h 148"/>
                  <a:gd name="T50" fmla="*/ 109 w 109"/>
                  <a:gd name="T51" fmla="*/ 148 h 14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9" h="148">
                    <a:moveTo>
                      <a:pt x="109" y="5"/>
                    </a:moveTo>
                    <a:lnTo>
                      <a:pt x="99" y="0"/>
                    </a:lnTo>
                    <a:lnTo>
                      <a:pt x="15" y="137"/>
                    </a:lnTo>
                    <a:lnTo>
                      <a:pt x="15" y="137"/>
                    </a:lnTo>
                    <a:lnTo>
                      <a:pt x="12" y="139"/>
                    </a:lnTo>
                    <a:lnTo>
                      <a:pt x="8" y="142"/>
                    </a:lnTo>
                    <a:lnTo>
                      <a:pt x="4" y="143"/>
                    </a:lnTo>
                    <a:lnTo>
                      <a:pt x="0" y="143"/>
                    </a:lnTo>
                    <a:lnTo>
                      <a:pt x="0" y="143"/>
                    </a:lnTo>
                    <a:lnTo>
                      <a:pt x="0" y="145"/>
                    </a:lnTo>
                    <a:lnTo>
                      <a:pt x="0" y="145"/>
                    </a:lnTo>
                    <a:lnTo>
                      <a:pt x="7" y="148"/>
                    </a:lnTo>
                    <a:lnTo>
                      <a:pt x="14" y="148"/>
                    </a:lnTo>
                    <a:lnTo>
                      <a:pt x="21" y="145"/>
                    </a:lnTo>
                    <a:lnTo>
                      <a:pt x="25" y="141"/>
                    </a:lnTo>
                    <a:lnTo>
                      <a:pt x="109" y="5"/>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grpSp>
        <p:sp>
          <p:nvSpPr>
            <p:cNvPr id="55" name="Freeform 189">
              <a:extLst>
                <a:ext uri="{FF2B5EF4-FFF2-40B4-BE49-F238E27FC236}">
                  <a16:creationId xmlns="" xmlns:a16="http://schemas.microsoft.com/office/drawing/2014/main" id="{5A9CE838-FFC4-41B1-BBE6-E3414B0905C7}"/>
                </a:ext>
              </a:extLst>
            </p:cNvPr>
            <p:cNvSpPr>
              <a:spLocks noEditPoints="1" noChangeArrowheads="1"/>
            </p:cNvSpPr>
            <p:nvPr/>
          </p:nvSpPr>
          <p:spPr bwMode="auto">
            <a:xfrm>
              <a:off x="4142116" y="2953485"/>
              <a:ext cx="143594" cy="156249"/>
            </a:xfrm>
            <a:custGeom>
              <a:avLst/>
              <a:gdLst>
                <a:gd name="T0" fmla="*/ 2147483647 w 137"/>
                <a:gd name="T1" fmla="*/ 2147483647 h 147"/>
                <a:gd name="T2" fmla="*/ 2147483647 w 137"/>
                <a:gd name="T3" fmla="*/ 2147483647 h 147"/>
                <a:gd name="T4" fmla="*/ 2147483647 w 137"/>
                <a:gd name="T5" fmla="*/ 2147483647 h 147"/>
                <a:gd name="T6" fmla="*/ 2147483647 w 137"/>
                <a:gd name="T7" fmla="*/ 2147483647 h 147"/>
                <a:gd name="T8" fmla="*/ 2147483647 w 137"/>
                <a:gd name="T9" fmla="*/ 2147483647 h 147"/>
                <a:gd name="T10" fmla="*/ 2147483647 w 137"/>
                <a:gd name="T11" fmla="*/ 2147483647 h 147"/>
                <a:gd name="T12" fmla="*/ 2147483647 w 137"/>
                <a:gd name="T13" fmla="*/ 2147483647 h 147"/>
                <a:gd name="T14" fmla="*/ 2147483647 w 137"/>
                <a:gd name="T15" fmla="*/ 2147483647 h 147"/>
                <a:gd name="T16" fmla="*/ 2147483647 w 137"/>
                <a:gd name="T17" fmla="*/ 2147483647 h 147"/>
                <a:gd name="T18" fmla="*/ 2147483647 w 137"/>
                <a:gd name="T19" fmla="*/ 2147483647 h 147"/>
                <a:gd name="T20" fmla="*/ 2147483647 w 137"/>
                <a:gd name="T21" fmla="*/ 2147483647 h 147"/>
                <a:gd name="T22" fmla="*/ 2147483647 w 137"/>
                <a:gd name="T23" fmla="*/ 2147483647 h 147"/>
                <a:gd name="T24" fmla="*/ 2147483647 w 137"/>
                <a:gd name="T25" fmla="*/ 2147483647 h 147"/>
                <a:gd name="T26" fmla="*/ 2147483647 w 137"/>
                <a:gd name="T27" fmla="*/ 2147483647 h 147"/>
                <a:gd name="T28" fmla="*/ 2147483647 w 137"/>
                <a:gd name="T29" fmla="*/ 2147483647 h 147"/>
                <a:gd name="T30" fmla="*/ 2147483647 w 137"/>
                <a:gd name="T31" fmla="*/ 2147483647 h 147"/>
                <a:gd name="T32" fmla="*/ 2147483647 w 137"/>
                <a:gd name="T33" fmla="*/ 2147483647 h 147"/>
                <a:gd name="T34" fmla="*/ 2147483647 w 137"/>
                <a:gd name="T35" fmla="*/ 2147483647 h 147"/>
                <a:gd name="T36" fmla="*/ 2147483647 w 137"/>
                <a:gd name="T37" fmla="*/ 2147483647 h 147"/>
                <a:gd name="T38" fmla="*/ 2147483647 w 137"/>
                <a:gd name="T39" fmla="*/ 2147483647 h 147"/>
                <a:gd name="T40" fmla="*/ 2147483647 w 137"/>
                <a:gd name="T41" fmla="*/ 2147483647 h 147"/>
                <a:gd name="T42" fmla="*/ 2147483647 w 137"/>
                <a:gd name="T43" fmla="*/ 2147483647 h 147"/>
                <a:gd name="T44" fmla="*/ 2147483647 w 137"/>
                <a:gd name="T45" fmla="*/ 2147483647 h 147"/>
                <a:gd name="T46" fmla="*/ 2147483647 w 137"/>
                <a:gd name="T47" fmla="*/ 2147483647 h 147"/>
                <a:gd name="T48" fmla="*/ 2147483647 w 137"/>
                <a:gd name="T49" fmla="*/ 2147483647 h 147"/>
                <a:gd name="T50" fmla="*/ 2147483647 w 137"/>
                <a:gd name="T51" fmla="*/ 2147483647 h 147"/>
                <a:gd name="T52" fmla="*/ 2147483647 w 137"/>
                <a:gd name="T53" fmla="*/ 2147483647 h 147"/>
                <a:gd name="T54" fmla="*/ 2147483647 w 137"/>
                <a:gd name="T55" fmla="*/ 2147483647 h 147"/>
                <a:gd name="T56" fmla="*/ 2147483647 w 137"/>
                <a:gd name="T57" fmla="*/ 2147483647 h 147"/>
                <a:gd name="T58" fmla="*/ 2147483647 w 137"/>
                <a:gd name="T59" fmla="*/ 2147483647 h 147"/>
                <a:gd name="T60" fmla="*/ 2147483647 w 137"/>
                <a:gd name="T61" fmla="*/ 2147483647 h 147"/>
                <a:gd name="T62" fmla="*/ 2147483647 w 137"/>
                <a:gd name="T63" fmla="*/ 2147483647 h 147"/>
                <a:gd name="T64" fmla="*/ 2147483647 w 137"/>
                <a:gd name="T65" fmla="*/ 2147483647 h 147"/>
                <a:gd name="T66" fmla="*/ 2147483647 w 137"/>
                <a:gd name="T67" fmla="*/ 2147483647 h 147"/>
                <a:gd name="T68" fmla="*/ 2147483647 w 137"/>
                <a:gd name="T69" fmla="*/ 2147483647 h 147"/>
                <a:gd name="T70" fmla="*/ 2147483647 w 137"/>
                <a:gd name="T71" fmla="*/ 2147483647 h 147"/>
                <a:gd name="T72" fmla="*/ 2147483647 w 137"/>
                <a:gd name="T73" fmla="*/ 2147483647 h 147"/>
                <a:gd name="T74" fmla="*/ 2147483647 w 137"/>
                <a:gd name="T75" fmla="*/ 2147483647 h 147"/>
                <a:gd name="T76" fmla="*/ 2147483647 w 137"/>
                <a:gd name="T77" fmla="*/ 2147483647 h 147"/>
                <a:gd name="T78" fmla="*/ 2147483647 w 137"/>
                <a:gd name="T79" fmla="*/ 2147483647 h 147"/>
                <a:gd name="T80" fmla="*/ 2147483647 w 137"/>
                <a:gd name="T81" fmla="*/ 2147483647 h 147"/>
                <a:gd name="T82" fmla="*/ 2147483647 w 137"/>
                <a:gd name="T83" fmla="*/ 2147483647 h 147"/>
                <a:gd name="T84" fmla="*/ 2147483647 w 137"/>
                <a:gd name="T85" fmla="*/ 2147483647 h 147"/>
                <a:gd name="T86" fmla="*/ 2147483647 w 137"/>
                <a:gd name="T87" fmla="*/ 0 h 147"/>
                <a:gd name="T88" fmla="*/ 2147483647 w 137"/>
                <a:gd name="T89" fmla="*/ 2147483647 h 147"/>
                <a:gd name="T90" fmla="*/ 2147483647 w 137"/>
                <a:gd name="T91" fmla="*/ 2147483647 h 147"/>
                <a:gd name="T92" fmla="*/ 2147483647 w 137"/>
                <a:gd name="T93" fmla="*/ 2147483647 h 147"/>
                <a:gd name="T94" fmla="*/ 2147483647 w 137"/>
                <a:gd name="T95" fmla="*/ 2147483647 h 147"/>
                <a:gd name="T96" fmla="*/ 2147483647 w 137"/>
                <a:gd name="T97" fmla="*/ 2147483647 h 147"/>
                <a:gd name="T98" fmla="*/ 2147483647 w 137"/>
                <a:gd name="T99" fmla="*/ 2147483647 h 147"/>
                <a:gd name="T100" fmla="*/ 2147483647 w 137"/>
                <a:gd name="T101" fmla="*/ 2147483647 h 147"/>
                <a:gd name="T102" fmla="*/ 2147483647 w 137"/>
                <a:gd name="T103" fmla="*/ 2147483647 h 147"/>
                <a:gd name="T104" fmla="*/ 2147483647 w 137"/>
                <a:gd name="T105" fmla="*/ 2147483647 h 147"/>
                <a:gd name="T106" fmla="*/ 2147483647 w 137"/>
                <a:gd name="T107" fmla="*/ 2147483647 h 147"/>
                <a:gd name="T108" fmla="*/ 2147483647 w 137"/>
                <a:gd name="T109" fmla="*/ 2147483647 h 147"/>
                <a:gd name="T110" fmla="*/ 2147483647 w 137"/>
                <a:gd name="T111" fmla="*/ 2147483647 h 147"/>
                <a:gd name="T112" fmla="*/ 2147483647 w 137"/>
                <a:gd name="T113" fmla="*/ 2147483647 h 147"/>
                <a:gd name="T114" fmla="*/ 2147483647 w 137"/>
                <a:gd name="T115" fmla="*/ 2147483647 h 147"/>
                <a:gd name="T116" fmla="*/ 2147483647 w 137"/>
                <a:gd name="T117" fmla="*/ 2147483647 h 147"/>
                <a:gd name="T118" fmla="*/ 2147483647 w 137"/>
                <a:gd name="T119" fmla="*/ 2147483647 h 147"/>
                <a:gd name="T120" fmla="*/ 0 w 137"/>
                <a:gd name="T121" fmla="*/ 2147483647 h 147"/>
                <a:gd name="T122" fmla="*/ 2147483647 w 137"/>
                <a:gd name="T123" fmla="*/ 2147483647 h 14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37"/>
                <a:gd name="T187" fmla="*/ 0 h 147"/>
                <a:gd name="T188" fmla="*/ 137 w 137"/>
                <a:gd name="T189" fmla="*/ 147 h 14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37" h="147">
                  <a:moveTo>
                    <a:pt x="103" y="51"/>
                  </a:moveTo>
                  <a:lnTo>
                    <a:pt x="103" y="51"/>
                  </a:lnTo>
                  <a:lnTo>
                    <a:pt x="106" y="59"/>
                  </a:lnTo>
                  <a:lnTo>
                    <a:pt x="107" y="68"/>
                  </a:lnTo>
                  <a:lnTo>
                    <a:pt x="106" y="77"/>
                  </a:lnTo>
                  <a:lnTo>
                    <a:pt x="103" y="84"/>
                  </a:lnTo>
                  <a:lnTo>
                    <a:pt x="103" y="51"/>
                  </a:lnTo>
                  <a:close/>
                  <a:moveTo>
                    <a:pt x="103" y="107"/>
                  </a:moveTo>
                  <a:lnTo>
                    <a:pt x="103" y="99"/>
                  </a:lnTo>
                  <a:lnTo>
                    <a:pt x="106" y="99"/>
                  </a:lnTo>
                  <a:lnTo>
                    <a:pt x="117" y="111"/>
                  </a:lnTo>
                  <a:lnTo>
                    <a:pt x="118" y="114"/>
                  </a:lnTo>
                  <a:lnTo>
                    <a:pt x="117" y="116"/>
                  </a:lnTo>
                  <a:lnTo>
                    <a:pt x="115" y="118"/>
                  </a:lnTo>
                  <a:lnTo>
                    <a:pt x="113" y="116"/>
                  </a:lnTo>
                  <a:lnTo>
                    <a:pt x="103" y="107"/>
                  </a:lnTo>
                  <a:close/>
                  <a:moveTo>
                    <a:pt x="103" y="38"/>
                  </a:moveTo>
                  <a:lnTo>
                    <a:pt x="103" y="28"/>
                  </a:lnTo>
                  <a:lnTo>
                    <a:pt x="113" y="20"/>
                  </a:lnTo>
                  <a:lnTo>
                    <a:pt x="115" y="19"/>
                  </a:lnTo>
                  <a:lnTo>
                    <a:pt x="117" y="20"/>
                  </a:lnTo>
                  <a:lnTo>
                    <a:pt x="118" y="23"/>
                  </a:lnTo>
                  <a:lnTo>
                    <a:pt x="117" y="24"/>
                  </a:lnTo>
                  <a:lnTo>
                    <a:pt x="106" y="36"/>
                  </a:lnTo>
                  <a:lnTo>
                    <a:pt x="103" y="38"/>
                  </a:lnTo>
                  <a:close/>
                  <a:moveTo>
                    <a:pt x="114" y="68"/>
                  </a:moveTo>
                  <a:lnTo>
                    <a:pt x="114" y="68"/>
                  </a:lnTo>
                  <a:lnTo>
                    <a:pt x="114" y="65"/>
                  </a:lnTo>
                  <a:lnTo>
                    <a:pt x="117" y="65"/>
                  </a:lnTo>
                  <a:lnTo>
                    <a:pt x="134" y="65"/>
                  </a:lnTo>
                  <a:lnTo>
                    <a:pt x="136" y="65"/>
                  </a:lnTo>
                  <a:lnTo>
                    <a:pt x="137" y="68"/>
                  </a:lnTo>
                  <a:lnTo>
                    <a:pt x="136" y="70"/>
                  </a:lnTo>
                  <a:lnTo>
                    <a:pt x="134" y="72"/>
                  </a:lnTo>
                  <a:lnTo>
                    <a:pt x="117" y="72"/>
                  </a:lnTo>
                  <a:lnTo>
                    <a:pt x="114" y="70"/>
                  </a:lnTo>
                  <a:lnTo>
                    <a:pt x="114" y="68"/>
                  </a:lnTo>
                  <a:close/>
                  <a:moveTo>
                    <a:pt x="69" y="30"/>
                  </a:moveTo>
                  <a:lnTo>
                    <a:pt x="69" y="30"/>
                  </a:lnTo>
                  <a:lnTo>
                    <a:pt x="80" y="32"/>
                  </a:lnTo>
                  <a:lnTo>
                    <a:pt x="90" y="36"/>
                  </a:lnTo>
                  <a:lnTo>
                    <a:pt x="98" y="43"/>
                  </a:lnTo>
                  <a:lnTo>
                    <a:pt x="103" y="51"/>
                  </a:lnTo>
                  <a:lnTo>
                    <a:pt x="103" y="84"/>
                  </a:lnTo>
                  <a:lnTo>
                    <a:pt x="98" y="93"/>
                  </a:lnTo>
                  <a:lnTo>
                    <a:pt x="90" y="100"/>
                  </a:lnTo>
                  <a:lnTo>
                    <a:pt x="90" y="130"/>
                  </a:lnTo>
                  <a:lnTo>
                    <a:pt x="88" y="137"/>
                  </a:lnTo>
                  <a:lnTo>
                    <a:pt x="84" y="142"/>
                  </a:lnTo>
                  <a:lnTo>
                    <a:pt x="79" y="146"/>
                  </a:lnTo>
                  <a:lnTo>
                    <a:pt x="71" y="147"/>
                  </a:lnTo>
                  <a:lnTo>
                    <a:pt x="69" y="147"/>
                  </a:lnTo>
                  <a:lnTo>
                    <a:pt x="69" y="114"/>
                  </a:lnTo>
                  <a:lnTo>
                    <a:pt x="82" y="114"/>
                  </a:lnTo>
                  <a:lnTo>
                    <a:pt x="82" y="97"/>
                  </a:lnTo>
                  <a:lnTo>
                    <a:pt x="83" y="96"/>
                  </a:lnTo>
                  <a:lnTo>
                    <a:pt x="84" y="95"/>
                  </a:lnTo>
                  <a:lnTo>
                    <a:pt x="91" y="89"/>
                  </a:lnTo>
                  <a:lnTo>
                    <a:pt x="95" y="84"/>
                  </a:lnTo>
                  <a:lnTo>
                    <a:pt x="98" y="76"/>
                  </a:lnTo>
                  <a:lnTo>
                    <a:pt x="99" y="68"/>
                  </a:lnTo>
                  <a:lnTo>
                    <a:pt x="99" y="62"/>
                  </a:lnTo>
                  <a:lnTo>
                    <a:pt x="96" y="57"/>
                  </a:lnTo>
                  <a:lnTo>
                    <a:pt x="94" y="51"/>
                  </a:lnTo>
                  <a:lnTo>
                    <a:pt x="91" y="47"/>
                  </a:lnTo>
                  <a:lnTo>
                    <a:pt x="86" y="43"/>
                  </a:lnTo>
                  <a:lnTo>
                    <a:pt x="82" y="40"/>
                  </a:lnTo>
                  <a:lnTo>
                    <a:pt x="75" y="39"/>
                  </a:lnTo>
                  <a:lnTo>
                    <a:pt x="69" y="38"/>
                  </a:lnTo>
                  <a:lnTo>
                    <a:pt x="69" y="30"/>
                  </a:lnTo>
                  <a:close/>
                  <a:moveTo>
                    <a:pt x="103" y="28"/>
                  </a:moveTo>
                  <a:lnTo>
                    <a:pt x="100" y="31"/>
                  </a:lnTo>
                  <a:lnTo>
                    <a:pt x="99" y="34"/>
                  </a:lnTo>
                  <a:lnTo>
                    <a:pt x="100" y="36"/>
                  </a:lnTo>
                  <a:lnTo>
                    <a:pt x="103" y="38"/>
                  </a:lnTo>
                  <a:lnTo>
                    <a:pt x="103" y="28"/>
                  </a:lnTo>
                  <a:close/>
                  <a:moveTo>
                    <a:pt x="103" y="99"/>
                  </a:moveTo>
                  <a:lnTo>
                    <a:pt x="103" y="99"/>
                  </a:lnTo>
                  <a:lnTo>
                    <a:pt x="100" y="99"/>
                  </a:lnTo>
                  <a:lnTo>
                    <a:pt x="99" y="101"/>
                  </a:lnTo>
                  <a:lnTo>
                    <a:pt x="100" y="104"/>
                  </a:lnTo>
                  <a:lnTo>
                    <a:pt x="103" y="107"/>
                  </a:lnTo>
                  <a:lnTo>
                    <a:pt x="103" y="99"/>
                  </a:lnTo>
                  <a:close/>
                  <a:moveTo>
                    <a:pt x="69" y="24"/>
                  </a:moveTo>
                  <a:lnTo>
                    <a:pt x="69" y="0"/>
                  </a:lnTo>
                  <a:lnTo>
                    <a:pt x="72" y="1"/>
                  </a:lnTo>
                  <a:lnTo>
                    <a:pt x="72" y="4"/>
                  </a:lnTo>
                  <a:lnTo>
                    <a:pt x="72" y="20"/>
                  </a:lnTo>
                  <a:lnTo>
                    <a:pt x="72" y="23"/>
                  </a:lnTo>
                  <a:lnTo>
                    <a:pt x="69" y="24"/>
                  </a:lnTo>
                  <a:close/>
                  <a:moveTo>
                    <a:pt x="69" y="147"/>
                  </a:moveTo>
                  <a:lnTo>
                    <a:pt x="67" y="147"/>
                  </a:lnTo>
                  <a:lnTo>
                    <a:pt x="60" y="146"/>
                  </a:lnTo>
                  <a:lnTo>
                    <a:pt x="53" y="142"/>
                  </a:lnTo>
                  <a:lnTo>
                    <a:pt x="49" y="137"/>
                  </a:lnTo>
                  <a:lnTo>
                    <a:pt x="48" y="130"/>
                  </a:lnTo>
                  <a:lnTo>
                    <a:pt x="48" y="99"/>
                  </a:lnTo>
                  <a:lnTo>
                    <a:pt x="41" y="92"/>
                  </a:lnTo>
                  <a:lnTo>
                    <a:pt x="35" y="84"/>
                  </a:lnTo>
                  <a:lnTo>
                    <a:pt x="35" y="51"/>
                  </a:lnTo>
                  <a:lnTo>
                    <a:pt x="41" y="43"/>
                  </a:lnTo>
                  <a:lnTo>
                    <a:pt x="49" y="36"/>
                  </a:lnTo>
                  <a:lnTo>
                    <a:pt x="59" y="32"/>
                  </a:lnTo>
                  <a:lnTo>
                    <a:pt x="64" y="31"/>
                  </a:lnTo>
                  <a:lnTo>
                    <a:pt x="69" y="30"/>
                  </a:lnTo>
                  <a:lnTo>
                    <a:pt x="69" y="38"/>
                  </a:lnTo>
                  <a:lnTo>
                    <a:pt x="64" y="39"/>
                  </a:lnTo>
                  <a:lnTo>
                    <a:pt x="57" y="40"/>
                  </a:lnTo>
                  <a:lnTo>
                    <a:pt x="53" y="43"/>
                  </a:lnTo>
                  <a:lnTo>
                    <a:pt x="48" y="47"/>
                  </a:lnTo>
                  <a:lnTo>
                    <a:pt x="45" y="51"/>
                  </a:lnTo>
                  <a:lnTo>
                    <a:pt x="42" y="57"/>
                  </a:lnTo>
                  <a:lnTo>
                    <a:pt x="40" y="62"/>
                  </a:lnTo>
                  <a:lnTo>
                    <a:pt x="40" y="68"/>
                  </a:lnTo>
                  <a:lnTo>
                    <a:pt x="41" y="76"/>
                  </a:lnTo>
                  <a:lnTo>
                    <a:pt x="44" y="82"/>
                  </a:lnTo>
                  <a:lnTo>
                    <a:pt x="48" y="89"/>
                  </a:lnTo>
                  <a:lnTo>
                    <a:pt x="54" y="93"/>
                  </a:lnTo>
                  <a:lnTo>
                    <a:pt x="56" y="95"/>
                  </a:lnTo>
                  <a:lnTo>
                    <a:pt x="56" y="97"/>
                  </a:lnTo>
                  <a:lnTo>
                    <a:pt x="56" y="114"/>
                  </a:lnTo>
                  <a:lnTo>
                    <a:pt x="69" y="114"/>
                  </a:lnTo>
                  <a:lnTo>
                    <a:pt x="69" y="147"/>
                  </a:lnTo>
                  <a:close/>
                  <a:moveTo>
                    <a:pt x="69" y="0"/>
                  </a:moveTo>
                  <a:lnTo>
                    <a:pt x="69" y="24"/>
                  </a:lnTo>
                  <a:lnTo>
                    <a:pt x="67" y="23"/>
                  </a:lnTo>
                  <a:lnTo>
                    <a:pt x="65" y="20"/>
                  </a:lnTo>
                  <a:lnTo>
                    <a:pt x="65" y="4"/>
                  </a:lnTo>
                  <a:lnTo>
                    <a:pt x="67" y="1"/>
                  </a:lnTo>
                  <a:lnTo>
                    <a:pt x="69" y="0"/>
                  </a:lnTo>
                  <a:close/>
                  <a:moveTo>
                    <a:pt x="35" y="107"/>
                  </a:moveTo>
                  <a:lnTo>
                    <a:pt x="38" y="104"/>
                  </a:lnTo>
                  <a:lnTo>
                    <a:pt x="38" y="101"/>
                  </a:lnTo>
                  <a:lnTo>
                    <a:pt x="38" y="99"/>
                  </a:lnTo>
                  <a:lnTo>
                    <a:pt x="35" y="99"/>
                  </a:lnTo>
                  <a:lnTo>
                    <a:pt x="35" y="107"/>
                  </a:lnTo>
                  <a:close/>
                  <a:moveTo>
                    <a:pt x="35" y="38"/>
                  </a:moveTo>
                  <a:lnTo>
                    <a:pt x="35" y="38"/>
                  </a:lnTo>
                  <a:lnTo>
                    <a:pt x="38" y="36"/>
                  </a:lnTo>
                  <a:lnTo>
                    <a:pt x="38" y="34"/>
                  </a:lnTo>
                  <a:lnTo>
                    <a:pt x="38" y="31"/>
                  </a:lnTo>
                  <a:lnTo>
                    <a:pt x="35" y="30"/>
                  </a:lnTo>
                  <a:lnTo>
                    <a:pt x="35" y="38"/>
                  </a:lnTo>
                  <a:close/>
                  <a:moveTo>
                    <a:pt x="35" y="84"/>
                  </a:moveTo>
                  <a:lnTo>
                    <a:pt x="35" y="84"/>
                  </a:lnTo>
                  <a:lnTo>
                    <a:pt x="33" y="76"/>
                  </a:lnTo>
                  <a:lnTo>
                    <a:pt x="31" y="68"/>
                  </a:lnTo>
                  <a:lnTo>
                    <a:pt x="33" y="59"/>
                  </a:lnTo>
                  <a:lnTo>
                    <a:pt x="35" y="51"/>
                  </a:lnTo>
                  <a:lnTo>
                    <a:pt x="35" y="84"/>
                  </a:lnTo>
                  <a:close/>
                  <a:moveTo>
                    <a:pt x="35" y="30"/>
                  </a:moveTo>
                  <a:lnTo>
                    <a:pt x="35" y="38"/>
                  </a:lnTo>
                  <a:lnTo>
                    <a:pt x="33" y="36"/>
                  </a:lnTo>
                  <a:lnTo>
                    <a:pt x="21" y="24"/>
                  </a:lnTo>
                  <a:lnTo>
                    <a:pt x="19" y="23"/>
                  </a:lnTo>
                  <a:lnTo>
                    <a:pt x="21" y="20"/>
                  </a:lnTo>
                  <a:lnTo>
                    <a:pt x="23" y="19"/>
                  </a:lnTo>
                  <a:lnTo>
                    <a:pt x="26" y="20"/>
                  </a:lnTo>
                  <a:lnTo>
                    <a:pt x="35" y="30"/>
                  </a:lnTo>
                  <a:close/>
                  <a:moveTo>
                    <a:pt x="35" y="99"/>
                  </a:moveTo>
                  <a:lnTo>
                    <a:pt x="35" y="107"/>
                  </a:lnTo>
                  <a:lnTo>
                    <a:pt x="26" y="116"/>
                  </a:lnTo>
                  <a:lnTo>
                    <a:pt x="23" y="118"/>
                  </a:lnTo>
                  <a:lnTo>
                    <a:pt x="21" y="116"/>
                  </a:lnTo>
                  <a:lnTo>
                    <a:pt x="19" y="114"/>
                  </a:lnTo>
                  <a:lnTo>
                    <a:pt x="21" y="111"/>
                  </a:lnTo>
                  <a:lnTo>
                    <a:pt x="33" y="99"/>
                  </a:lnTo>
                  <a:lnTo>
                    <a:pt x="35" y="99"/>
                  </a:lnTo>
                  <a:close/>
                  <a:moveTo>
                    <a:pt x="4" y="65"/>
                  </a:moveTo>
                  <a:lnTo>
                    <a:pt x="4" y="65"/>
                  </a:lnTo>
                  <a:lnTo>
                    <a:pt x="21" y="65"/>
                  </a:lnTo>
                  <a:lnTo>
                    <a:pt x="23" y="65"/>
                  </a:lnTo>
                  <a:lnTo>
                    <a:pt x="25" y="68"/>
                  </a:lnTo>
                  <a:lnTo>
                    <a:pt x="23" y="70"/>
                  </a:lnTo>
                  <a:lnTo>
                    <a:pt x="21" y="72"/>
                  </a:lnTo>
                  <a:lnTo>
                    <a:pt x="4" y="72"/>
                  </a:lnTo>
                  <a:lnTo>
                    <a:pt x="2" y="70"/>
                  </a:lnTo>
                  <a:lnTo>
                    <a:pt x="0" y="68"/>
                  </a:lnTo>
                  <a:lnTo>
                    <a:pt x="2" y="65"/>
                  </a:lnTo>
                  <a:lnTo>
                    <a:pt x="4" y="65"/>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nvGrpSpPr>
            <p:cNvPr id="56" name="组合 214">
              <a:extLst>
                <a:ext uri="{FF2B5EF4-FFF2-40B4-BE49-F238E27FC236}">
                  <a16:creationId xmlns="" xmlns:a16="http://schemas.microsoft.com/office/drawing/2014/main" id="{72162CB3-A8E5-41C7-8BD8-B4CE5277B5AB}"/>
                </a:ext>
              </a:extLst>
            </p:cNvPr>
            <p:cNvGrpSpPr>
              <a:grpSpLocks/>
            </p:cNvGrpSpPr>
            <p:nvPr/>
          </p:nvGrpSpPr>
          <p:grpSpPr bwMode="auto">
            <a:xfrm>
              <a:off x="4348139" y="1753451"/>
              <a:ext cx="104053" cy="171130"/>
              <a:chOff x="0" y="0"/>
              <a:chExt cx="160337" cy="255588"/>
            </a:xfrm>
            <a:grpFill/>
          </p:grpSpPr>
          <p:sp>
            <p:nvSpPr>
              <p:cNvPr id="58" name="Freeform 190">
                <a:extLst>
                  <a:ext uri="{FF2B5EF4-FFF2-40B4-BE49-F238E27FC236}">
                    <a16:creationId xmlns="" xmlns:a16="http://schemas.microsoft.com/office/drawing/2014/main" id="{366526C3-45EC-4FC7-B131-F3CB403B2BB9}"/>
                  </a:ext>
                </a:extLst>
              </p:cNvPr>
              <p:cNvSpPr>
                <a:spLocks noChangeArrowheads="1"/>
              </p:cNvSpPr>
              <p:nvPr/>
            </p:nvSpPr>
            <p:spPr bwMode="auto">
              <a:xfrm>
                <a:off x="90487" y="179388"/>
                <a:ext cx="57150" cy="57150"/>
              </a:xfrm>
              <a:custGeom>
                <a:avLst/>
                <a:gdLst>
                  <a:gd name="T0" fmla="*/ 0 w 36"/>
                  <a:gd name="T1" fmla="*/ 22 h 36"/>
                  <a:gd name="T2" fmla="*/ 0 w 36"/>
                  <a:gd name="T3" fmla="*/ 22 h 36"/>
                  <a:gd name="T4" fmla="*/ 2 w 36"/>
                  <a:gd name="T5" fmla="*/ 27 h 36"/>
                  <a:gd name="T6" fmla="*/ 8 w 36"/>
                  <a:gd name="T7" fmla="*/ 33 h 36"/>
                  <a:gd name="T8" fmla="*/ 13 w 36"/>
                  <a:gd name="T9" fmla="*/ 36 h 36"/>
                  <a:gd name="T10" fmla="*/ 21 w 36"/>
                  <a:gd name="T11" fmla="*/ 36 h 36"/>
                  <a:gd name="T12" fmla="*/ 21 w 36"/>
                  <a:gd name="T13" fmla="*/ 36 h 36"/>
                  <a:gd name="T14" fmla="*/ 28 w 36"/>
                  <a:gd name="T15" fmla="*/ 33 h 36"/>
                  <a:gd name="T16" fmla="*/ 32 w 36"/>
                  <a:gd name="T17" fmla="*/ 29 h 36"/>
                  <a:gd name="T18" fmla="*/ 35 w 36"/>
                  <a:gd name="T19" fmla="*/ 22 h 36"/>
                  <a:gd name="T20" fmla="*/ 36 w 36"/>
                  <a:gd name="T21" fmla="*/ 15 h 36"/>
                  <a:gd name="T22" fmla="*/ 36 w 36"/>
                  <a:gd name="T23" fmla="*/ 15 h 36"/>
                  <a:gd name="T24" fmla="*/ 33 w 36"/>
                  <a:gd name="T25" fmla="*/ 8 h 36"/>
                  <a:gd name="T26" fmla="*/ 28 w 36"/>
                  <a:gd name="T27" fmla="*/ 3 h 36"/>
                  <a:gd name="T28" fmla="*/ 21 w 36"/>
                  <a:gd name="T29" fmla="*/ 0 h 36"/>
                  <a:gd name="T30" fmla="*/ 14 w 36"/>
                  <a:gd name="T31" fmla="*/ 0 h 36"/>
                  <a:gd name="T32" fmla="*/ 14 w 36"/>
                  <a:gd name="T33" fmla="*/ 0 h 36"/>
                  <a:gd name="T34" fmla="*/ 8 w 36"/>
                  <a:gd name="T35" fmla="*/ 3 h 36"/>
                  <a:gd name="T36" fmla="*/ 4 w 36"/>
                  <a:gd name="T37" fmla="*/ 8 h 36"/>
                  <a:gd name="T38" fmla="*/ 1 w 36"/>
                  <a:gd name="T39" fmla="*/ 14 h 36"/>
                  <a:gd name="T40" fmla="*/ 0 w 36"/>
                  <a:gd name="T41" fmla="*/ 22 h 36"/>
                  <a:gd name="T42" fmla="*/ 0 w 36"/>
                  <a:gd name="T43" fmla="*/ 22 h 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6"/>
                  <a:gd name="T67" fmla="*/ 0 h 36"/>
                  <a:gd name="T68" fmla="*/ 36 w 36"/>
                  <a:gd name="T69" fmla="*/ 36 h 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6" h="36">
                    <a:moveTo>
                      <a:pt x="0" y="22"/>
                    </a:moveTo>
                    <a:lnTo>
                      <a:pt x="0" y="22"/>
                    </a:lnTo>
                    <a:lnTo>
                      <a:pt x="2" y="27"/>
                    </a:lnTo>
                    <a:lnTo>
                      <a:pt x="8" y="33"/>
                    </a:lnTo>
                    <a:lnTo>
                      <a:pt x="13" y="36"/>
                    </a:lnTo>
                    <a:lnTo>
                      <a:pt x="21" y="36"/>
                    </a:lnTo>
                    <a:lnTo>
                      <a:pt x="21" y="36"/>
                    </a:lnTo>
                    <a:lnTo>
                      <a:pt x="28" y="33"/>
                    </a:lnTo>
                    <a:lnTo>
                      <a:pt x="32" y="29"/>
                    </a:lnTo>
                    <a:lnTo>
                      <a:pt x="35" y="22"/>
                    </a:lnTo>
                    <a:lnTo>
                      <a:pt x="36" y="15"/>
                    </a:lnTo>
                    <a:lnTo>
                      <a:pt x="36" y="15"/>
                    </a:lnTo>
                    <a:lnTo>
                      <a:pt x="33" y="8"/>
                    </a:lnTo>
                    <a:lnTo>
                      <a:pt x="28" y="3"/>
                    </a:lnTo>
                    <a:lnTo>
                      <a:pt x="21" y="0"/>
                    </a:lnTo>
                    <a:lnTo>
                      <a:pt x="14" y="0"/>
                    </a:lnTo>
                    <a:lnTo>
                      <a:pt x="14" y="0"/>
                    </a:lnTo>
                    <a:lnTo>
                      <a:pt x="8" y="3"/>
                    </a:lnTo>
                    <a:lnTo>
                      <a:pt x="4" y="8"/>
                    </a:lnTo>
                    <a:lnTo>
                      <a:pt x="1" y="14"/>
                    </a:lnTo>
                    <a:lnTo>
                      <a:pt x="0" y="22"/>
                    </a:lnTo>
                    <a:lnTo>
                      <a:pt x="0" y="22"/>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59" name="Freeform 191">
                <a:extLst>
                  <a:ext uri="{FF2B5EF4-FFF2-40B4-BE49-F238E27FC236}">
                    <a16:creationId xmlns="" xmlns:a16="http://schemas.microsoft.com/office/drawing/2014/main" id="{7129966A-A9D0-4EBA-997D-D1037779F240}"/>
                  </a:ext>
                </a:extLst>
              </p:cNvPr>
              <p:cNvSpPr>
                <a:spLocks noChangeArrowheads="1"/>
              </p:cNvSpPr>
              <p:nvPr/>
            </p:nvSpPr>
            <p:spPr bwMode="auto">
              <a:xfrm>
                <a:off x="106362" y="0"/>
                <a:ext cx="53975" cy="192088"/>
              </a:xfrm>
              <a:custGeom>
                <a:avLst/>
                <a:gdLst>
                  <a:gd name="T0" fmla="*/ 0 w 34"/>
                  <a:gd name="T1" fmla="*/ 121 h 121"/>
                  <a:gd name="T2" fmla="*/ 0 w 34"/>
                  <a:gd name="T3" fmla="*/ 121 h 121"/>
                  <a:gd name="T4" fmla="*/ 21 w 34"/>
                  <a:gd name="T5" fmla="*/ 17 h 121"/>
                  <a:gd name="T6" fmla="*/ 21 w 34"/>
                  <a:gd name="T7" fmla="*/ 17 h 121"/>
                  <a:gd name="T8" fmla="*/ 27 w 34"/>
                  <a:gd name="T9" fmla="*/ 9 h 121"/>
                  <a:gd name="T10" fmla="*/ 31 w 34"/>
                  <a:gd name="T11" fmla="*/ 2 h 121"/>
                  <a:gd name="T12" fmla="*/ 34 w 34"/>
                  <a:gd name="T13" fmla="*/ 0 h 121"/>
                  <a:gd name="T14" fmla="*/ 34 w 34"/>
                  <a:gd name="T15" fmla="*/ 0 h 121"/>
                  <a:gd name="T16" fmla="*/ 31 w 34"/>
                  <a:gd name="T17" fmla="*/ 19 h 121"/>
                  <a:gd name="T18" fmla="*/ 25 w 34"/>
                  <a:gd name="T19" fmla="*/ 61 h 121"/>
                  <a:gd name="T20" fmla="*/ 14 w 34"/>
                  <a:gd name="T21" fmla="*/ 121 h 121"/>
                  <a:gd name="T22" fmla="*/ 0 w 34"/>
                  <a:gd name="T23" fmla="*/ 121 h 12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4"/>
                  <a:gd name="T37" fmla="*/ 0 h 121"/>
                  <a:gd name="T38" fmla="*/ 34 w 34"/>
                  <a:gd name="T39" fmla="*/ 121 h 12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4" h="121">
                    <a:moveTo>
                      <a:pt x="0" y="121"/>
                    </a:moveTo>
                    <a:lnTo>
                      <a:pt x="0" y="121"/>
                    </a:lnTo>
                    <a:lnTo>
                      <a:pt x="21" y="17"/>
                    </a:lnTo>
                    <a:lnTo>
                      <a:pt x="21" y="17"/>
                    </a:lnTo>
                    <a:lnTo>
                      <a:pt x="27" y="9"/>
                    </a:lnTo>
                    <a:lnTo>
                      <a:pt x="31" y="2"/>
                    </a:lnTo>
                    <a:lnTo>
                      <a:pt x="34" y="0"/>
                    </a:lnTo>
                    <a:lnTo>
                      <a:pt x="34" y="0"/>
                    </a:lnTo>
                    <a:lnTo>
                      <a:pt x="31" y="19"/>
                    </a:lnTo>
                    <a:lnTo>
                      <a:pt x="25" y="61"/>
                    </a:lnTo>
                    <a:lnTo>
                      <a:pt x="14" y="121"/>
                    </a:lnTo>
                    <a:lnTo>
                      <a:pt x="0" y="121"/>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60" name="Freeform 192">
                <a:extLst>
                  <a:ext uri="{FF2B5EF4-FFF2-40B4-BE49-F238E27FC236}">
                    <a16:creationId xmlns="" xmlns:a16="http://schemas.microsoft.com/office/drawing/2014/main" id="{0E9A72D7-7A8D-4481-9771-57079D7AF58D}"/>
                  </a:ext>
                </a:extLst>
              </p:cNvPr>
              <p:cNvSpPr>
                <a:spLocks noChangeArrowheads="1"/>
              </p:cNvSpPr>
              <p:nvPr/>
            </p:nvSpPr>
            <p:spPr bwMode="auto">
              <a:xfrm>
                <a:off x="0" y="30163"/>
                <a:ext cx="123825" cy="166688"/>
              </a:xfrm>
              <a:custGeom>
                <a:avLst/>
                <a:gdLst>
                  <a:gd name="T0" fmla="*/ 77 w 78"/>
                  <a:gd name="T1" fmla="*/ 98 h 105"/>
                  <a:gd name="T2" fmla="*/ 19 w 78"/>
                  <a:gd name="T3" fmla="*/ 13 h 105"/>
                  <a:gd name="T4" fmla="*/ 0 w 78"/>
                  <a:gd name="T5" fmla="*/ 0 h 105"/>
                  <a:gd name="T6" fmla="*/ 8 w 78"/>
                  <a:gd name="T7" fmla="*/ 20 h 105"/>
                  <a:gd name="T8" fmla="*/ 66 w 78"/>
                  <a:gd name="T9" fmla="*/ 105 h 105"/>
                  <a:gd name="T10" fmla="*/ 78 w 78"/>
                  <a:gd name="T11" fmla="*/ 98 h 105"/>
                  <a:gd name="T12" fmla="*/ 77 w 78"/>
                  <a:gd name="T13" fmla="*/ 98 h 105"/>
                  <a:gd name="T14" fmla="*/ 0 60000 65536"/>
                  <a:gd name="T15" fmla="*/ 0 60000 65536"/>
                  <a:gd name="T16" fmla="*/ 0 60000 65536"/>
                  <a:gd name="T17" fmla="*/ 0 60000 65536"/>
                  <a:gd name="T18" fmla="*/ 0 60000 65536"/>
                  <a:gd name="T19" fmla="*/ 0 60000 65536"/>
                  <a:gd name="T20" fmla="*/ 0 60000 65536"/>
                  <a:gd name="T21" fmla="*/ 0 w 78"/>
                  <a:gd name="T22" fmla="*/ 0 h 105"/>
                  <a:gd name="T23" fmla="*/ 78 w 78"/>
                  <a:gd name="T24" fmla="*/ 105 h 10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8" h="105">
                    <a:moveTo>
                      <a:pt x="77" y="98"/>
                    </a:moveTo>
                    <a:lnTo>
                      <a:pt x="19" y="13"/>
                    </a:lnTo>
                    <a:lnTo>
                      <a:pt x="0" y="0"/>
                    </a:lnTo>
                    <a:lnTo>
                      <a:pt x="8" y="20"/>
                    </a:lnTo>
                    <a:lnTo>
                      <a:pt x="66" y="105"/>
                    </a:lnTo>
                    <a:lnTo>
                      <a:pt x="78" y="98"/>
                    </a:lnTo>
                    <a:lnTo>
                      <a:pt x="77" y="98"/>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sp>
            <p:nvSpPr>
              <p:cNvPr id="61" name="Freeform 193">
                <a:extLst>
                  <a:ext uri="{FF2B5EF4-FFF2-40B4-BE49-F238E27FC236}">
                    <a16:creationId xmlns="" xmlns:a16="http://schemas.microsoft.com/office/drawing/2014/main" id="{325F5B48-0F16-421E-80C6-04306B7C7322}"/>
                  </a:ext>
                </a:extLst>
              </p:cNvPr>
              <p:cNvSpPr>
                <a:spLocks noChangeArrowheads="1"/>
              </p:cNvSpPr>
              <p:nvPr/>
            </p:nvSpPr>
            <p:spPr bwMode="auto">
              <a:xfrm>
                <a:off x="119062" y="225425"/>
                <a:ext cx="14288" cy="30163"/>
              </a:xfrm>
              <a:custGeom>
                <a:avLst/>
                <a:gdLst>
                  <a:gd name="T0" fmla="*/ 7 w 9"/>
                  <a:gd name="T1" fmla="*/ 2 h 19"/>
                  <a:gd name="T2" fmla="*/ 7 w 9"/>
                  <a:gd name="T3" fmla="*/ 2 h 19"/>
                  <a:gd name="T4" fmla="*/ 6 w 9"/>
                  <a:gd name="T5" fmla="*/ 0 h 19"/>
                  <a:gd name="T6" fmla="*/ 3 w 9"/>
                  <a:gd name="T7" fmla="*/ 0 h 19"/>
                  <a:gd name="T8" fmla="*/ 3 w 9"/>
                  <a:gd name="T9" fmla="*/ 0 h 19"/>
                  <a:gd name="T10" fmla="*/ 0 w 9"/>
                  <a:gd name="T11" fmla="*/ 1 h 19"/>
                  <a:gd name="T12" fmla="*/ 0 w 9"/>
                  <a:gd name="T13" fmla="*/ 4 h 19"/>
                  <a:gd name="T14" fmla="*/ 3 w 9"/>
                  <a:gd name="T15" fmla="*/ 16 h 19"/>
                  <a:gd name="T16" fmla="*/ 3 w 9"/>
                  <a:gd name="T17" fmla="*/ 16 h 19"/>
                  <a:gd name="T18" fmla="*/ 3 w 9"/>
                  <a:gd name="T19" fmla="*/ 19 h 19"/>
                  <a:gd name="T20" fmla="*/ 6 w 9"/>
                  <a:gd name="T21" fmla="*/ 19 h 19"/>
                  <a:gd name="T22" fmla="*/ 6 w 9"/>
                  <a:gd name="T23" fmla="*/ 19 h 19"/>
                  <a:gd name="T24" fmla="*/ 9 w 9"/>
                  <a:gd name="T25" fmla="*/ 17 h 19"/>
                  <a:gd name="T26" fmla="*/ 9 w 9"/>
                  <a:gd name="T27" fmla="*/ 15 h 19"/>
                  <a:gd name="T28" fmla="*/ 7 w 9"/>
                  <a:gd name="T29" fmla="*/ 2 h 1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9"/>
                  <a:gd name="T46" fmla="*/ 0 h 19"/>
                  <a:gd name="T47" fmla="*/ 9 w 9"/>
                  <a:gd name="T48" fmla="*/ 19 h 1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9" h="19">
                    <a:moveTo>
                      <a:pt x="7" y="2"/>
                    </a:moveTo>
                    <a:lnTo>
                      <a:pt x="7" y="2"/>
                    </a:lnTo>
                    <a:lnTo>
                      <a:pt x="6" y="0"/>
                    </a:lnTo>
                    <a:lnTo>
                      <a:pt x="3" y="0"/>
                    </a:lnTo>
                    <a:lnTo>
                      <a:pt x="3" y="0"/>
                    </a:lnTo>
                    <a:lnTo>
                      <a:pt x="0" y="1"/>
                    </a:lnTo>
                    <a:lnTo>
                      <a:pt x="0" y="4"/>
                    </a:lnTo>
                    <a:lnTo>
                      <a:pt x="3" y="16"/>
                    </a:lnTo>
                    <a:lnTo>
                      <a:pt x="3" y="16"/>
                    </a:lnTo>
                    <a:lnTo>
                      <a:pt x="3" y="19"/>
                    </a:lnTo>
                    <a:lnTo>
                      <a:pt x="6" y="19"/>
                    </a:lnTo>
                    <a:lnTo>
                      <a:pt x="6" y="19"/>
                    </a:lnTo>
                    <a:lnTo>
                      <a:pt x="9" y="17"/>
                    </a:lnTo>
                    <a:lnTo>
                      <a:pt x="9" y="15"/>
                    </a:lnTo>
                    <a:lnTo>
                      <a:pt x="7" y="2"/>
                    </a:lnTo>
                    <a:close/>
                  </a:path>
                </a:pathLst>
              </a:custGeom>
              <a:grp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Impact" pitchFamily="34" charset="0"/>
                  <a:ea typeface="微软雅黑" pitchFamily="34" charset="-122"/>
                  <a:sym typeface="Impact" pitchFamily="34" charset="0"/>
                </a:endParaRPr>
              </a:p>
            </p:txBody>
          </p:sp>
        </p:grpSp>
        <p:sp>
          <p:nvSpPr>
            <p:cNvPr id="57" name="Freeform 194">
              <a:extLst>
                <a:ext uri="{FF2B5EF4-FFF2-40B4-BE49-F238E27FC236}">
                  <a16:creationId xmlns="" xmlns:a16="http://schemas.microsoft.com/office/drawing/2014/main" id="{D222D0BE-1CC2-453F-98E6-0B0AAB9AC3A9}"/>
                </a:ext>
              </a:extLst>
            </p:cNvPr>
            <p:cNvSpPr>
              <a:spLocks noEditPoints="1" noChangeArrowheads="1"/>
            </p:cNvSpPr>
            <p:nvPr/>
          </p:nvSpPr>
          <p:spPr bwMode="auto">
            <a:xfrm>
              <a:off x="4335655" y="876543"/>
              <a:ext cx="143594" cy="158375"/>
            </a:xfrm>
            <a:custGeom>
              <a:avLst/>
              <a:gdLst>
                <a:gd name="T0" fmla="*/ 2147483647 w 137"/>
                <a:gd name="T1" fmla="*/ 2147483647 h 149"/>
                <a:gd name="T2" fmla="*/ 2147483647 w 137"/>
                <a:gd name="T3" fmla="*/ 2147483647 h 149"/>
                <a:gd name="T4" fmla="*/ 2147483647 w 137"/>
                <a:gd name="T5" fmla="*/ 2147483647 h 149"/>
                <a:gd name="T6" fmla="*/ 2147483647 w 137"/>
                <a:gd name="T7" fmla="*/ 2147483647 h 149"/>
                <a:gd name="T8" fmla="*/ 2147483647 w 137"/>
                <a:gd name="T9" fmla="*/ 2147483647 h 149"/>
                <a:gd name="T10" fmla="*/ 2147483647 w 137"/>
                <a:gd name="T11" fmla="*/ 2147483647 h 149"/>
                <a:gd name="T12" fmla="*/ 2147483647 w 137"/>
                <a:gd name="T13" fmla="*/ 2147483647 h 149"/>
                <a:gd name="T14" fmla="*/ 2147483647 w 137"/>
                <a:gd name="T15" fmla="*/ 2147483647 h 149"/>
                <a:gd name="T16" fmla="*/ 2147483647 w 137"/>
                <a:gd name="T17" fmla="*/ 2147483647 h 149"/>
                <a:gd name="T18" fmla="*/ 2147483647 w 137"/>
                <a:gd name="T19" fmla="*/ 2147483647 h 149"/>
                <a:gd name="T20" fmla="*/ 2147483647 w 137"/>
                <a:gd name="T21" fmla="*/ 2147483647 h 149"/>
                <a:gd name="T22" fmla="*/ 2147483647 w 137"/>
                <a:gd name="T23" fmla="*/ 2147483647 h 149"/>
                <a:gd name="T24" fmla="*/ 2147483647 w 137"/>
                <a:gd name="T25" fmla="*/ 2147483647 h 149"/>
                <a:gd name="T26" fmla="*/ 2147483647 w 137"/>
                <a:gd name="T27" fmla="*/ 2147483647 h 149"/>
                <a:gd name="T28" fmla="*/ 2147483647 w 137"/>
                <a:gd name="T29" fmla="*/ 2147483647 h 149"/>
                <a:gd name="T30" fmla="*/ 2147483647 w 137"/>
                <a:gd name="T31" fmla="*/ 2147483647 h 149"/>
                <a:gd name="T32" fmla="*/ 2147483647 w 137"/>
                <a:gd name="T33" fmla="*/ 2147483647 h 149"/>
                <a:gd name="T34" fmla="*/ 2147483647 w 137"/>
                <a:gd name="T35" fmla="*/ 2147483647 h 149"/>
                <a:gd name="T36" fmla="*/ 2147483647 w 137"/>
                <a:gd name="T37" fmla="*/ 2147483647 h 149"/>
                <a:gd name="T38" fmla="*/ 2147483647 w 137"/>
                <a:gd name="T39" fmla="*/ 2147483647 h 149"/>
                <a:gd name="T40" fmla="*/ 2147483647 w 137"/>
                <a:gd name="T41" fmla="*/ 2147483647 h 149"/>
                <a:gd name="T42" fmla="*/ 2147483647 w 137"/>
                <a:gd name="T43" fmla="*/ 2147483647 h 149"/>
                <a:gd name="T44" fmla="*/ 2147483647 w 137"/>
                <a:gd name="T45" fmla="*/ 2147483647 h 149"/>
                <a:gd name="T46" fmla="*/ 2147483647 w 137"/>
                <a:gd name="T47" fmla="*/ 2147483647 h 149"/>
                <a:gd name="T48" fmla="*/ 2147483647 w 137"/>
                <a:gd name="T49" fmla="*/ 2147483647 h 149"/>
                <a:gd name="T50" fmla="*/ 2147483647 w 137"/>
                <a:gd name="T51" fmla="*/ 2147483647 h 149"/>
                <a:gd name="T52" fmla="*/ 2147483647 w 137"/>
                <a:gd name="T53" fmla="*/ 2147483647 h 149"/>
                <a:gd name="T54" fmla="*/ 2147483647 w 137"/>
                <a:gd name="T55" fmla="*/ 2147483647 h 149"/>
                <a:gd name="T56" fmla="*/ 2147483647 w 137"/>
                <a:gd name="T57" fmla="*/ 2147483647 h 149"/>
                <a:gd name="T58" fmla="*/ 2147483647 w 137"/>
                <a:gd name="T59" fmla="*/ 2147483647 h 149"/>
                <a:gd name="T60" fmla="*/ 2147483647 w 137"/>
                <a:gd name="T61" fmla="*/ 2147483647 h 149"/>
                <a:gd name="T62" fmla="*/ 2147483647 w 137"/>
                <a:gd name="T63" fmla="*/ 2147483647 h 149"/>
                <a:gd name="T64" fmla="*/ 2147483647 w 137"/>
                <a:gd name="T65" fmla="*/ 2147483647 h 149"/>
                <a:gd name="T66" fmla="*/ 2147483647 w 137"/>
                <a:gd name="T67" fmla="*/ 2147483647 h 149"/>
                <a:gd name="T68" fmla="*/ 2147483647 w 137"/>
                <a:gd name="T69" fmla="*/ 2147483647 h 149"/>
                <a:gd name="T70" fmla="*/ 2147483647 w 137"/>
                <a:gd name="T71" fmla="*/ 2147483647 h 149"/>
                <a:gd name="T72" fmla="*/ 2147483647 w 137"/>
                <a:gd name="T73" fmla="*/ 2147483647 h 149"/>
                <a:gd name="T74" fmla="*/ 2147483647 w 137"/>
                <a:gd name="T75" fmla="*/ 2147483647 h 149"/>
                <a:gd name="T76" fmla="*/ 2147483647 w 137"/>
                <a:gd name="T77" fmla="*/ 2147483647 h 149"/>
                <a:gd name="T78" fmla="*/ 2147483647 w 137"/>
                <a:gd name="T79" fmla="*/ 2147483647 h 149"/>
                <a:gd name="T80" fmla="*/ 2147483647 w 137"/>
                <a:gd name="T81" fmla="*/ 2147483647 h 149"/>
                <a:gd name="T82" fmla="*/ 2147483647 w 137"/>
                <a:gd name="T83" fmla="*/ 2147483647 h 149"/>
                <a:gd name="T84" fmla="*/ 2147483647 w 137"/>
                <a:gd name="T85" fmla="*/ 2147483647 h 149"/>
                <a:gd name="T86" fmla="*/ 2147483647 w 137"/>
                <a:gd name="T87" fmla="*/ 0 h 149"/>
                <a:gd name="T88" fmla="*/ 2147483647 w 137"/>
                <a:gd name="T89" fmla="*/ 2147483647 h 149"/>
                <a:gd name="T90" fmla="*/ 2147483647 w 137"/>
                <a:gd name="T91" fmla="*/ 2147483647 h 149"/>
                <a:gd name="T92" fmla="*/ 2147483647 w 137"/>
                <a:gd name="T93" fmla="*/ 2147483647 h 149"/>
                <a:gd name="T94" fmla="*/ 2147483647 w 137"/>
                <a:gd name="T95" fmla="*/ 2147483647 h 149"/>
                <a:gd name="T96" fmla="*/ 2147483647 w 137"/>
                <a:gd name="T97" fmla="*/ 2147483647 h 149"/>
                <a:gd name="T98" fmla="*/ 2147483647 w 137"/>
                <a:gd name="T99" fmla="*/ 2147483647 h 149"/>
                <a:gd name="T100" fmla="*/ 2147483647 w 137"/>
                <a:gd name="T101" fmla="*/ 2147483647 h 149"/>
                <a:gd name="T102" fmla="*/ 2147483647 w 137"/>
                <a:gd name="T103" fmla="*/ 2147483647 h 149"/>
                <a:gd name="T104" fmla="*/ 2147483647 w 137"/>
                <a:gd name="T105" fmla="*/ 2147483647 h 149"/>
                <a:gd name="T106" fmla="*/ 2147483647 w 137"/>
                <a:gd name="T107" fmla="*/ 2147483647 h 149"/>
                <a:gd name="T108" fmla="*/ 2147483647 w 137"/>
                <a:gd name="T109" fmla="*/ 2147483647 h 149"/>
                <a:gd name="T110" fmla="*/ 2147483647 w 137"/>
                <a:gd name="T111" fmla="*/ 2147483647 h 149"/>
                <a:gd name="T112" fmla="*/ 2147483647 w 137"/>
                <a:gd name="T113" fmla="*/ 2147483647 h 149"/>
                <a:gd name="T114" fmla="*/ 2147483647 w 137"/>
                <a:gd name="T115" fmla="*/ 2147483647 h 149"/>
                <a:gd name="T116" fmla="*/ 2147483647 w 137"/>
                <a:gd name="T117" fmla="*/ 2147483647 h 149"/>
                <a:gd name="T118" fmla="*/ 2147483647 w 137"/>
                <a:gd name="T119" fmla="*/ 2147483647 h 149"/>
                <a:gd name="T120" fmla="*/ 0 w 137"/>
                <a:gd name="T121" fmla="*/ 2147483647 h 149"/>
                <a:gd name="T122" fmla="*/ 2147483647 w 137"/>
                <a:gd name="T123" fmla="*/ 2147483647 h 14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37"/>
                <a:gd name="T187" fmla="*/ 0 h 149"/>
                <a:gd name="T188" fmla="*/ 137 w 137"/>
                <a:gd name="T189" fmla="*/ 149 h 149"/>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37" h="149">
                  <a:moveTo>
                    <a:pt x="103" y="51"/>
                  </a:moveTo>
                  <a:lnTo>
                    <a:pt x="103" y="51"/>
                  </a:lnTo>
                  <a:lnTo>
                    <a:pt x="105" y="60"/>
                  </a:lnTo>
                  <a:lnTo>
                    <a:pt x="105" y="69"/>
                  </a:lnTo>
                  <a:lnTo>
                    <a:pt x="105" y="77"/>
                  </a:lnTo>
                  <a:lnTo>
                    <a:pt x="103" y="85"/>
                  </a:lnTo>
                  <a:lnTo>
                    <a:pt x="103" y="51"/>
                  </a:lnTo>
                  <a:close/>
                  <a:moveTo>
                    <a:pt x="103" y="108"/>
                  </a:moveTo>
                  <a:lnTo>
                    <a:pt x="103" y="99"/>
                  </a:lnTo>
                  <a:lnTo>
                    <a:pt x="104" y="100"/>
                  </a:lnTo>
                  <a:lnTo>
                    <a:pt x="116" y="112"/>
                  </a:lnTo>
                  <a:lnTo>
                    <a:pt x="118" y="115"/>
                  </a:lnTo>
                  <a:lnTo>
                    <a:pt x="116" y="116"/>
                  </a:lnTo>
                  <a:lnTo>
                    <a:pt x="114" y="118"/>
                  </a:lnTo>
                  <a:lnTo>
                    <a:pt x="111" y="116"/>
                  </a:lnTo>
                  <a:lnTo>
                    <a:pt x="103" y="108"/>
                  </a:lnTo>
                  <a:close/>
                  <a:moveTo>
                    <a:pt x="103" y="38"/>
                  </a:moveTo>
                  <a:lnTo>
                    <a:pt x="103" y="30"/>
                  </a:lnTo>
                  <a:lnTo>
                    <a:pt x="111" y="20"/>
                  </a:lnTo>
                  <a:lnTo>
                    <a:pt x="114" y="19"/>
                  </a:lnTo>
                  <a:lnTo>
                    <a:pt x="116" y="20"/>
                  </a:lnTo>
                  <a:lnTo>
                    <a:pt x="118" y="23"/>
                  </a:lnTo>
                  <a:lnTo>
                    <a:pt x="116" y="26"/>
                  </a:lnTo>
                  <a:lnTo>
                    <a:pt x="104" y="38"/>
                  </a:lnTo>
                  <a:lnTo>
                    <a:pt x="103" y="38"/>
                  </a:lnTo>
                  <a:close/>
                  <a:moveTo>
                    <a:pt x="112" y="69"/>
                  </a:moveTo>
                  <a:lnTo>
                    <a:pt x="112" y="69"/>
                  </a:lnTo>
                  <a:lnTo>
                    <a:pt x="114" y="66"/>
                  </a:lnTo>
                  <a:lnTo>
                    <a:pt x="116" y="65"/>
                  </a:lnTo>
                  <a:lnTo>
                    <a:pt x="133" y="65"/>
                  </a:lnTo>
                  <a:lnTo>
                    <a:pt x="135" y="66"/>
                  </a:lnTo>
                  <a:lnTo>
                    <a:pt x="137" y="69"/>
                  </a:lnTo>
                  <a:lnTo>
                    <a:pt x="135" y="72"/>
                  </a:lnTo>
                  <a:lnTo>
                    <a:pt x="133" y="72"/>
                  </a:lnTo>
                  <a:lnTo>
                    <a:pt x="116" y="72"/>
                  </a:lnTo>
                  <a:lnTo>
                    <a:pt x="114" y="72"/>
                  </a:lnTo>
                  <a:lnTo>
                    <a:pt x="112" y="69"/>
                  </a:lnTo>
                  <a:close/>
                  <a:moveTo>
                    <a:pt x="69" y="31"/>
                  </a:moveTo>
                  <a:lnTo>
                    <a:pt x="69" y="31"/>
                  </a:lnTo>
                  <a:lnTo>
                    <a:pt x="78" y="33"/>
                  </a:lnTo>
                  <a:lnTo>
                    <a:pt x="88" y="37"/>
                  </a:lnTo>
                  <a:lnTo>
                    <a:pt x="96" y="43"/>
                  </a:lnTo>
                  <a:lnTo>
                    <a:pt x="103" y="51"/>
                  </a:lnTo>
                  <a:lnTo>
                    <a:pt x="103" y="85"/>
                  </a:lnTo>
                  <a:lnTo>
                    <a:pt x="96" y="93"/>
                  </a:lnTo>
                  <a:lnTo>
                    <a:pt x="89" y="100"/>
                  </a:lnTo>
                  <a:lnTo>
                    <a:pt x="89" y="130"/>
                  </a:lnTo>
                  <a:lnTo>
                    <a:pt x="88" y="137"/>
                  </a:lnTo>
                  <a:lnTo>
                    <a:pt x="84" y="144"/>
                  </a:lnTo>
                  <a:lnTo>
                    <a:pt x="77" y="148"/>
                  </a:lnTo>
                  <a:lnTo>
                    <a:pt x="70" y="149"/>
                  </a:lnTo>
                  <a:lnTo>
                    <a:pt x="69" y="149"/>
                  </a:lnTo>
                  <a:lnTo>
                    <a:pt x="69" y="115"/>
                  </a:lnTo>
                  <a:lnTo>
                    <a:pt x="81" y="115"/>
                  </a:lnTo>
                  <a:lnTo>
                    <a:pt x="81" y="98"/>
                  </a:lnTo>
                  <a:lnTo>
                    <a:pt x="81" y="96"/>
                  </a:lnTo>
                  <a:lnTo>
                    <a:pt x="82" y="95"/>
                  </a:lnTo>
                  <a:lnTo>
                    <a:pt x="89" y="89"/>
                  </a:lnTo>
                  <a:lnTo>
                    <a:pt x="95" y="84"/>
                  </a:lnTo>
                  <a:lnTo>
                    <a:pt x="97" y="77"/>
                  </a:lnTo>
                  <a:lnTo>
                    <a:pt x="99" y="69"/>
                  </a:lnTo>
                  <a:lnTo>
                    <a:pt x="97" y="62"/>
                  </a:lnTo>
                  <a:lnTo>
                    <a:pt x="96" y="57"/>
                  </a:lnTo>
                  <a:lnTo>
                    <a:pt x="93" y="51"/>
                  </a:lnTo>
                  <a:lnTo>
                    <a:pt x="89" y="47"/>
                  </a:lnTo>
                  <a:lnTo>
                    <a:pt x="85" y="43"/>
                  </a:lnTo>
                  <a:lnTo>
                    <a:pt x="80" y="41"/>
                  </a:lnTo>
                  <a:lnTo>
                    <a:pt x="74" y="39"/>
                  </a:lnTo>
                  <a:lnTo>
                    <a:pt x="69" y="39"/>
                  </a:lnTo>
                  <a:lnTo>
                    <a:pt x="69" y="31"/>
                  </a:lnTo>
                  <a:close/>
                  <a:moveTo>
                    <a:pt x="103" y="30"/>
                  </a:moveTo>
                  <a:lnTo>
                    <a:pt x="100" y="33"/>
                  </a:lnTo>
                  <a:lnTo>
                    <a:pt x="99" y="35"/>
                  </a:lnTo>
                  <a:lnTo>
                    <a:pt x="100" y="38"/>
                  </a:lnTo>
                  <a:lnTo>
                    <a:pt x="103" y="38"/>
                  </a:lnTo>
                  <a:lnTo>
                    <a:pt x="103" y="30"/>
                  </a:lnTo>
                  <a:close/>
                  <a:moveTo>
                    <a:pt x="103" y="99"/>
                  </a:moveTo>
                  <a:lnTo>
                    <a:pt x="103" y="99"/>
                  </a:lnTo>
                  <a:lnTo>
                    <a:pt x="100" y="100"/>
                  </a:lnTo>
                  <a:lnTo>
                    <a:pt x="99" y="103"/>
                  </a:lnTo>
                  <a:lnTo>
                    <a:pt x="100" y="106"/>
                  </a:lnTo>
                  <a:lnTo>
                    <a:pt x="103" y="108"/>
                  </a:lnTo>
                  <a:lnTo>
                    <a:pt x="103" y="99"/>
                  </a:lnTo>
                  <a:close/>
                  <a:moveTo>
                    <a:pt x="69" y="24"/>
                  </a:moveTo>
                  <a:lnTo>
                    <a:pt x="69" y="0"/>
                  </a:lnTo>
                  <a:lnTo>
                    <a:pt x="70" y="1"/>
                  </a:lnTo>
                  <a:lnTo>
                    <a:pt x="72" y="4"/>
                  </a:lnTo>
                  <a:lnTo>
                    <a:pt x="72" y="20"/>
                  </a:lnTo>
                  <a:lnTo>
                    <a:pt x="70" y="23"/>
                  </a:lnTo>
                  <a:lnTo>
                    <a:pt x="69" y="24"/>
                  </a:lnTo>
                  <a:close/>
                  <a:moveTo>
                    <a:pt x="69" y="149"/>
                  </a:moveTo>
                  <a:lnTo>
                    <a:pt x="66" y="149"/>
                  </a:lnTo>
                  <a:lnTo>
                    <a:pt x="58" y="148"/>
                  </a:lnTo>
                  <a:lnTo>
                    <a:pt x="53" y="144"/>
                  </a:lnTo>
                  <a:lnTo>
                    <a:pt x="49" y="137"/>
                  </a:lnTo>
                  <a:lnTo>
                    <a:pt x="47" y="130"/>
                  </a:lnTo>
                  <a:lnTo>
                    <a:pt x="47" y="100"/>
                  </a:lnTo>
                  <a:lnTo>
                    <a:pt x="39" y="93"/>
                  </a:lnTo>
                  <a:lnTo>
                    <a:pt x="34" y="85"/>
                  </a:lnTo>
                  <a:lnTo>
                    <a:pt x="34" y="53"/>
                  </a:lnTo>
                  <a:lnTo>
                    <a:pt x="40" y="43"/>
                  </a:lnTo>
                  <a:lnTo>
                    <a:pt x="47" y="37"/>
                  </a:lnTo>
                  <a:lnTo>
                    <a:pt x="58" y="33"/>
                  </a:lnTo>
                  <a:lnTo>
                    <a:pt x="62" y="31"/>
                  </a:lnTo>
                  <a:lnTo>
                    <a:pt x="69" y="31"/>
                  </a:lnTo>
                  <a:lnTo>
                    <a:pt x="69" y="39"/>
                  </a:lnTo>
                  <a:lnTo>
                    <a:pt x="62" y="39"/>
                  </a:lnTo>
                  <a:lnTo>
                    <a:pt x="57" y="41"/>
                  </a:lnTo>
                  <a:lnTo>
                    <a:pt x="51" y="43"/>
                  </a:lnTo>
                  <a:lnTo>
                    <a:pt x="47" y="47"/>
                  </a:lnTo>
                  <a:lnTo>
                    <a:pt x="43" y="51"/>
                  </a:lnTo>
                  <a:lnTo>
                    <a:pt x="40" y="57"/>
                  </a:lnTo>
                  <a:lnTo>
                    <a:pt x="39" y="62"/>
                  </a:lnTo>
                  <a:lnTo>
                    <a:pt x="38" y="69"/>
                  </a:lnTo>
                  <a:lnTo>
                    <a:pt x="39" y="77"/>
                  </a:lnTo>
                  <a:lnTo>
                    <a:pt x="42" y="84"/>
                  </a:lnTo>
                  <a:lnTo>
                    <a:pt x="47" y="89"/>
                  </a:lnTo>
                  <a:lnTo>
                    <a:pt x="53" y="95"/>
                  </a:lnTo>
                  <a:lnTo>
                    <a:pt x="54" y="96"/>
                  </a:lnTo>
                  <a:lnTo>
                    <a:pt x="55" y="98"/>
                  </a:lnTo>
                  <a:lnTo>
                    <a:pt x="55" y="115"/>
                  </a:lnTo>
                  <a:lnTo>
                    <a:pt x="69" y="115"/>
                  </a:lnTo>
                  <a:lnTo>
                    <a:pt x="69" y="149"/>
                  </a:lnTo>
                  <a:close/>
                  <a:moveTo>
                    <a:pt x="69" y="0"/>
                  </a:moveTo>
                  <a:lnTo>
                    <a:pt x="69" y="24"/>
                  </a:lnTo>
                  <a:lnTo>
                    <a:pt x="68" y="24"/>
                  </a:lnTo>
                  <a:lnTo>
                    <a:pt x="66" y="23"/>
                  </a:lnTo>
                  <a:lnTo>
                    <a:pt x="65" y="20"/>
                  </a:lnTo>
                  <a:lnTo>
                    <a:pt x="65" y="4"/>
                  </a:lnTo>
                  <a:lnTo>
                    <a:pt x="66" y="1"/>
                  </a:lnTo>
                  <a:lnTo>
                    <a:pt x="68" y="0"/>
                  </a:lnTo>
                  <a:lnTo>
                    <a:pt x="69" y="0"/>
                  </a:lnTo>
                  <a:close/>
                  <a:moveTo>
                    <a:pt x="34" y="107"/>
                  </a:moveTo>
                  <a:lnTo>
                    <a:pt x="36" y="106"/>
                  </a:lnTo>
                  <a:lnTo>
                    <a:pt x="38" y="103"/>
                  </a:lnTo>
                  <a:lnTo>
                    <a:pt x="36" y="100"/>
                  </a:lnTo>
                  <a:lnTo>
                    <a:pt x="34" y="99"/>
                  </a:lnTo>
                  <a:lnTo>
                    <a:pt x="34" y="107"/>
                  </a:lnTo>
                  <a:close/>
                  <a:moveTo>
                    <a:pt x="34" y="38"/>
                  </a:moveTo>
                  <a:lnTo>
                    <a:pt x="34" y="38"/>
                  </a:lnTo>
                  <a:lnTo>
                    <a:pt x="36" y="38"/>
                  </a:lnTo>
                  <a:lnTo>
                    <a:pt x="38" y="35"/>
                  </a:lnTo>
                  <a:lnTo>
                    <a:pt x="36" y="33"/>
                  </a:lnTo>
                  <a:lnTo>
                    <a:pt x="34" y="30"/>
                  </a:lnTo>
                  <a:lnTo>
                    <a:pt x="34" y="38"/>
                  </a:lnTo>
                  <a:close/>
                  <a:moveTo>
                    <a:pt x="34" y="85"/>
                  </a:moveTo>
                  <a:lnTo>
                    <a:pt x="34" y="85"/>
                  </a:lnTo>
                  <a:lnTo>
                    <a:pt x="31" y="77"/>
                  </a:lnTo>
                  <a:lnTo>
                    <a:pt x="31" y="69"/>
                  </a:lnTo>
                  <a:lnTo>
                    <a:pt x="31" y="61"/>
                  </a:lnTo>
                  <a:lnTo>
                    <a:pt x="34" y="53"/>
                  </a:lnTo>
                  <a:lnTo>
                    <a:pt x="34" y="85"/>
                  </a:lnTo>
                  <a:close/>
                  <a:moveTo>
                    <a:pt x="34" y="30"/>
                  </a:moveTo>
                  <a:lnTo>
                    <a:pt x="34" y="38"/>
                  </a:lnTo>
                  <a:lnTo>
                    <a:pt x="31" y="38"/>
                  </a:lnTo>
                  <a:lnTo>
                    <a:pt x="20" y="26"/>
                  </a:lnTo>
                  <a:lnTo>
                    <a:pt x="19" y="23"/>
                  </a:lnTo>
                  <a:lnTo>
                    <a:pt x="20" y="20"/>
                  </a:lnTo>
                  <a:lnTo>
                    <a:pt x="23" y="19"/>
                  </a:lnTo>
                  <a:lnTo>
                    <a:pt x="24" y="20"/>
                  </a:lnTo>
                  <a:lnTo>
                    <a:pt x="34" y="30"/>
                  </a:lnTo>
                  <a:close/>
                  <a:moveTo>
                    <a:pt x="34" y="99"/>
                  </a:moveTo>
                  <a:lnTo>
                    <a:pt x="34" y="107"/>
                  </a:lnTo>
                  <a:lnTo>
                    <a:pt x="24" y="116"/>
                  </a:lnTo>
                  <a:lnTo>
                    <a:pt x="23" y="118"/>
                  </a:lnTo>
                  <a:lnTo>
                    <a:pt x="20" y="116"/>
                  </a:lnTo>
                  <a:lnTo>
                    <a:pt x="19" y="115"/>
                  </a:lnTo>
                  <a:lnTo>
                    <a:pt x="20" y="112"/>
                  </a:lnTo>
                  <a:lnTo>
                    <a:pt x="31" y="100"/>
                  </a:lnTo>
                  <a:lnTo>
                    <a:pt x="34" y="99"/>
                  </a:lnTo>
                  <a:close/>
                  <a:moveTo>
                    <a:pt x="4" y="65"/>
                  </a:moveTo>
                  <a:lnTo>
                    <a:pt x="4" y="65"/>
                  </a:lnTo>
                  <a:lnTo>
                    <a:pt x="20" y="65"/>
                  </a:lnTo>
                  <a:lnTo>
                    <a:pt x="23" y="66"/>
                  </a:lnTo>
                  <a:lnTo>
                    <a:pt x="24" y="69"/>
                  </a:lnTo>
                  <a:lnTo>
                    <a:pt x="23" y="72"/>
                  </a:lnTo>
                  <a:lnTo>
                    <a:pt x="20" y="72"/>
                  </a:lnTo>
                  <a:lnTo>
                    <a:pt x="4" y="72"/>
                  </a:lnTo>
                  <a:lnTo>
                    <a:pt x="1" y="72"/>
                  </a:lnTo>
                  <a:lnTo>
                    <a:pt x="0" y="69"/>
                  </a:lnTo>
                  <a:lnTo>
                    <a:pt x="1" y="66"/>
                  </a:lnTo>
                  <a:lnTo>
                    <a:pt x="4" y="65"/>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sp>
        <p:nvSpPr>
          <p:cNvPr id="226" name="文本框 768">
            <a:extLst>
              <a:ext uri="{FF2B5EF4-FFF2-40B4-BE49-F238E27FC236}">
                <a16:creationId xmlns="" xmlns:a16="http://schemas.microsoft.com/office/drawing/2014/main" id="{B958C03C-AF39-4CB4-8C82-C79EA86FEE30}"/>
              </a:ext>
            </a:extLst>
          </p:cNvPr>
          <p:cNvSpPr txBox="1">
            <a:spLocks noChangeArrowheads="1"/>
          </p:cNvSpPr>
          <p:nvPr/>
        </p:nvSpPr>
        <p:spPr bwMode="auto">
          <a:xfrm>
            <a:off x="1379065" y="4565042"/>
            <a:ext cx="3054351"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Add up anything what you like or what you need</a:t>
            </a:r>
          </a:p>
        </p:txBody>
      </p:sp>
      <p:sp>
        <p:nvSpPr>
          <p:cNvPr id="227" name="矩形 3">
            <a:extLst>
              <a:ext uri="{FF2B5EF4-FFF2-40B4-BE49-F238E27FC236}">
                <a16:creationId xmlns="" xmlns:a16="http://schemas.microsoft.com/office/drawing/2014/main" id="{84F52678-FF90-491C-92AB-336076D1FAC2}"/>
              </a:ext>
            </a:extLst>
          </p:cNvPr>
          <p:cNvSpPr>
            <a:spLocks noChangeArrowheads="1"/>
          </p:cNvSpPr>
          <p:nvPr/>
        </p:nvSpPr>
        <p:spPr bwMode="auto">
          <a:xfrm>
            <a:off x="1416226" y="4000944"/>
            <a:ext cx="27710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schemeClr val="bg1"/>
                </a:solidFill>
                <a:effectLst/>
                <a:uLnTx/>
                <a:uFillTx/>
                <a:latin typeface="微软雅黑" pitchFamily="34" charset="-122"/>
                <a:ea typeface="微软雅黑" pitchFamily="34" charset="-122"/>
                <a:cs typeface="+mn-cs"/>
              </a:rPr>
              <a:t>ADD YOUR TEXT</a:t>
            </a:r>
            <a:endParaRPr kumimoji="0" lang="zh-CN" altLang="en-US" sz="2400" b="1" i="0" u="none" strike="noStrike" kern="120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
        <p:nvSpPr>
          <p:cNvPr id="228" name="椭圆 227">
            <a:extLst>
              <a:ext uri="{FF2B5EF4-FFF2-40B4-BE49-F238E27FC236}">
                <a16:creationId xmlns="" xmlns:a16="http://schemas.microsoft.com/office/drawing/2014/main" id="{05F57023-76B4-4427-AA43-4C37DBEC8502}"/>
              </a:ext>
            </a:extLst>
          </p:cNvPr>
          <p:cNvSpPr/>
          <p:nvPr/>
        </p:nvSpPr>
        <p:spPr>
          <a:xfrm>
            <a:off x="610548" y="3909799"/>
            <a:ext cx="792088" cy="792076"/>
          </a:xfrm>
          <a:prstGeom prst="ellipse">
            <a:avLst/>
          </a:prstGeom>
          <a:solidFill>
            <a:schemeClr val="bg1">
              <a:alpha val="50000"/>
            </a:schemeClr>
          </a:solidFill>
          <a:effectLst>
            <a:softEdge rad="114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5BA7F5"/>
              </a:solidFill>
              <a:effectLst/>
              <a:uLnTx/>
              <a:uFillTx/>
              <a:latin typeface="Calibri"/>
              <a:ea typeface="宋体" panose="02010600030101010101" pitchFamily="2" charset="-122"/>
              <a:cs typeface="+mn-cs"/>
            </a:endParaRPr>
          </a:p>
        </p:txBody>
      </p:sp>
      <p:sp>
        <p:nvSpPr>
          <p:cNvPr id="229" name="文本框 228">
            <a:extLst>
              <a:ext uri="{FF2B5EF4-FFF2-40B4-BE49-F238E27FC236}">
                <a16:creationId xmlns="" xmlns:a16="http://schemas.microsoft.com/office/drawing/2014/main" id="{7301BED7-C203-4F50-A915-D4471D0A973C}"/>
              </a:ext>
            </a:extLst>
          </p:cNvPr>
          <p:cNvSpPr txBox="1"/>
          <p:nvPr/>
        </p:nvSpPr>
        <p:spPr>
          <a:xfrm>
            <a:off x="803924" y="4075004"/>
            <a:ext cx="43204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FFFFFF"/>
                </a:solidFill>
                <a:effectLst/>
                <a:uLnTx/>
                <a:uFillTx/>
                <a:latin typeface="Calibri"/>
                <a:ea typeface="宋体" panose="02010600030101010101" pitchFamily="2" charset="-122"/>
                <a:cs typeface="+mn-cs"/>
              </a:rPr>
              <a:t>3</a:t>
            </a:r>
            <a:endParaRPr kumimoji="0" lang="zh-CN" altLang="en-US" sz="2400" b="0" i="0" u="none" strike="noStrike" kern="1200" cap="none" spc="0" normalizeH="0" baseline="0" noProof="0" dirty="0">
              <a:ln>
                <a:noFill/>
              </a:ln>
              <a:solidFill>
                <a:srgbClr val="FFFFFF"/>
              </a:solidFill>
              <a:effectLst/>
              <a:uLnTx/>
              <a:uFillTx/>
              <a:latin typeface="Calibri"/>
              <a:ea typeface="宋体" panose="02010600030101010101" pitchFamily="2" charset="-122"/>
              <a:cs typeface="+mn-cs"/>
            </a:endParaRPr>
          </a:p>
        </p:txBody>
      </p:sp>
      <p:sp>
        <p:nvSpPr>
          <p:cNvPr id="230" name="L 形 229">
            <a:extLst>
              <a:ext uri="{FF2B5EF4-FFF2-40B4-BE49-F238E27FC236}">
                <a16:creationId xmlns="" xmlns:a16="http://schemas.microsoft.com/office/drawing/2014/main" id="{0E9E0E55-8B05-46D1-A559-88ADC039FFE5}"/>
              </a:ext>
            </a:extLst>
          </p:cNvPr>
          <p:cNvSpPr/>
          <p:nvPr/>
        </p:nvSpPr>
        <p:spPr>
          <a:xfrm>
            <a:off x="3791744" y="548680"/>
            <a:ext cx="432048" cy="504056"/>
          </a:xfrm>
          <a:prstGeom prst="corner">
            <a:avLst>
              <a:gd name="adj1" fmla="val 0"/>
              <a:gd name="adj2" fmla="val 0"/>
            </a:avLst>
          </a:prstGeom>
          <a:solidFill>
            <a:schemeClr val="bg1">
              <a:alpha val="99000"/>
            </a:schemeClr>
          </a:solid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31" name="L 形 230">
            <a:extLst>
              <a:ext uri="{FF2B5EF4-FFF2-40B4-BE49-F238E27FC236}">
                <a16:creationId xmlns="" xmlns:a16="http://schemas.microsoft.com/office/drawing/2014/main" id="{01E14E39-E28F-4F58-ABEF-3E8063D4A2B3}"/>
              </a:ext>
            </a:extLst>
          </p:cNvPr>
          <p:cNvSpPr/>
          <p:nvPr/>
        </p:nvSpPr>
        <p:spPr>
          <a:xfrm rot="5400000" flipV="1">
            <a:off x="7860196" y="332656"/>
            <a:ext cx="432048" cy="504056"/>
          </a:xfrm>
          <a:prstGeom prst="corner">
            <a:avLst>
              <a:gd name="adj1" fmla="val 0"/>
              <a:gd name="adj2" fmla="val 0"/>
            </a:avLst>
          </a:prstGeom>
          <a:solidFill>
            <a:schemeClr val="bg1">
              <a:alpha val="99000"/>
            </a:schemeClr>
          </a:solid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32" name="文本框 5">
            <a:extLst>
              <a:ext uri="{FF2B5EF4-FFF2-40B4-BE49-F238E27FC236}">
                <a16:creationId xmlns="" xmlns:a16="http://schemas.microsoft.com/office/drawing/2014/main" id="{CB191FA1-7F1E-4CA4-8CF7-908FBE570B6F}"/>
              </a:ext>
            </a:extLst>
          </p:cNvPr>
          <p:cNvSpPr txBox="1">
            <a:spLocks noChangeArrowheads="1"/>
          </p:cNvSpPr>
          <p:nvPr/>
        </p:nvSpPr>
        <p:spPr bwMode="auto">
          <a:xfrm>
            <a:off x="4799856" y="539098"/>
            <a:ext cx="393028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prstClr val="white"/>
                </a:solidFill>
                <a:effectLst/>
                <a:uLnTx/>
                <a:uFillTx/>
                <a:latin typeface="Adobe Arabic" pitchFamily="18" charset="-78"/>
                <a:ea typeface="宋体" panose="02010600030101010101" pitchFamily="2" charset="-122"/>
                <a:cs typeface="Adobe Arabic" pitchFamily="18" charset="-78"/>
              </a:rPr>
              <a:t>ADD YOUR TITLE</a:t>
            </a:r>
            <a:endParaRPr kumimoji="0" lang="zh-CN" altLang="en-US" sz="2800" b="1" i="0" u="none" strike="noStrike" kern="1200" cap="none" spc="0" normalizeH="0" baseline="0" noProof="0" dirty="0">
              <a:ln>
                <a:noFill/>
              </a:ln>
              <a:solidFill>
                <a:prstClr val="white"/>
              </a:solidFill>
              <a:effectLst/>
              <a:uLnTx/>
              <a:uFillTx/>
              <a:latin typeface="Adobe Arabic" pitchFamily="18" charset="-78"/>
              <a:ea typeface="宋体" panose="02010600030101010101" pitchFamily="2" charset="-122"/>
              <a:cs typeface="Adobe Arabic" pitchFamily="18" charset="-78"/>
            </a:endParaRPr>
          </a:p>
        </p:txBody>
      </p:sp>
    </p:spTree>
    <p:extLst>
      <p:ext uri="{BB962C8B-B14F-4D97-AF65-F5344CB8AC3E}">
        <p14:creationId xmlns:p14="http://schemas.microsoft.com/office/powerpoint/2010/main" val="38967296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BEBA8EAE-BF5A-486C-A8C5-ECC9F3942E4B}">
                <a14:imgProps xmlns:a14="http://schemas.microsoft.com/office/drawing/2010/main">
                  <a14:imgLayer r:embed="rId3">
                    <a14:imgEffect>
                      <a14:artisticBlur radius="46"/>
                    </a14:imgEffect>
                  </a14:imgLayer>
                </a14:imgProps>
              </a:ext>
            </a:extLst>
          </a:blip>
          <a:srcRect/>
          <a:stretch>
            <a:fillRect t="-39000" b="-39000"/>
          </a:stretch>
        </a:blipFill>
        <a:effectLst/>
      </p:bgPr>
    </p:bg>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37E2FA26-552F-4F30-A27D-989888A45166}"/>
              </a:ext>
            </a:extLst>
          </p:cNvPr>
          <p:cNvSpPr/>
          <p:nvPr/>
        </p:nvSpPr>
        <p:spPr>
          <a:xfrm>
            <a:off x="-12453" y="0"/>
            <a:ext cx="12192000" cy="6858000"/>
          </a:xfrm>
          <a:prstGeom prst="rect">
            <a:avLst/>
          </a:prstGeom>
          <a:solidFill>
            <a:schemeClr val="bg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 name="L 形 2">
            <a:extLst>
              <a:ext uri="{FF2B5EF4-FFF2-40B4-BE49-F238E27FC236}">
                <a16:creationId xmlns="" xmlns:a16="http://schemas.microsoft.com/office/drawing/2014/main" id="{79B53C46-57CE-4C89-8691-06EA7C93CF94}"/>
              </a:ext>
            </a:extLst>
          </p:cNvPr>
          <p:cNvSpPr/>
          <p:nvPr/>
        </p:nvSpPr>
        <p:spPr>
          <a:xfrm>
            <a:off x="3791744" y="548680"/>
            <a:ext cx="432048" cy="504056"/>
          </a:xfrm>
          <a:prstGeom prst="corner">
            <a:avLst>
              <a:gd name="adj1" fmla="val 0"/>
              <a:gd name="adj2" fmla="val 0"/>
            </a:avLst>
          </a:prstGeom>
          <a:solidFill>
            <a:schemeClr val="bg1">
              <a:alpha val="99000"/>
            </a:schemeClr>
          </a:solid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4" name="L 形 3">
            <a:extLst>
              <a:ext uri="{FF2B5EF4-FFF2-40B4-BE49-F238E27FC236}">
                <a16:creationId xmlns="" xmlns:a16="http://schemas.microsoft.com/office/drawing/2014/main" id="{EB604DF5-7069-4745-BD6E-8FD37905E7E1}"/>
              </a:ext>
            </a:extLst>
          </p:cNvPr>
          <p:cNvSpPr/>
          <p:nvPr/>
        </p:nvSpPr>
        <p:spPr>
          <a:xfrm rot="5400000" flipV="1">
            <a:off x="7860196" y="332656"/>
            <a:ext cx="432048" cy="504056"/>
          </a:xfrm>
          <a:prstGeom prst="corner">
            <a:avLst>
              <a:gd name="adj1" fmla="val 0"/>
              <a:gd name="adj2" fmla="val 0"/>
            </a:avLst>
          </a:prstGeom>
          <a:solidFill>
            <a:schemeClr val="bg1">
              <a:alpha val="99000"/>
            </a:schemeClr>
          </a:solid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5" name="文本框 5">
            <a:extLst>
              <a:ext uri="{FF2B5EF4-FFF2-40B4-BE49-F238E27FC236}">
                <a16:creationId xmlns="" xmlns:a16="http://schemas.microsoft.com/office/drawing/2014/main" id="{310262AB-3854-4065-AD4A-7395C43F1115}"/>
              </a:ext>
            </a:extLst>
          </p:cNvPr>
          <p:cNvSpPr txBox="1">
            <a:spLocks noChangeArrowheads="1"/>
          </p:cNvSpPr>
          <p:nvPr/>
        </p:nvSpPr>
        <p:spPr bwMode="auto">
          <a:xfrm>
            <a:off x="4799856" y="539098"/>
            <a:ext cx="393028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prstClr val="white"/>
                </a:solidFill>
                <a:effectLst/>
                <a:uLnTx/>
                <a:uFillTx/>
                <a:latin typeface="Adobe Arabic" pitchFamily="18" charset="-78"/>
                <a:ea typeface="宋体" panose="02010600030101010101" pitchFamily="2" charset="-122"/>
                <a:cs typeface="Adobe Arabic" pitchFamily="18" charset="-78"/>
              </a:rPr>
              <a:t>ADD YOUR TITLE</a:t>
            </a:r>
            <a:endParaRPr kumimoji="0" lang="zh-CN" altLang="en-US" sz="2800" b="1" i="0" u="none" strike="noStrike" kern="1200" cap="none" spc="0" normalizeH="0" baseline="0" noProof="0" dirty="0">
              <a:ln>
                <a:noFill/>
              </a:ln>
              <a:solidFill>
                <a:prstClr val="white"/>
              </a:solidFill>
              <a:effectLst/>
              <a:uLnTx/>
              <a:uFillTx/>
              <a:latin typeface="Adobe Arabic" pitchFamily="18" charset="-78"/>
              <a:ea typeface="宋体" panose="02010600030101010101" pitchFamily="2" charset="-122"/>
              <a:cs typeface="Adobe Arabic" pitchFamily="18" charset="-78"/>
            </a:endParaRPr>
          </a:p>
        </p:txBody>
      </p:sp>
      <p:graphicFrame>
        <p:nvGraphicFramePr>
          <p:cNvPr id="22" name="图表 21">
            <a:extLst>
              <a:ext uri="{FF2B5EF4-FFF2-40B4-BE49-F238E27FC236}">
                <a16:creationId xmlns="" xmlns:a16="http://schemas.microsoft.com/office/drawing/2014/main" id="{6252076C-8714-4E65-AE2A-C57F06E0F8C6}"/>
              </a:ext>
            </a:extLst>
          </p:cNvPr>
          <p:cNvGraphicFramePr/>
          <p:nvPr>
            <p:extLst>
              <p:ext uri="{D42A27DB-BD31-4B8C-83A1-F6EECF244321}">
                <p14:modId xmlns:p14="http://schemas.microsoft.com/office/powerpoint/2010/main" val="4244005926"/>
              </p:ext>
            </p:extLst>
          </p:nvPr>
        </p:nvGraphicFramePr>
        <p:xfrm>
          <a:off x="6074029" y="1700808"/>
          <a:ext cx="5422094" cy="3915816"/>
        </p:xfrm>
        <a:graphic>
          <a:graphicData uri="http://schemas.openxmlformats.org/drawingml/2006/chart">
            <c:chart xmlns:c="http://schemas.openxmlformats.org/drawingml/2006/chart" xmlns:r="http://schemas.openxmlformats.org/officeDocument/2006/relationships" r:id="rId4"/>
          </a:graphicData>
        </a:graphic>
      </p:graphicFrame>
      <p:sp>
        <p:nvSpPr>
          <p:cNvPr id="23" name="文本框 768">
            <a:extLst>
              <a:ext uri="{FF2B5EF4-FFF2-40B4-BE49-F238E27FC236}">
                <a16:creationId xmlns="" xmlns:a16="http://schemas.microsoft.com/office/drawing/2014/main" id="{59932646-ED73-454B-B32A-7C5855408DA9}"/>
              </a:ext>
            </a:extLst>
          </p:cNvPr>
          <p:cNvSpPr txBox="1">
            <a:spLocks noChangeArrowheads="1"/>
          </p:cNvSpPr>
          <p:nvPr/>
        </p:nvSpPr>
        <p:spPr bwMode="auto">
          <a:xfrm>
            <a:off x="1343472" y="2319888"/>
            <a:ext cx="3774949"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Add up anything what you like or what you need. Add up anything what you like or what you need Add up anything what you like or what you need. Add up anything what you like or what you </a:t>
            </a:r>
            <a:r>
              <a:rPr kumimoji="0" lang="en-US" altLang="zh-CN" sz="1400" b="0" i="0" u="none" strike="noStrike" kern="1200" cap="none" spc="0" normalizeH="0" baseline="0" noProof="0" dirty="0" err="1">
                <a:ln>
                  <a:noFill/>
                </a:ln>
                <a:solidFill>
                  <a:schemeClr val="bg1"/>
                </a:solidFill>
                <a:effectLst/>
                <a:uLnTx/>
                <a:uFillTx/>
                <a:latin typeface="微软雅黑" panose="020B0503020204020204" pitchFamily="34" charset="-122"/>
                <a:ea typeface="微软雅黑" panose="020B0503020204020204" pitchFamily="34" charset="-122"/>
                <a:cs typeface="+mn-cs"/>
              </a:rPr>
              <a:t>needAdd</a:t>
            </a:r>
            <a:r>
              <a:rPr kumimoji="0" lang="en-US" altLang="zh-CN"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 up anything what you like or what you need. Add up anything what you like or what you need</a:t>
            </a:r>
            <a:endParaRPr kumimoji="0" lang="en-US" altLang="zh-CN" sz="1400" b="0" i="0" u="none" strike="noStrike" kern="1200" cap="none" spc="0" normalizeH="0" baseline="0" noProof="0" dirty="0">
              <a:ln>
                <a:noFill/>
              </a:ln>
              <a:solidFill>
                <a:srgbClr val="49A7B4"/>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2238502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BEBA8EAE-BF5A-486C-A8C5-ECC9F3942E4B}">
                <a14:imgProps xmlns:a14="http://schemas.microsoft.com/office/drawing/2010/main">
                  <a14:imgLayer r:embed="rId3">
                    <a14:imgEffect>
                      <a14:artisticBlur radius="46"/>
                    </a14:imgEffect>
                  </a14:imgLayer>
                </a14:imgProps>
              </a:ext>
            </a:extLst>
          </a:blip>
          <a:srcRect/>
          <a:stretch>
            <a:fillRect t="-39000" b="-39000"/>
          </a:stretch>
        </a:blipFill>
        <a:effectLst/>
      </p:bgPr>
    </p:bg>
    <p:spTree>
      <p:nvGrpSpPr>
        <p:cNvPr id="1" name=""/>
        <p:cNvGrpSpPr/>
        <p:nvPr/>
      </p:nvGrpSpPr>
      <p:grpSpPr>
        <a:xfrm>
          <a:off x="0" y="0"/>
          <a:ext cx="0" cy="0"/>
          <a:chOff x="0" y="0"/>
          <a:chExt cx="0" cy="0"/>
        </a:xfrm>
      </p:grpSpPr>
      <p:sp>
        <p:nvSpPr>
          <p:cNvPr id="11" name="任意多边形: 形状 10">
            <a:extLst>
              <a:ext uri="{FF2B5EF4-FFF2-40B4-BE49-F238E27FC236}">
                <a16:creationId xmlns="" xmlns:a16="http://schemas.microsoft.com/office/drawing/2014/main" id="{5A062C25-23EA-49C0-955C-3609F6277DBA}"/>
              </a:ext>
            </a:extLst>
          </p:cNvPr>
          <p:cNvSpPr/>
          <p:nvPr/>
        </p:nvSpPr>
        <p:spPr>
          <a:xfrm>
            <a:off x="0" y="0"/>
            <a:ext cx="12192000" cy="6858000"/>
          </a:xfrm>
          <a:custGeom>
            <a:avLst/>
            <a:gdLst/>
            <a:ahLst/>
            <a:cxnLst/>
            <a:rect l="l" t="t" r="r" b="b"/>
            <a:pathLst>
              <a:path w="12192000" h="6858000">
                <a:moveTo>
                  <a:pt x="5342664" y="3543389"/>
                </a:moveTo>
                <a:lnTo>
                  <a:pt x="5405618" y="3543389"/>
                </a:lnTo>
                <a:lnTo>
                  <a:pt x="5405618" y="3628667"/>
                </a:lnTo>
                <a:cubicBezTo>
                  <a:pt x="5387461" y="3648908"/>
                  <a:pt x="5370123" y="3663940"/>
                  <a:pt x="5353602" y="3673762"/>
                </a:cubicBezTo>
                <a:cubicBezTo>
                  <a:pt x="5337082" y="3683585"/>
                  <a:pt x="5319149" y="3688496"/>
                  <a:pt x="5299801" y="3688496"/>
                </a:cubicBezTo>
                <a:cubicBezTo>
                  <a:pt x="5275989" y="3688496"/>
                  <a:pt x="5257460" y="3682320"/>
                  <a:pt x="5244214" y="3669967"/>
                </a:cubicBezTo>
                <a:cubicBezTo>
                  <a:pt x="5230968" y="3657615"/>
                  <a:pt x="5224345" y="3641020"/>
                  <a:pt x="5224345" y="3620184"/>
                </a:cubicBezTo>
                <a:cubicBezTo>
                  <a:pt x="5224345" y="3607980"/>
                  <a:pt x="5226653" y="3597190"/>
                  <a:pt x="5231266" y="3587814"/>
                </a:cubicBezTo>
                <a:cubicBezTo>
                  <a:pt x="5235879" y="3578438"/>
                  <a:pt x="5243098" y="3570401"/>
                  <a:pt x="5252920" y="3563704"/>
                </a:cubicBezTo>
                <a:cubicBezTo>
                  <a:pt x="5262744" y="3557007"/>
                  <a:pt x="5275095" y="3551947"/>
                  <a:pt x="5289978" y="3548523"/>
                </a:cubicBezTo>
                <a:cubicBezTo>
                  <a:pt x="5304861" y="3545100"/>
                  <a:pt x="5322423" y="3543389"/>
                  <a:pt x="5342664" y="3543389"/>
                </a:cubicBezTo>
                <a:close/>
                <a:moveTo>
                  <a:pt x="7293137" y="3366135"/>
                </a:moveTo>
                <a:cubicBezTo>
                  <a:pt x="7316866" y="3366135"/>
                  <a:pt x="7336689" y="3370376"/>
                  <a:pt x="7352607" y="3378859"/>
                </a:cubicBezTo>
                <a:cubicBezTo>
                  <a:pt x="7368525" y="3387343"/>
                  <a:pt x="7381139" y="3398877"/>
                  <a:pt x="7390450" y="3413462"/>
                </a:cubicBezTo>
                <a:cubicBezTo>
                  <a:pt x="7399761" y="3428047"/>
                  <a:pt x="7406444" y="3445014"/>
                  <a:pt x="7410500" y="3464361"/>
                </a:cubicBezTo>
                <a:cubicBezTo>
                  <a:pt x="7414556" y="3483709"/>
                  <a:pt x="7416583" y="3504247"/>
                  <a:pt x="7416583" y="3525976"/>
                </a:cubicBezTo>
                <a:cubicBezTo>
                  <a:pt x="7416583" y="3549193"/>
                  <a:pt x="7414180" y="3570476"/>
                  <a:pt x="7409373" y="3589823"/>
                </a:cubicBezTo>
                <a:cubicBezTo>
                  <a:pt x="7404567" y="3609171"/>
                  <a:pt x="7397058" y="3625840"/>
                  <a:pt x="7386847" y="3639830"/>
                </a:cubicBezTo>
                <a:cubicBezTo>
                  <a:pt x="7376636" y="3653819"/>
                  <a:pt x="7363571" y="3664684"/>
                  <a:pt x="7347654" y="3672423"/>
                </a:cubicBezTo>
                <a:cubicBezTo>
                  <a:pt x="7331736" y="3680162"/>
                  <a:pt x="7312964" y="3684032"/>
                  <a:pt x="7291337" y="3684032"/>
                </a:cubicBezTo>
                <a:cubicBezTo>
                  <a:pt x="7267609" y="3684032"/>
                  <a:pt x="7247785" y="3679790"/>
                  <a:pt x="7231868" y="3671307"/>
                </a:cubicBezTo>
                <a:cubicBezTo>
                  <a:pt x="7215950" y="3662823"/>
                  <a:pt x="7203261" y="3651364"/>
                  <a:pt x="7193802" y="3636927"/>
                </a:cubicBezTo>
                <a:cubicBezTo>
                  <a:pt x="7184342" y="3622491"/>
                  <a:pt x="7177584" y="3605599"/>
                  <a:pt x="7173528" y="3586251"/>
                </a:cubicBezTo>
                <a:cubicBezTo>
                  <a:pt x="7169473" y="3566904"/>
                  <a:pt x="7167445" y="3546217"/>
                  <a:pt x="7167445" y="3524190"/>
                </a:cubicBezTo>
                <a:cubicBezTo>
                  <a:pt x="7167445" y="3501271"/>
                  <a:pt x="7169923" y="3480137"/>
                  <a:pt x="7174878" y="3460789"/>
                </a:cubicBezTo>
                <a:cubicBezTo>
                  <a:pt x="7179834" y="3441442"/>
                  <a:pt x="7187417" y="3424699"/>
                  <a:pt x="7197628" y="3410560"/>
                </a:cubicBezTo>
                <a:cubicBezTo>
                  <a:pt x="7207839" y="3396421"/>
                  <a:pt x="7220829" y="3385483"/>
                  <a:pt x="7236598" y="3377743"/>
                </a:cubicBezTo>
                <a:cubicBezTo>
                  <a:pt x="7252367" y="3370004"/>
                  <a:pt x="7271213" y="3366135"/>
                  <a:pt x="7293137" y="3366135"/>
                </a:cubicBezTo>
                <a:close/>
                <a:moveTo>
                  <a:pt x="7639826" y="3310771"/>
                </a:moveTo>
                <a:cubicBezTo>
                  <a:pt x="7632682" y="3310771"/>
                  <a:pt x="7626729" y="3310994"/>
                  <a:pt x="7621966" y="3311441"/>
                </a:cubicBezTo>
                <a:cubicBezTo>
                  <a:pt x="7617204" y="3311887"/>
                  <a:pt x="7613334" y="3312780"/>
                  <a:pt x="7610358" y="3314119"/>
                </a:cubicBezTo>
                <a:cubicBezTo>
                  <a:pt x="7607381" y="3315459"/>
                  <a:pt x="7605372" y="3316947"/>
                  <a:pt x="7604330" y="3318584"/>
                </a:cubicBezTo>
                <a:cubicBezTo>
                  <a:pt x="7603288" y="3320221"/>
                  <a:pt x="7602767" y="3322230"/>
                  <a:pt x="7602767" y="3324612"/>
                </a:cubicBezTo>
                <a:lnTo>
                  <a:pt x="7602767" y="3568392"/>
                </a:lnTo>
                <a:cubicBezTo>
                  <a:pt x="7602767" y="3597562"/>
                  <a:pt x="7605223" y="3622342"/>
                  <a:pt x="7610134" y="3642732"/>
                </a:cubicBezTo>
                <a:cubicBezTo>
                  <a:pt x="7615046" y="3663121"/>
                  <a:pt x="7623157" y="3680981"/>
                  <a:pt x="7634468" y="3696310"/>
                </a:cubicBezTo>
                <a:cubicBezTo>
                  <a:pt x="7645779" y="3711639"/>
                  <a:pt x="7660587" y="3723769"/>
                  <a:pt x="7678893" y="3732698"/>
                </a:cubicBezTo>
                <a:cubicBezTo>
                  <a:pt x="7697199" y="3741628"/>
                  <a:pt x="7719746" y="3746093"/>
                  <a:pt x="7746535" y="3746093"/>
                </a:cubicBezTo>
                <a:cubicBezTo>
                  <a:pt x="7769455" y="3746093"/>
                  <a:pt x="7792077" y="3740289"/>
                  <a:pt x="7814401" y="3728680"/>
                </a:cubicBezTo>
                <a:cubicBezTo>
                  <a:pt x="7836725" y="3717071"/>
                  <a:pt x="7859347" y="3698617"/>
                  <a:pt x="7882267" y="3673316"/>
                </a:cubicBezTo>
                <a:lnTo>
                  <a:pt x="7882267" y="3726448"/>
                </a:lnTo>
                <a:cubicBezTo>
                  <a:pt x="7882267" y="3728829"/>
                  <a:pt x="7882713" y="3730838"/>
                  <a:pt x="7883606" y="3732475"/>
                </a:cubicBezTo>
                <a:cubicBezTo>
                  <a:pt x="7884499" y="3734112"/>
                  <a:pt x="7886211" y="3735526"/>
                  <a:pt x="7888741" y="3736717"/>
                </a:cubicBezTo>
                <a:cubicBezTo>
                  <a:pt x="7891271" y="3737907"/>
                  <a:pt x="7894694" y="3738800"/>
                  <a:pt x="7899010" y="3739396"/>
                </a:cubicBezTo>
                <a:cubicBezTo>
                  <a:pt x="7903326" y="3739991"/>
                  <a:pt x="7908907" y="3740289"/>
                  <a:pt x="7915753" y="3740289"/>
                </a:cubicBezTo>
                <a:cubicBezTo>
                  <a:pt x="7922004" y="3740289"/>
                  <a:pt x="7927287" y="3739991"/>
                  <a:pt x="7931603" y="3739396"/>
                </a:cubicBezTo>
                <a:cubicBezTo>
                  <a:pt x="7935919" y="3738800"/>
                  <a:pt x="7939417" y="3737907"/>
                  <a:pt x="7942096" y="3736717"/>
                </a:cubicBezTo>
                <a:cubicBezTo>
                  <a:pt x="7944774" y="3735526"/>
                  <a:pt x="7946635" y="3734112"/>
                  <a:pt x="7947677" y="3732475"/>
                </a:cubicBezTo>
                <a:cubicBezTo>
                  <a:pt x="7948718" y="3730838"/>
                  <a:pt x="7949239" y="3728829"/>
                  <a:pt x="7949239" y="3726448"/>
                </a:cubicBezTo>
                <a:lnTo>
                  <a:pt x="7949239" y="3324612"/>
                </a:lnTo>
                <a:cubicBezTo>
                  <a:pt x="7949239" y="3322230"/>
                  <a:pt x="7948570" y="3320221"/>
                  <a:pt x="7947230" y="3318584"/>
                </a:cubicBezTo>
                <a:cubicBezTo>
                  <a:pt x="7945891" y="3316947"/>
                  <a:pt x="7943881" y="3315459"/>
                  <a:pt x="7941203" y="3314119"/>
                </a:cubicBezTo>
                <a:cubicBezTo>
                  <a:pt x="7938524" y="3312780"/>
                  <a:pt x="7934803" y="3311887"/>
                  <a:pt x="7930040" y="3311441"/>
                </a:cubicBezTo>
                <a:cubicBezTo>
                  <a:pt x="7925278" y="3310994"/>
                  <a:pt x="7919325" y="3310771"/>
                  <a:pt x="7912181" y="3310771"/>
                </a:cubicBezTo>
                <a:cubicBezTo>
                  <a:pt x="7904740" y="3310771"/>
                  <a:pt x="7898712" y="3310994"/>
                  <a:pt x="7894098" y="3311441"/>
                </a:cubicBezTo>
                <a:cubicBezTo>
                  <a:pt x="7889485" y="3311887"/>
                  <a:pt x="7885690" y="3312780"/>
                  <a:pt x="7882713" y="3314119"/>
                </a:cubicBezTo>
                <a:cubicBezTo>
                  <a:pt x="7879737" y="3315459"/>
                  <a:pt x="7877727" y="3316947"/>
                  <a:pt x="7876686" y="3318584"/>
                </a:cubicBezTo>
                <a:cubicBezTo>
                  <a:pt x="7875644" y="3320221"/>
                  <a:pt x="7875123" y="3322230"/>
                  <a:pt x="7875123" y="3324612"/>
                </a:cubicBezTo>
                <a:lnTo>
                  <a:pt x="7875123" y="3605450"/>
                </a:lnTo>
                <a:cubicBezTo>
                  <a:pt x="7854585" y="3630751"/>
                  <a:pt x="7835163" y="3649950"/>
                  <a:pt x="7816857" y="3663047"/>
                </a:cubicBezTo>
                <a:cubicBezTo>
                  <a:pt x="7798551" y="3676144"/>
                  <a:pt x="7780171" y="3682692"/>
                  <a:pt x="7761716" y="3682692"/>
                </a:cubicBezTo>
                <a:cubicBezTo>
                  <a:pt x="7747428" y="3682692"/>
                  <a:pt x="7734927" y="3679939"/>
                  <a:pt x="7724211" y="3674432"/>
                </a:cubicBezTo>
                <a:cubicBezTo>
                  <a:pt x="7713496" y="3668925"/>
                  <a:pt x="7704640" y="3661186"/>
                  <a:pt x="7697645" y="3651215"/>
                </a:cubicBezTo>
                <a:cubicBezTo>
                  <a:pt x="7690650" y="3641243"/>
                  <a:pt x="7685441" y="3629188"/>
                  <a:pt x="7682018" y="3615050"/>
                </a:cubicBezTo>
                <a:cubicBezTo>
                  <a:pt x="7678595" y="3600911"/>
                  <a:pt x="7676884" y="3582084"/>
                  <a:pt x="7676884" y="3558569"/>
                </a:cubicBezTo>
                <a:lnTo>
                  <a:pt x="7676884" y="3324612"/>
                </a:lnTo>
                <a:cubicBezTo>
                  <a:pt x="7676884" y="3322230"/>
                  <a:pt x="7676289" y="3320221"/>
                  <a:pt x="7675098" y="3318584"/>
                </a:cubicBezTo>
                <a:cubicBezTo>
                  <a:pt x="7673907" y="3316947"/>
                  <a:pt x="7671898" y="3315459"/>
                  <a:pt x="7669070" y="3314119"/>
                </a:cubicBezTo>
                <a:cubicBezTo>
                  <a:pt x="7666243" y="3312780"/>
                  <a:pt x="7662447" y="3311887"/>
                  <a:pt x="7657685" y="3311441"/>
                </a:cubicBezTo>
                <a:cubicBezTo>
                  <a:pt x="7652922" y="3310994"/>
                  <a:pt x="7646969" y="3310771"/>
                  <a:pt x="7639826" y="3310771"/>
                </a:cubicBezTo>
                <a:close/>
                <a:moveTo>
                  <a:pt x="6702655" y="3310771"/>
                </a:moveTo>
                <a:cubicBezTo>
                  <a:pt x="6693725" y="3310771"/>
                  <a:pt x="6686581" y="3311143"/>
                  <a:pt x="6681224" y="3311887"/>
                </a:cubicBezTo>
                <a:cubicBezTo>
                  <a:pt x="6675866" y="3312631"/>
                  <a:pt x="6671996" y="3314045"/>
                  <a:pt x="6669615" y="3316128"/>
                </a:cubicBezTo>
                <a:cubicBezTo>
                  <a:pt x="6667234" y="3318212"/>
                  <a:pt x="6666043" y="3321040"/>
                  <a:pt x="6666043" y="3324612"/>
                </a:cubicBezTo>
                <a:cubicBezTo>
                  <a:pt x="6666043" y="3328183"/>
                  <a:pt x="6667234" y="3333095"/>
                  <a:pt x="6669615" y="3339346"/>
                </a:cubicBezTo>
                <a:lnTo>
                  <a:pt x="6812936" y="3723322"/>
                </a:lnTo>
                <a:cubicBezTo>
                  <a:pt x="6813829" y="3726299"/>
                  <a:pt x="6815467" y="3729126"/>
                  <a:pt x="6817848" y="3731805"/>
                </a:cubicBezTo>
                <a:cubicBezTo>
                  <a:pt x="6820229" y="3734484"/>
                  <a:pt x="6822759" y="3736419"/>
                  <a:pt x="6825438" y="3737610"/>
                </a:cubicBezTo>
                <a:lnTo>
                  <a:pt x="6770074" y="3877359"/>
                </a:lnTo>
                <a:cubicBezTo>
                  <a:pt x="6768288" y="3881526"/>
                  <a:pt x="6767544" y="3885098"/>
                  <a:pt x="6767842" y="3888075"/>
                </a:cubicBezTo>
                <a:cubicBezTo>
                  <a:pt x="6768139" y="3891051"/>
                  <a:pt x="6769553" y="3893433"/>
                  <a:pt x="6772083" y="3895219"/>
                </a:cubicBezTo>
                <a:cubicBezTo>
                  <a:pt x="6774613" y="3897005"/>
                  <a:pt x="6778259" y="3898270"/>
                  <a:pt x="6783022" y="3899014"/>
                </a:cubicBezTo>
                <a:cubicBezTo>
                  <a:pt x="6787784" y="3899758"/>
                  <a:pt x="6794035" y="3900130"/>
                  <a:pt x="6801774" y="3900130"/>
                </a:cubicBezTo>
                <a:cubicBezTo>
                  <a:pt x="6816657" y="3900130"/>
                  <a:pt x="6827745" y="3898865"/>
                  <a:pt x="6835037" y="3896335"/>
                </a:cubicBezTo>
                <a:cubicBezTo>
                  <a:pt x="6842330" y="3893805"/>
                  <a:pt x="6846869" y="3890158"/>
                  <a:pt x="6848655" y="3885396"/>
                </a:cubicBezTo>
                <a:lnTo>
                  <a:pt x="6902233" y="3737610"/>
                </a:lnTo>
                <a:lnTo>
                  <a:pt x="7046448" y="3338006"/>
                </a:lnTo>
                <a:cubicBezTo>
                  <a:pt x="7048234" y="3332648"/>
                  <a:pt x="7049127" y="3328183"/>
                  <a:pt x="7049127" y="3324612"/>
                </a:cubicBezTo>
                <a:cubicBezTo>
                  <a:pt x="7049127" y="3321040"/>
                  <a:pt x="7047862" y="3318212"/>
                  <a:pt x="7045332" y="3316128"/>
                </a:cubicBezTo>
                <a:cubicBezTo>
                  <a:pt x="7042801" y="3314045"/>
                  <a:pt x="7038858" y="3312631"/>
                  <a:pt x="7033500" y="3311887"/>
                </a:cubicBezTo>
                <a:cubicBezTo>
                  <a:pt x="7028142" y="3311143"/>
                  <a:pt x="7021296" y="3310771"/>
                  <a:pt x="7012961" y="3310771"/>
                </a:cubicBezTo>
                <a:cubicBezTo>
                  <a:pt x="7003436" y="3310771"/>
                  <a:pt x="6996144" y="3311143"/>
                  <a:pt x="6991084" y="3311887"/>
                </a:cubicBezTo>
                <a:cubicBezTo>
                  <a:pt x="6986024" y="3312631"/>
                  <a:pt x="6982228" y="3313822"/>
                  <a:pt x="6979698" y="3315459"/>
                </a:cubicBezTo>
                <a:cubicBezTo>
                  <a:pt x="6977168" y="3317096"/>
                  <a:pt x="6975010" y="3320742"/>
                  <a:pt x="6973224" y="3326398"/>
                </a:cubicBezTo>
                <a:lnTo>
                  <a:pt x="6862496" y="3650545"/>
                </a:lnTo>
                <a:lnTo>
                  <a:pt x="6861157" y="3650545"/>
                </a:lnTo>
                <a:lnTo>
                  <a:pt x="6746410" y="3328183"/>
                </a:lnTo>
                <a:cubicBezTo>
                  <a:pt x="6744922" y="3324314"/>
                  <a:pt x="6743508" y="3321263"/>
                  <a:pt x="6742169" y="3319031"/>
                </a:cubicBezTo>
                <a:cubicBezTo>
                  <a:pt x="6740829" y="3316798"/>
                  <a:pt x="6738671" y="3315087"/>
                  <a:pt x="6735695" y="3313896"/>
                </a:cubicBezTo>
                <a:cubicBezTo>
                  <a:pt x="6732718" y="3312705"/>
                  <a:pt x="6728700" y="3311887"/>
                  <a:pt x="6723640" y="3311441"/>
                </a:cubicBezTo>
                <a:cubicBezTo>
                  <a:pt x="6718579" y="3310994"/>
                  <a:pt x="6711584" y="3310771"/>
                  <a:pt x="6702655" y="3310771"/>
                </a:cubicBezTo>
                <a:close/>
                <a:moveTo>
                  <a:pt x="7296033" y="3304520"/>
                </a:moveTo>
                <a:cubicBezTo>
                  <a:pt x="7261802" y="3304520"/>
                  <a:pt x="7231888" y="3310026"/>
                  <a:pt x="7206289" y="3321040"/>
                </a:cubicBezTo>
                <a:cubicBezTo>
                  <a:pt x="7180691" y="3332053"/>
                  <a:pt x="7159334" y="3347531"/>
                  <a:pt x="7142219" y="3367474"/>
                </a:cubicBezTo>
                <a:cubicBezTo>
                  <a:pt x="7125103" y="3387417"/>
                  <a:pt x="7112304" y="3411155"/>
                  <a:pt x="7103821" y="3438688"/>
                </a:cubicBezTo>
                <a:cubicBezTo>
                  <a:pt x="7095338" y="3466222"/>
                  <a:pt x="7091096" y="3496359"/>
                  <a:pt x="7091096" y="3529101"/>
                </a:cubicBezTo>
                <a:cubicBezTo>
                  <a:pt x="7091096" y="3563034"/>
                  <a:pt x="7095115" y="3593395"/>
                  <a:pt x="7103151" y="3620184"/>
                </a:cubicBezTo>
                <a:cubicBezTo>
                  <a:pt x="7111188" y="3646973"/>
                  <a:pt x="7123392" y="3669744"/>
                  <a:pt x="7139763" y="3688496"/>
                </a:cubicBezTo>
                <a:cubicBezTo>
                  <a:pt x="7156134" y="3707249"/>
                  <a:pt x="7176598" y="3721536"/>
                  <a:pt x="7201155" y="3731359"/>
                </a:cubicBezTo>
                <a:cubicBezTo>
                  <a:pt x="7225711" y="3741182"/>
                  <a:pt x="7254509" y="3746093"/>
                  <a:pt x="7287549" y="3746093"/>
                </a:cubicBezTo>
                <a:cubicBezTo>
                  <a:pt x="7321482" y="3746093"/>
                  <a:pt x="7351322" y="3740512"/>
                  <a:pt x="7377069" y="3729350"/>
                </a:cubicBezTo>
                <a:cubicBezTo>
                  <a:pt x="7402817" y="3718188"/>
                  <a:pt x="7424248" y="3702635"/>
                  <a:pt x="7441363" y="3682692"/>
                </a:cubicBezTo>
                <a:cubicBezTo>
                  <a:pt x="7458479" y="3662749"/>
                  <a:pt x="7471352" y="3639011"/>
                  <a:pt x="7479984" y="3611478"/>
                </a:cubicBezTo>
                <a:cubicBezTo>
                  <a:pt x="7488616" y="3583945"/>
                  <a:pt x="7492932" y="3553807"/>
                  <a:pt x="7492932" y="3521065"/>
                </a:cubicBezTo>
                <a:cubicBezTo>
                  <a:pt x="7492932" y="3487430"/>
                  <a:pt x="7488839" y="3457218"/>
                  <a:pt x="7480654" y="3430428"/>
                </a:cubicBezTo>
                <a:cubicBezTo>
                  <a:pt x="7472468" y="3403640"/>
                  <a:pt x="7460190" y="3380869"/>
                  <a:pt x="7443819" y="3362116"/>
                </a:cubicBezTo>
                <a:cubicBezTo>
                  <a:pt x="7427448" y="3343364"/>
                  <a:pt x="7406984" y="3329077"/>
                  <a:pt x="7382427" y="3319254"/>
                </a:cubicBezTo>
                <a:cubicBezTo>
                  <a:pt x="7357871" y="3309431"/>
                  <a:pt x="7329072" y="3304520"/>
                  <a:pt x="7296033" y="3304520"/>
                </a:cubicBezTo>
                <a:close/>
                <a:moveTo>
                  <a:pt x="5816532" y="3304520"/>
                </a:moveTo>
                <a:cubicBezTo>
                  <a:pt x="5793613" y="3304520"/>
                  <a:pt x="5770916" y="3310399"/>
                  <a:pt x="5748444" y="3322156"/>
                </a:cubicBezTo>
                <a:cubicBezTo>
                  <a:pt x="5725971" y="3333913"/>
                  <a:pt x="5703423" y="3352442"/>
                  <a:pt x="5680801" y="3377743"/>
                </a:cubicBezTo>
                <a:lnTo>
                  <a:pt x="5680801" y="3324612"/>
                </a:lnTo>
                <a:cubicBezTo>
                  <a:pt x="5680801" y="3322230"/>
                  <a:pt x="5680280" y="3320221"/>
                  <a:pt x="5679238" y="3318584"/>
                </a:cubicBezTo>
                <a:cubicBezTo>
                  <a:pt x="5678197" y="3316947"/>
                  <a:pt x="5676486" y="3315459"/>
                  <a:pt x="5674104" y="3314119"/>
                </a:cubicBezTo>
                <a:cubicBezTo>
                  <a:pt x="5671722" y="3312780"/>
                  <a:pt x="5668374" y="3311887"/>
                  <a:pt x="5664058" y="3311441"/>
                </a:cubicBezTo>
                <a:cubicBezTo>
                  <a:pt x="5659742" y="3310994"/>
                  <a:pt x="5654309" y="3310771"/>
                  <a:pt x="5647761" y="3310771"/>
                </a:cubicBezTo>
                <a:cubicBezTo>
                  <a:pt x="5640915" y="3310771"/>
                  <a:pt x="5635408" y="3310994"/>
                  <a:pt x="5631241" y="3311441"/>
                </a:cubicBezTo>
                <a:cubicBezTo>
                  <a:pt x="5627074" y="3311887"/>
                  <a:pt x="5623651" y="3312780"/>
                  <a:pt x="5620972" y="3314119"/>
                </a:cubicBezTo>
                <a:cubicBezTo>
                  <a:pt x="5618293" y="3315459"/>
                  <a:pt x="5616507" y="3316947"/>
                  <a:pt x="5615614" y="3318584"/>
                </a:cubicBezTo>
                <a:cubicBezTo>
                  <a:pt x="5614721" y="3320221"/>
                  <a:pt x="5614275" y="3322230"/>
                  <a:pt x="5614275" y="3324612"/>
                </a:cubicBezTo>
                <a:lnTo>
                  <a:pt x="5614275" y="3726448"/>
                </a:lnTo>
                <a:cubicBezTo>
                  <a:pt x="5614275" y="3728829"/>
                  <a:pt x="5614796" y="3730838"/>
                  <a:pt x="5615838" y="3732475"/>
                </a:cubicBezTo>
                <a:cubicBezTo>
                  <a:pt x="5616879" y="3734112"/>
                  <a:pt x="5618814" y="3735526"/>
                  <a:pt x="5621642" y="3736717"/>
                </a:cubicBezTo>
                <a:cubicBezTo>
                  <a:pt x="5624469" y="3737907"/>
                  <a:pt x="5628265" y="3738800"/>
                  <a:pt x="5633027" y="3739396"/>
                </a:cubicBezTo>
                <a:cubicBezTo>
                  <a:pt x="5637790" y="3739991"/>
                  <a:pt x="5643743" y="3740289"/>
                  <a:pt x="5650886" y="3740289"/>
                </a:cubicBezTo>
                <a:cubicBezTo>
                  <a:pt x="5658328" y="3740289"/>
                  <a:pt x="5664430" y="3739991"/>
                  <a:pt x="5669192" y="3739396"/>
                </a:cubicBezTo>
                <a:cubicBezTo>
                  <a:pt x="5673956" y="3738800"/>
                  <a:pt x="5677675" y="3737907"/>
                  <a:pt x="5680354" y="3736717"/>
                </a:cubicBezTo>
                <a:cubicBezTo>
                  <a:pt x="5683033" y="3735526"/>
                  <a:pt x="5684968" y="3734112"/>
                  <a:pt x="5686159" y="3732475"/>
                </a:cubicBezTo>
                <a:cubicBezTo>
                  <a:pt x="5687350" y="3730838"/>
                  <a:pt x="5687945" y="3728829"/>
                  <a:pt x="5687945" y="3726448"/>
                </a:cubicBezTo>
                <a:lnTo>
                  <a:pt x="5687945" y="3445609"/>
                </a:lnTo>
                <a:cubicBezTo>
                  <a:pt x="5708186" y="3420308"/>
                  <a:pt x="5727533" y="3401109"/>
                  <a:pt x="5745988" y="3388012"/>
                </a:cubicBezTo>
                <a:cubicBezTo>
                  <a:pt x="5764442" y="3374916"/>
                  <a:pt x="5782897" y="3368367"/>
                  <a:pt x="5801352" y="3368367"/>
                </a:cubicBezTo>
                <a:cubicBezTo>
                  <a:pt x="5815639" y="3368367"/>
                  <a:pt x="5828215" y="3371046"/>
                  <a:pt x="5839080" y="3376404"/>
                </a:cubicBezTo>
                <a:cubicBezTo>
                  <a:pt x="5849944" y="3381762"/>
                  <a:pt x="5858799" y="3389501"/>
                  <a:pt x="5865645" y="3399621"/>
                </a:cubicBezTo>
                <a:cubicBezTo>
                  <a:pt x="5872492" y="3409741"/>
                  <a:pt x="5877700" y="3421796"/>
                  <a:pt x="5881272" y="3435786"/>
                </a:cubicBezTo>
                <a:cubicBezTo>
                  <a:pt x="5884844" y="3449776"/>
                  <a:pt x="5886630" y="3468231"/>
                  <a:pt x="5886630" y="3491150"/>
                </a:cubicBezTo>
                <a:lnTo>
                  <a:pt x="5886630" y="3726448"/>
                </a:lnTo>
                <a:cubicBezTo>
                  <a:pt x="5886630" y="3728829"/>
                  <a:pt x="5887225" y="3730838"/>
                  <a:pt x="5888416" y="3732475"/>
                </a:cubicBezTo>
                <a:cubicBezTo>
                  <a:pt x="5889607" y="3734112"/>
                  <a:pt x="5891542" y="3735526"/>
                  <a:pt x="5894220" y="3736717"/>
                </a:cubicBezTo>
                <a:cubicBezTo>
                  <a:pt x="5896899" y="3737907"/>
                  <a:pt x="5900620" y="3738800"/>
                  <a:pt x="5905383" y="3739396"/>
                </a:cubicBezTo>
                <a:cubicBezTo>
                  <a:pt x="5910145" y="3739991"/>
                  <a:pt x="5916247" y="3740289"/>
                  <a:pt x="5923689" y="3740289"/>
                </a:cubicBezTo>
                <a:cubicBezTo>
                  <a:pt x="5930832" y="3740289"/>
                  <a:pt x="5936786" y="3739991"/>
                  <a:pt x="5941548" y="3739396"/>
                </a:cubicBezTo>
                <a:cubicBezTo>
                  <a:pt x="5946311" y="3738800"/>
                  <a:pt x="5950032" y="3737907"/>
                  <a:pt x="5952710" y="3736717"/>
                </a:cubicBezTo>
                <a:cubicBezTo>
                  <a:pt x="5955389" y="3735526"/>
                  <a:pt x="5957324" y="3734112"/>
                  <a:pt x="5958514" y="3732475"/>
                </a:cubicBezTo>
                <a:cubicBezTo>
                  <a:pt x="5959706" y="3730838"/>
                  <a:pt x="5960301" y="3728829"/>
                  <a:pt x="5960301" y="3726448"/>
                </a:cubicBezTo>
                <a:lnTo>
                  <a:pt x="5960301" y="3481328"/>
                </a:lnTo>
                <a:cubicBezTo>
                  <a:pt x="5960301" y="3452753"/>
                  <a:pt x="5957845" y="3428270"/>
                  <a:pt x="5952933" y="3407881"/>
                </a:cubicBezTo>
                <a:cubicBezTo>
                  <a:pt x="5948022" y="3387492"/>
                  <a:pt x="5939911" y="3369707"/>
                  <a:pt x="5928600" y="3354526"/>
                </a:cubicBezTo>
                <a:cubicBezTo>
                  <a:pt x="5917290" y="3339346"/>
                  <a:pt x="5902480" y="3327216"/>
                  <a:pt x="5884175" y="3318138"/>
                </a:cubicBezTo>
                <a:cubicBezTo>
                  <a:pt x="5865869" y="3309059"/>
                  <a:pt x="5843321" y="3304520"/>
                  <a:pt x="5816532" y="3304520"/>
                </a:cubicBezTo>
                <a:close/>
                <a:moveTo>
                  <a:pt x="5320339" y="3304520"/>
                </a:moveTo>
                <a:cubicBezTo>
                  <a:pt x="5304861" y="3304520"/>
                  <a:pt x="5289532" y="3305934"/>
                  <a:pt x="5274351" y="3308761"/>
                </a:cubicBezTo>
                <a:cubicBezTo>
                  <a:pt x="5259171" y="3311589"/>
                  <a:pt x="5245181" y="3315161"/>
                  <a:pt x="5232382" y="3319477"/>
                </a:cubicBezTo>
                <a:cubicBezTo>
                  <a:pt x="5219583" y="3323793"/>
                  <a:pt x="5208272" y="3328556"/>
                  <a:pt x="5198449" y="3333765"/>
                </a:cubicBezTo>
                <a:cubicBezTo>
                  <a:pt x="5188626" y="3338974"/>
                  <a:pt x="5181706" y="3343513"/>
                  <a:pt x="5177688" y="3347383"/>
                </a:cubicBezTo>
                <a:cubicBezTo>
                  <a:pt x="5173669" y="3351252"/>
                  <a:pt x="5171139" y="3355345"/>
                  <a:pt x="5170097" y="3359661"/>
                </a:cubicBezTo>
                <a:cubicBezTo>
                  <a:pt x="5169055" y="3363977"/>
                  <a:pt x="5168535" y="3369855"/>
                  <a:pt x="5168535" y="3377297"/>
                </a:cubicBezTo>
                <a:cubicBezTo>
                  <a:pt x="5168535" y="3381762"/>
                  <a:pt x="5168832" y="3385854"/>
                  <a:pt x="5169428" y="3389575"/>
                </a:cubicBezTo>
                <a:cubicBezTo>
                  <a:pt x="5170024" y="3393296"/>
                  <a:pt x="5170990" y="3396347"/>
                  <a:pt x="5172330" y="3398728"/>
                </a:cubicBezTo>
                <a:cubicBezTo>
                  <a:pt x="5173669" y="3401109"/>
                  <a:pt x="5175233" y="3402895"/>
                  <a:pt x="5177018" y="3404086"/>
                </a:cubicBezTo>
                <a:cubicBezTo>
                  <a:pt x="5178804" y="3405277"/>
                  <a:pt x="5180888" y="3405872"/>
                  <a:pt x="5183269" y="3405872"/>
                </a:cubicBezTo>
                <a:cubicBezTo>
                  <a:pt x="5186841" y="3405872"/>
                  <a:pt x="5192273" y="3403714"/>
                  <a:pt x="5199566" y="3399398"/>
                </a:cubicBezTo>
                <a:cubicBezTo>
                  <a:pt x="5206858" y="3395082"/>
                  <a:pt x="5215936" y="3390319"/>
                  <a:pt x="5226801" y="3385110"/>
                </a:cubicBezTo>
                <a:cubicBezTo>
                  <a:pt x="5237665" y="3379901"/>
                  <a:pt x="5250316" y="3375139"/>
                  <a:pt x="5264752" y="3370823"/>
                </a:cubicBezTo>
                <a:cubicBezTo>
                  <a:pt x="5279188" y="3366507"/>
                  <a:pt x="5295486" y="3364349"/>
                  <a:pt x="5313642" y="3364349"/>
                </a:cubicBezTo>
                <a:cubicBezTo>
                  <a:pt x="5330608" y="3364349"/>
                  <a:pt x="5344896" y="3366358"/>
                  <a:pt x="5356505" y="3370376"/>
                </a:cubicBezTo>
                <a:cubicBezTo>
                  <a:pt x="5368113" y="3374395"/>
                  <a:pt x="5377564" y="3380348"/>
                  <a:pt x="5384857" y="3388236"/>
                </a:cubicBezTo>
                <a:cubicBezTo>
                  <a:pt x="5392149" y="3396124"/>
                  <a:pt x="5397432" y="3406021"/>
                  <a:pt x="5400706" y="3417927"/>
                </a:cubicBezTo>
                <a:cubicBezTo>
                  <a:pt x="5403981" y="3429833"/>
                  <a:pt x="5405618" y="3443525"/>
                  <a:pt x="5405618" y="3459003"/>
                </a:cubicBezTo>
                <a:lnTo>
                  <a:pt x="5405618" y="3490257"/>
                </a:lnTo>
                <a:lnTo>
                  <a:pt x="5350254" y="3490257"/>
                </a:lnTo>
                <a:cubicBezTo>
                  <a:pt x="5319000" y="3490257"/>
                  <a:pt x="5290871" y="3493011"/>
                  <a:pt x="5265869" y="3498517"/>
                </a:cubicBezTo>
                <a:cubicBezTo>
                  <a:pt x="5240865" y="3504024"/>
                  <a:pt x="5219732" y="3512284"/>
                  <a:pt x="5202467" y="3523297"/>
                </a:cubicBezTo>
                <a:cubicBezTo>
                  <a:pt x="5185203" y="3534310"/>
                  <a:pt x="5171958" y="3548151"/>
                  <a:pt x="5162730" y="3564820"/>
                </a:cubicBezTo>
                <a:cubicBezTo>
                  <a:pt x="5153503" y="3581489"/>
                  <a:pt x="5148889" y="3601134"/>
                  <a:pt x="5148889" y="3623756"/>
                </a:cubicBezTo>
                <a:cubicBezTo>
                  <a:pt x="5148889" y="3643104"/>
                  <a:pt x="5152238" y="3660368"/>
                  <a:pt x="5158935" y="3675548"/>
                </a:cubicBezTo>
                <a:cubicBezTo>
                  <a:pt x="5165633" y="3690729"/>
                  <a:pt x="5175009" y="3703528"/>
                  <a:pt x="5187064" y="3713946"/>
                </a:cubicBezTo>
                <a:cubicBezTo>
                  <a:pt x="5199119" y="3724364"/>
                  <a:pt x="5213704" y="3732326"/>
                  <a:pt x="5230819" y="3737833"/>
                </a:cubicBezTo>
                <a:cubicBezTo>
                  <a:pt x="5247934" y="3743340"/>
                  <a:pt x="5267059" y="3746093"/>
                  <a:pt x="5288192" y="3746093"/>
                </a:cubicBezTo>
                <a:cubicBezTo>
                  <a:pt x="5312303" y="3746093"/>
                  <a:pt x="5335148" y="3740884"/>
                  <a:pt x="5356728" y="3730466"/>
                </a:cubicBezTo>
                <a:cubicBezTo>
                  <a:pt x="5378308" y="3720048"/>
                  <a:pt x="5397879" y="3705463"/>
                  <a:pt x="5415440" y="3686710"/>
                </a:cubicBezTo>
                <a:lnTo>
                  <a:pt x="5415440" y="3726894"/>
                </a:lnTo>
                <a:cubicBezTo>
                  <a:pt x="5415440" y="3730466"/>
                  <a:pt x="5416482" y="3733145"/>
                  <a:pt x="5418566" y="3734931"/>
                </a:cubicBezTo>
                <a:cubicBezTo>
                  <a:pt x="5420649" y="3736717"/>
                  <a:pt x="5423998" y="3738056"/>
                  <a:pt x="5428612" y="3738949"/>
                </a:cubicBezTo>
                <a:cubicBezTo>
                  <a:pt x="5433225" y="3739842"/>
                  <a:pt x="5439402" y="3740289"/>
                  <a:pt x="5447141" y="3740289"/>
                </a:cubicBezTo>
                <a:cubicBezTo>
                  <a:pt x="5455178" y="3740289"/>
                  <a:pt x="5461279" y="3739842"/>
                  <a:pt x="5465447" y="3738949"/>
                </a:cubicBezTo>
                <a:cubicBezTo>
                  <a:pt x="5469614" y="3738056"/>
                  <a:pt x="5472888" y="3736717"/>
                  <a:pt x="5475269" y="3734931"/>
                </a:cubicBezTo>
                <a:cubicBezTo>
                  <a:pt x="5477650" y="3733145"/>
                  <a:pt x="5478842" y="3730466"/>
                  <a:pt x="5478842" y="3726894"/>
                </a:cubicBezTo>
                <a:lnTo>
                  <a:pt x="5478842" y="3455878"/>
                </a:lnTo>
                <a:cubicBezTo>
                  <a:pt x="5478842" y="3430875"/>
                  <a:pt x="5476013" y="3408997"/>
                  <a:pt x="5470358" y="3390245"/>
                </a:cubicBezTo>
                <a:cubicBezTo>
                  <a:pt x="5464703" y="3371493"/>
                  <a:pt x="5455624" y="3355791"/>
                  <a:pt x="5443122" y="3343141"/>
                </a:cubicBezTo>
                <a:cubicBezTo>
                  <a:pt x="5430621" y="3330490"/>
                  <a:pt x="5414250" y="3320891"/>
                  <a:pt x="5394009" y="3314342"/>
                </a:cubicBezTo>
                <a:cubicBezTo>
                  <a:pt x="5373769" y="3307794"/>
                  <a:pt x="5349212" y="3304520"/>
                  <a:pt x="5320339" y="3304520"/>
                </a:cubicBezTo>
                <a:close/>
                <a:moveTo>
                  <a:pt x="4205766" y="3159859"/>
                </a:moveTo>
                <a:cubicBezTo>
                  <a:pt x="4203384" y="3159859"/>
                  <a:pt x="4201226" y="3160454"/>
                  <a:pt x="4199291" y="3161645"/>
                </a:cubicBezTo>
                <a:cubicBezTo>
                  <a:pt x="4197357" y="3162836"/>
                  <a:pt x="4195794" y="3164770"/>
                  <a:pt x="4194603" y="3167449"/>
                </a:cubicBezTo>
                <a:cubicBezTo>
                  <a:pt x="4193413" y="3170128"/>
                  <a:pt x="4192446" y="3173625"/>
                  <a:pt x="4191701" y="3177941"/>
                </a:cubicBezTo>
                <a:cubicBezTo>
                  <a:pt x="4190957" y="3182257"/>
                  <a:pt x="4190585" y="3187243"/>
                  <a:pt x="4190585" y="3192899"/>
                </a:cubicBezTo>
                <a:cubicBezTo>
                  <a:pt x="4190585" y="3198554"/>
                  <a:pt x="4190957" y="3203466"/>
                  <a:pt x="4191701" y="3207633"/>
                </a:cubicBezTo>
                <a:cubicBezTo>
                  <a:pt x="4192446" y="3211800"/>
                  <a:pt x="4193413" y="3215149"/>
                  <a:pt x="4194603" y="3217679"/>
                </a:cubicBezTo>
                <a:cubicBezTo>
                  <a:pt x="4195794" y="3220209"/>
                  <a:pt x="4197357" y="3222069"/>
                  <a:pt x="4199291" y="3223260"/>
                </a:cubicBezTo>
                <a:cubicBezTo>
                  <a:pt x="4201226" y="3224450"/>
                  <a:pt x="4203384" y="3225046"/>
                  <a:pt x="4205766" y="3225046"/>
                </a:cubicBezTo>
                <a:lnTo>
                  <a:pt x="4368286" y="3225046"/>
                </a:lnTo>
                <a:lnTo>
                  <a:pt x="4368286" y="3726001"/>
                </a:lnTo>
                <a:cubicBezTo>
                  <a:pt x="4368286" y="3728382"/>
                  <a:pt x="4368881" y="3730466"/>
                  <a:pt x="4370072" y="3732252"/>
                </a:cubicBezTo>
                <a:cubicBezTo>
                  <a:pt x="4371263" y="3734038"/>
                  <a:pt x="4373346" y="3735452"/>
                  <a:pt x="4376323" y="3736493"/>
                </a:cubicBezTo>
                <a:cubicBezTo>
                  <a:pt x="4379299" y="3737535"/>
                  <a:pt x="4383317" y="3738428"/>
                  <a:pt x="4388378" y="3739172"/>
                </a:cubicBezTo>
                <a:cubicBezTo>
                  <a:pt x="4393438" y="3739916"/>
                  <a:pt x="4399540" y="3740289"/>
                  <a:pt x="4406683" y="3740289"/>
                </a:cubicBezTo>
                <a:cubicBezTo>
                  <a:pt x="4414125" y="3740289"/>
                  <a:pt x="4420301" y="3739916"/>
                  <a:pt x="4425213" y="3739172"/>
                </a:cubicBezTo>
                <a:cubicBezTo>
                  <a:pt x="4430124" y="3738428"/>
                  <a:pt x="4434068" y="3737535"/>
                  <a:pt x="4437044" y="3736493"/>
                </a:cubicBezTo>
                <a:cubicBezTo>
                  <a:pt x="4440021" y="3735452"/>
                  <a:pt x="4442105" y="3734038"/>
                  <a:pt x="4443295" y="3732252"/>
                </a:cubicBezTo>
                <a:cubicBezTo>
                  <a:pt x="4444486" y="3730466"/>
                  <a:pt x="4445081" y="3728382"/>
                  <a:pt x="4445081" y="3726001"/>
                </a:cubicBezTo>
                <a:lnTo>
                  <a:pt x="4445081" y="3225046"/>
                </a:lnTo>
                <a:lnTo>
                  <a:pt x="4607601" y="3225046"/>
                </a:lnTo>
                <a:cubicBezTo>
                  <a:pt x="4609983" y="3225046"/>
                  <a:pt x="4612141" y="3224450"/>
                  <a:pt x="4614075" y="3223260"/>
                </a:cubicBezTo>
                <a:cubicBezTo>
                  <a:pt x="4616010" y="3222069"/>
                  <a:pt x="4617647" y="3220209"/>
                  <a:pt x="4618987" y="3217679"/>
                </a:cubicBezTo>
                <a:cubicBezTo>
                  <a:pt x="4620327" y="3215149"/>
                  <a:pt x="4621294" y="3211800"/>
                  <a:pt x="4621889" y="3207633"/>
                </a:cubicBezTo>
                <a:cubicBezTo>
                  <a:pt x="4622484" y="3203466"/>
                  <a:pt x="4622782" y="3198554"/>
                  <a:pt x="4622782" y="3192899"/>
                </a:cubicBezTo>
                <a:cubicBezTo>
                  <a:pt x="4622782" y="3187243"/>
                  <a:pt x="4622484" y="3182257"/>
                  <a:pt x="4621889" y="3177941"/>
                </a:cubicBezTo>
                <a:cubicBezTo>
                  <a:pt x="4621294" y="3173625"/>
                  <a:pt x="4620327" y="3170128"/>
                  <a:pt x="4618987" y="3167449"/>
                </a:cubicBezTo>
                <a:cubicBezTo>
                  <a:pt x="4617647" y="3164770"/>
                  <a:pt x="4616010" y="3162836"/>
                  <a:pt x="4614075" y="3161645"/>
                </a:cubicBezTo>
                <a:cubicBezTo>
                  <a:pt x="4612141" y="3160454"/>
                  <a:pt x="4609983" y="3159859"/>
                  <a:pt x="4607601" y="3159859"/>
                </a:cubicBezTo>
                <a:close/>
                <a:moveTo>
                  <a:pt x="6127136" y="3115657"/>
                </a:moveTo>
                <a:cubicBezTo>
                  <a:pt x="6119993" y="3115657"/>
                  <a:pt x="6114040" y="3115955"/>
                  <a:pt x="6109277" y="3116550"/>
                </a:cubicBezTo>
                <a:cubicBezTo>
                  <a:pt x="6104515" y="3117145"/>
                  <a:pt x="6100719" y="3118038"/>
                  <a:pt x="6097892" y="3119229"/>
                </a:cubicBezTo>
                <a:cubicBezTo>
                  <a:pt x="6095064" y="3120419"/>
                  <a:pt x="6093129" y="3121908"/>
                  <a:pt x="6092088" y="3123694"/>
                </a:cubicBezTo>
                <a:cubicBezTo>
                  <a:pt x="6091046" y="3125480"/>
                  <a:pt x="6090525" y="3127563"/>
                  <a:pt x="6090525" y="3129944"/>
                </a:cubicBezTo>
                <a:lnTo>
                  <a:pt x="6090525" y="3726448"/>
                </a:lnTo>
                <a:cubicBezTo>
                  <a:pt x="6090525" y="3728829"/>
                  <a:pt x="6091046" y="3730838"/>
                  <a:pt x="6092088" y="3732475"/>
                </a:cubicBezTo>
                <a:cubicBezTo>
                  <a:pt x="6093129" y="3734112"/>
                  <a:pt x="6095064" y="3735526"/>
                  <a:pt x="6097892" y="3736717"/>
                </a:cubicBezTo>
                <a:cubicBezTo>
                  <a:pt x="6100719" y="3737907"/>
                  <a:pt x="6104515" y="3738800"/>
                  <a:pt x="6109277" y="3739396"/>
                </a:cubicBezTo>
                <a:cubicBezTo>
                  <a:pt x="6114040" y="3739991"/>
                  <a:pt x="6119993" y="3740289"/>
                  <a:pt x="6127136" y="3740289"/>
                </a:cubicBezTo>
                <a:cubicBezTo>
                  <a:pt x="6134578" y="3740289"/>
                  <a:pt x="6140680" y="3739991"/>
                  <a:pt x="6145442" y="3739396"/>
                </a:cubicBezTo>
                <a:cubicBezTo>
                  <a:pt x="6150205" y="3738800"/>
                  <a:pt x="6153925" y="3737907"/>
                  <a:pt x="6156604" y="3736717"/>
                </a:cubicBezTo>
                <a:cubicBezTo>
                  <a:pt x="6159283" y="3735526"/>
                  <a:pt x="6161218" y="3734112"/>
                  <a:pt x="6162409" y="3732475"/>
                </a:cubicBezTo>
                <a:cubicBezTo>
                  <a:pt x="6163599" y="3730838"/>
                  <a:pt x="6164195" y="3728829"/>
                  <a:pt x="6164195" y="3726448"/>
                </a:cubicBezTo>
                <a:lnTo>
                  <a:pt x="6164195" y="3503652"/>
                </a:lnTo>
                <a:lnTo>
                  <a:pt x="6333859" y="3726001"/>
                </a:lnTo>
                <a:cubicBezTo>
                  <a:pt x="6335645" y="3728680"/>
                  <a:pt x="6337654" y="3730987"/>
                  <a:pt x="6339886" y="3732922"/>
                </a:cubicBezTo>
                <a:cubicBezTo>
                  <a:pt x="6342119" y="3734856"/>
                  <a:pt x="6345021" y="3736345"/>
                  <a:pt x="6348593" y="3737386"/>
                </a:cubicBezTo>
                <a:cubicBezTo>
                  <a:pt x="6352165" y="3738428"/>
                  <a:pt x="6356555" y="3739172"/>
                  <a:pt x="6361764" y="3739619"/>
                </a:cubicBezTo>
                <a:cubicBezTo>
                  <a:pt x="6366973" y="3740065"/>
                  <a:pt x="6373596" y="3740289"/>
                  <a:pt x="6381633" y="3740289"/>
                </a:cubicBezTo>
                <a:cubicBezTo>
                  <a:pt x="6389372" y="3740289"/>
                  <a:pt x="6395771" y="3739991"/>
                  <a:pt x="6400831" y="3739396"/>
                </a:cubicBezTo>
                <a:cubicBezTo>
                  <a:pt x="6405892" y="3738800"/>
                  <a:pt x="6409835" y="3737907"/>
                  <a:pt x="6412663" y="3736717"/>
                </a:cubicBezTo>
                <a:cubicBezTo>
                  <a:pt x="6415491" y="3735526"/>
                  <a:pt x="6417500" y="3734038"/>
                  <a:pt x="6418691" y="3732252"/>
                </a:cubicBezTo>
                <a:cubicBezTo>
                  <a:pt x="6419881" y="3730466"/>
                  <a:pt x="6420477" y="3728382"/>
                  <a:pt x="6420477" y="3726001"/>
                </a:cubicBezTo>
                <a:cubicBezTo>
                  <a:pt x="6420477" y="3723322"/>
                  <a:pt x="6419658" y="3720420"/>
                  <a:pt x="6418021" y="3717295"/>
                </a:cubicBezTo>
                <a:cubicBezTo>
                  <a:pt x="6416384" y="3714169"/>
                  <a:pt x="6413631" y="3710076"/>
                  <a:pt x="6409761" y="3705016"/>
                </a:cubicBezTo>
                <a:lnTo>
                  <a:pt x="6246348" y="3492936"/>
                </a:lnTo>
                <a:lnTo>
                  <a:pt x="6391902" y="3347383"/>
                </a:lnTo>
                <a:cubicBezTo>
                  <a:pt x="6396367" y="3342620"/>
                  <a:pt x="6399566" y="3338453"/>
                  <a:pt x="6401501" y="3334881"/>
                </a:cubicBezTo>
                <a:cubicBezTo>
                  <a:pt x="6403436" y="3331309"/>
                  <a:pt x="6404403" y="3327737"/>
                  <a:pt x="6404403" y="3324165"/>
                </a:cubicBezTo>
                <a:cubicBezTo>
                  <a:pt x="6404403" y="3321486"/>
                  <a:pt x="6403733" y="3319328"/>
                  <a:pt x="6402394" y="3317691"/>
                </a:cubicBezTo>
                <a:cubicBezTo>
                  <a:pt x="6401055" y="3316054"/>
                  <a:pt x="6398822" y="3314715"/>
                  <a:pt x="6395697" y="3313673"/>
                </a:cubicBezTo>
                <a:cubicBezTo>
                  <a:pt x="6392571" y="3312631"/>
                  <a:pt x="6388479" y="3311887"/>
                  <a:pt x="6383418" y="3311441"/>
                </a:cubicBezTo>
                <a:cubicBezTo>
                  <a:pt x="6378358" y="3310994"/>
                  <a:pt x="6372108" y="3310771"/>
                  <a:pt x="6364666" y="3310771"/>
                </a:cubicBezTo>
                <a:cubicBezTo>
                  <a:pt x="6357522" y="3310771"/>
                  <a:pt x="6351420" y="3310994"/>
                  <a:pt x="6346360" y="3311441"/>
                </a:cubicBezTo>
                <a:cubicBezTo>
                  <a:pt x="6341300" y="3311887"/>
                  <a:pt x="6336910" y="3312780"/>
                  <a:pt x="6333189" y="3314119"/>
                </a:cubicBezTo>
                <a:cubicBezTo>
                  <a:pt x="6329468" y="3315459"/>
                  <a:pt x="6326268" y="3317096"/>
                  <a:pt x="6323590" y="3319031"/>
                </a:cubicBezTo>
                <a:cubicBezTo>
                  <a:pt x="6320911" y="3320965"/>
                  <a:pt x="6318381" y="3323421"/>
                  <a:pt x="6315999" y="3326398"/>
                </a:cubicBezTo>
                <a:lnTo>
                  <a:pt x="6164195" y="3493383"/>
                </a:lnTo>
                <a:lnTo>
                  <a:pt x="6164195" y="3129944"/>
                </a:lnTo>
                <a:cubicBezTo>
                  <a:pt x="6164195" y="3127563"/>
                  <a:pt x="6163599" y="3125480"/>
                  <a:pt x="6162409" y="3123694"/>
                </a:cubicBezTo>
                <a:cubicBezTo>
                  <a:pt x="6161218" y="3121908"/>
                  <a:pt x="6159283" y="3120419"/>
                  <a:pt x="6156604" y="3119229"/>
                </a:cubicBezTo>
                <a:cubicBezTo>
                  <a:pt x="6153925" y="3118038"/>
                  <a:pt x="6150205" y="3117145"/>
                  <a:pt x="6145442" y="3116550"/>
                </a:cubicBezTo>
                <a:cubicBezTo>
                  <a:pt x="6140680" y="3115955"/>
                  <a:pt x="6134578" y="3115657"/>
                  <a:pt x="6127136" y="3115657"/>
                </a:cubicBezTo>
                <a:close/>
                <a:moveTo>
                  <a:pt x="4736486" y="3115657"/>
                </a:moveTo>
                <a:cubicBezTo>
                  <a:pt x="4729343" y="3115657"/>
                  <a:pt x="4723390" y="3115955"/>
                  <a:pt x="4718627" y="3116550"/>
                </a:cubicBezTo>
                <a:cubicBezTo>
                  <a:pt x="4713865" y="3117145"/>
                  <a:pt x="4710070" y="3118038"/>
                  <a:pt x="4707242" y="3119229"/>
                </a:cubicBezTo>
                <a:cubicBezTo>
                  <a:pt x="4704414" y="3120419"/>
                  <a:pt x="4702479" y="3121908"/>
                  <a:pt x="4701438" y="3123694"/>
                </a:cubicBezTo>
                <a:cubicBezTo>
                  <a:pt x="4700396" y="3125480"/>
                  <a:pt x="4699875" y="3127563"/>
                  <a:pt x="4699875" y="3129944"/>
                </a:cubicBezTo>
                <a:lnTo>
                  <a:pt x="4699875" y="3726448"/>
                </a:lnTo>
                <a:cubicBezTo>
                  <a:pt x="4699875" y="3728829"/>
                  <a:pt x="4700396" y="3730838"/>
                  <a:pt x="4701438" y="3732475"/>
                </a:cubicBezTo>
                <a:cubicBezTo>
                  <a:pt x="4702479" y="3734112"/>
                  <a:pt x="4704414" y="3735526"/>
                  <a:pt x="4707242" y="3736717"/>
                </a:cubicBezTo>
                <a:cubicBezTo>
                  <a:pt x="4710070" y="3737907"/>
                  <a:pt x="4713865" y="3738800"/>
                  <a:pt x="4718627" y="3739396"/>
                </a:cubicBezTo>
                <a:cubicBezTo>
                  <a:pt x="4723390" y="3739991"/>
                  <a:pt x="4729343" y="3740289"/>
                  <a:pt x="4736486" y="3740289"/>
                </a:cubicBezTo>
                <a:cubicBezTo>
                  <a:pt x="4743928" y="3740289"/>
                  <a:pt x="4750030" y="3739991"/>
                  <a:pt x="4754793" y="3739396"/>
                </a:cubicBezTo>
                <a:cubicBezTo>
                  <a:pt x="4759555" y="3738800"/>
                  <a:pt x="4763276" y="3737907"/>
                  <a:pt x="4765954" y="3736717"/>
                </a:cubicBezTo>
                <a:cubicBezTo>
                  <a:pt x="4768634" y="3735526"/>
                  <a:pt x="4770568" y="3734112"/>
                  <a:pt x="4771759" y="3732475"/>
                </a:cubicBezTo>
                <a:cubicBezTo>
                  <a:pt x="4772950" y="3730838"/>
                  <a:pt x="4773545" y="3728829"/>
                  <a:pt x="4773545" y="3726448"/>
                </a:cubicBezTo>
                <a:lnTo>
                  <a:pt x="4773545" y="3445609"/>
                </a:lnTo>
                <a:cubicBezTo>
                  <a:pt x="4793785" y="3420308"/>
                  <a:pt x="4813133" y="3401109"/>
                  <a:pt x="4831588" y="3388012"/>
                </a:cubicBezTo>
                <a:cubicBezTo>
                  <a:pt x="4850043" y="3374916"/>
                  <a:pt x="4868497" y="3368367"/>
                  <a:pt x="4886952" y="3368367"/>
                </a:cubicBezTo>
                <a:cubicBezTo>
                  <a:pt x="4901239" y="3368367"/>
                  <a:pt x="4913816" y="3371046"/>
                  <a:pt x="4924680" y="3376404"/>
                </a:cubicBezTo>
                <a:cubicBezTo>
                  <a:pt x="4935544" y="3381762"/>
                  <a:pt x="4944400" y="3389501"/>
                  <a:pt x="4951246" y="3399621"/>
                </a:cubicBezTo>
                <a:cubicBezTo>
                  <a:pt x="4958092" y="3409741"/>
                  <a:pt x="4963301" y="3421796"/>
                  <a:pt x="4966872" y="3435786"/>
                </a:cubicBezTo>
                <a:cubicBezTo>
                  <a:pt x="4970444" y="3449776"/>
                  <a:pt x="4972230" y="3468231"/>
                  <a:pt x="4972230" y="3491150"/>
                </a:cubicBezTo>
                <a:lnTo>
                  <a:pt x="4972230" y="3726448"/>
                </a:lnTo>
                <a:cubicBezTo>
                  <a:pt x="4972230" y="3728829"/>
                  <a:pt x="4972826" y="3730838"/>
                  <a:pt x="4974016" y="3732475"/>
                </a:cubicBezTo>
                <a:cubicBezTo>
                  <a:pt x="4975207" y="3734112"/>
                  <a:pt x="4977142" y="3735526"/>
                  <a:pt x="4979821" y="3736717"/>
                </a:cubicBezTo>
                <a:cubicBezTo>
                  <a:pt x="4982500" y="3737907"/>
                  <a:pt x="4986220" y="3738800"/>
                  <a:pt x="4990983" y="3739396"/>
                </a:cubicBezTo>
                <a:cubicBezTo>
                  <a:pt x="4995745" y="3739991"/>
                  <a:pt x="5001847" y="3740289"/>
                  <a:pt x="5009289" y="3740289"/>
                </a:cubicBezTo>
                <a:cubicBezTo>
                  <a:pt x="5016432" y="3740289"/>
                  <a:pt x="5022385" y="3739991"/>
                  <a:pt x="5027149" y="3739396"/>
                </a:cubicBezTo>
                <a:cubicBezTo>
                  <a:pt x="5031910" y="3738800"/>
                  <a:pt x="5035631" y="3737907"/>
                  <a:pt x="5038310" y="3736717"/>
                </a:cubicBezTo>
                <a:cubicBezTo>
                  <a:pt x="5040989" y="3735526"/>
                  <a:pt x="5042924" y="3734112"/>
                  <a:pt x="5044114" y="3732475"/>
                </a:cubicBezTo>
                <a:cubicBezTo>
                  <a:pt x="5045305" y="3730838"/>
                  <a:pt x="5045900" y="3728829"/>
                  <a:pt x="5045900" y="3726448"/>
                </a:cubicBezTo>
                <a:lnTo>
                  <a:pt x="5045900" y="3481774"/>
                </a:lnTo>
                <a:cubicBezTo>
                  <a:pt x="5045900" y="3452901"/>
                  <a:pt x="5043445" y="3428270"/>
                  <a:pt x="5038533" y="3407881"/>
                </a:cubicBezTo>
                <a:cubicBezTo>
                  <a:pt x="5033623" y="3387492"/>
                  <a:pt x="5025511" y="3369707"/>
                  <a:pt x="5014200" y="3354526"/>
                </a:cubicBezTo>
                <a:cubicBezTo>
                  <a:pt x="5002889" y="3339346"/>
                  <a:pt x="4988081" y="3327216"/>
                  <a:pt x="4969775" y="3318138"/>
                </a:cubicBezTo>
                <a:cubicBezTo>
                  <a:pt x="4951469" y="3309059"/>
                  <a:pt x="4928921" y="3304520"/>
                  <a:pt x="4902132" y="3304520"/>
                </a:cubicBezTo>
                <a:cubicBezTo>
                  <a:pt x="4880403" y="3304520"/>
                  <a:pt x="4858823" y="3309952"/>
                  <a:pt x="4837392" y="3320816"/>
                </a:cubicBezTo>
                <a:cubicBezTo>
                  <a:pt x="4815961" y="3331681"/>
                  <a:pt x="4794679" y="3348275"/>
                  <a:pt x="4773545" y="3370600"/>
                </a:cubicBezTo>
                <a:lnTo>
                  <a:pt x="4773545" y="3129944"/>
                </a:lnTo>
                <a:cubicBezTo>
                  <a:pt x="4773545" y="3127563"/>
                  <a:pt x="4772950" y="3125480"/>
                  <a:pt x="4771759" y="3123694"/>
                </a:cubicBezTo>
                <a:cubicBezTo>
                  <a:pt x="4770568" y="3121908"/>
                  <a:pt x="4768634" y="3120419"/>
                  <a:pt x="4765954" y="3119229"/>
                </a:cubicBezTo>
                <a:cubicBezTo>
                  <a:pt x="4763276" y="3118038"/>
                  <a:pt x="4759555" y="3117145"/>
                  <a:pt x="4754793" y="3116550"/>
                </a:cubicBezTo>
                <a:cubicBezTo>
                  <a:pt x="4750030" y="3115955"/>
                  <a:pt x="4743928" y="3115657"/>
                  <a:pt x="4736486" y="3115657"/>
                </a:cubicBezTo>
                <a:close/>
                <a:moveTo>
                  <a:pt x="0" y="0"/>
                </a:moveTo>
                <a:lnTo>
                  <a:pt x="12192000" y="0"/>
                </a:lnTo>
                <a:lnTo>
                  <a:pt x="12192000" y="6858000"/>
                </a:lnTo>
                <a:lnTo>
                  <a:pt x="0" y="6858000"/>
                </a:lnTo>
                <a:close/>
              </a:path>
            </a:pathLst>
          </a:custGeom>
          <a:solidFill>
            <a:schemeClr val="bg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4" name="文本框 768">
            <a:extLst>
              <a:ext uri="{FF2B5EF4-FFF2-40B4-BE49-F238E27FC236}">
                <a16:creationId xmlns="" xmlns:a16="http://schemas.microsoft.com/office/drawing/2014/main" id="{7366BE3E-40E8-4EB2-9FA9-D252DE949C3F}"/>
              </a:ext>
            </a:extLst>
          </p:cNvPr>
          <p:cNvSpPr txBox="1">
            <a:spLocks noChangeArrowheads="1"/>
          </p:cNvSpPr>
          <p:nvPr/>
        </p:nvSpPr>
        <p:spPr bwMode="auto">
          <a:xfrm>
            <a:off x="2927648" y="3861048"/>
            <a:ext cx="6508750" cy="377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Add up anything what you like or what you need</a:t>
            </a:r>
          </a:p>
        </p:txBody>
      </p:sp>
      <p:cxnSp>
        <p:nvCxnSpPr>
          <p:cNvPr id="6" name="直接连接符 5">
            <a:extLst>
              <a:ext uri="{FF2B5EF4-FFF2-40B4-BE49-F238E27FC236}">
                <a16:creationId xmlns="" xmlns:a16="http://schemas.microsoft.com/office/drawing/2014/main" id="{456A1EF7-181D-4AC4-BD78-CF37B6BBB714}"/>
              </a:ext>
            </a:extLst>
          </p:cNvPr>
          <p:cNvCxnSpPr/>
          <p:nvPr/>
        </p:nvCxnSpPr>
        <p:spPr>
          <a:xfrm>
            <a:off x="551384" y="476672"/>
            <a:ext cx="554461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 xmlns:a16="http://schemas.microsoft.com/office/drawing/2014/main" id="{997C5B46-8AA8-4679-9F33-491D0A78AB8D}"/>
              </a:ext>
            </a:extLst>
          </p:cNvPr>
          <p:cNvCxnSpPr/>
          <p:nvPr/>
        </p:nvCxnSpPr>
        <p:spPr>
          <a:xfrm>
            <a:off x="6096000" y="6525344"/>
            <a:ext cx="554461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 xmlns:a16="http://schemas.microsoft.com/office/drawing/2014/main" id="{0DD3A267-3B05-4D04-AAEB-BADC6A1440DB}"/>
              </a:ext>
            </a:extLst>
          </p:cNvPr>
          <p:cNvCxnSpPr>
            <a:cxnSpLocks/>
          </p:cNvCxnSpPr>
          <p:nvPr/>
        </p:nvCxnSpPr>
        <p:spPr>
          <a:xfrm rot="16200000">
            <a:off x="-2220924" y="3248980"/>
            <a:ext cx="554461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 xmlns:a16="http://schemas.microsoft.com/office/drawing/2014/main" id="{C644B6FF-C6D8-44F8-B89E-F1BEFFD85C8B}"/>
              </a:ext>
            </a:extLst>
          </p:cNvPr>
          <p:cNvCxnSpPr>
            <a:cxnSpLocks/>
          </p:cNvCxnSpPr>
          <p:nvPr/>
        </p:nvCxnSpPr>
        <p:spPr>
          <a:xfrm rot="16200000">
            <a:off x="8842749" y="3753036"/>
            <a:ext cx="554461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892878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BEBA8EAE-BF5A-486C-A8C5-ECC9F3942E4B}">
                <a14:imgProps xmlns:a14="http://schemas.microsoft.com/office/drawing/2010/main">
                  <a14:imgLayer r:embed="rId3">
                    <a14:imgEffect>
                      <a14:artisticBlur radius="46"/>
                    </a14:imgEffect>
                  </a14:imgLayer>
                </a14:imgProps>
              </a:ext>
            </a:extLst>
          </a:blip>
          <a:srcRect/>
          <a:stretch>
            <a:fillRect t="-39000" b="-39000"/>
          </a:stretch>
        </a:blipFill>
        <a:effectLst/>
      </p:bgPr>
    </p:bg>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37E2FA26-552F-4F30-A27D-989888A45166}"/>
              </a:ext>
            </a:extLst>
          </p:cNvPr>
          <p:cNvSpPr/>
          <p:nvPr/>
        </p:nvSpPr>
        <p:spPr>
          <a:xfrm>
            <a:off x="0" y="0"/>
            <a:ext cx="12192000" cy="6858000"/>
          </a:xfrm>
          <a:prstGeom prst="rect">
            <a:avLst/>
          </a:prstGeom>
          <a:solidFill>
            <a:schemeClr val="bg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3" name="Freeform 2">
            <a:extLst>
              <a:ext uri="{FF2B5EF4-FFF2-40B4-BE49-F238E27FC236}">
                <a16:creationId xmlns="" xmlns:a16="http://schemas.microsoft.com/office/drawing/2014/main" id="{429E56D0-1A63-4D23-8272-3AD8D7F80546}"/>
              </a:ext>
            </a:extLst>
          </p:cNvPr>
          <p:cNvSpPr>
            <a:spLocks noChangeArrowheads="1"/>
          </p:cNvSpPr>
          <p:nvPr/>
        </p:nvSpPr>
        <p:spPr bwMode="auto">
          <a:xfrm>
            <a:off x="11606365" y="5418667"/>
            <a:ext cx="272980" cy="152400"/>
          </a:xfrm>
          <a:custGeom>
            <a:avLst/>
            <a:gdLst>
              <a:gd name="T0" fmla="*/ 471 w 472"/>
              <a:gd name="T1" fmla="*/ 0 h 266"/>
              <a:gd name="T2" fmla="*/ 471 w 472"/>
              <a:gd name="T3" fmla="*/ 0 h 266"/>
              <a:gd name="T4" fmla="*/ 441 w 472"/>
              <a:gd name="T5" fmla="*/ 0 h 266"/>
              <a:gd name="T6" fmla="*/ 235 w 472"/>
              <a:gd name="T7" fmla="*/ 221 h 266"/>
              <a:gd name="T8" fmla="*/ 29 w 472"/>
              <a:gd name="T9" fmla="*/ 0 h 266"/>
              <a:gd name="T10" fmla="*/ 0 w 472"/>
              <a:gd name="T11" fmla="*/ 0 h 266"/>
              <a:gd name="T12" fmla="*/ 0 w 472"/>
              <a:gd name="T13" fmla="*/ 29 h 266"/>
              <a:gd name="T14" fmla="*/ 220 w 472"/>
              <a:gd name="T15" fmla="*/ 265 h 266"/>
              <a:gd name="T16" fmla="*/ 235 w 472"/>
              <a:gd name="T17" fmla="*/ 265 h 266"/>
              <a:gd name="T18" fmla="*/ 250 w 472"/>
              <a:gd name="T19" fmla="*/ 265 h 266"/>
              <a:gd name="T20" fmla="*/ 471 w 472"/>
              <a:gd name="T21" fmla="*/ 29 h 266"/>
              <a:gd name="T22" fmla="*/ 471 w 472"/>
              <a:gd name="T23"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72" h="266">
                <a:moveTo>
                  <a:pt x="471" y="0"/>
                </a:moveTo>
                <a:lnTo>
                  <a:pt x="471" y="0"/>
                </a:lnTo>
                <a:cubicBezTo>
                  <a:pt x="456" y="0"/>
                  <a:pt x="441" y="0"/>
                  <a:pt x="441" y="0"/>
                </a:cubicBezTo>
                <a:cubicBezTo>
                  <a:pt x="235" y="221"/>
                  <a:pt x="235" y="221"/>
                  <a:pt x="235" y="221"/>
                </a:cubicBezTo>
                <a:cubicBezTo>
                  <a:pt x="29" y="0"/>
                  <a:pt x="29" y="0"/>
                  <a:pt x="29" y="0"/>
                </a:cubicBezTo>
                <a:cubicBezTo>
                  <a:pt x="29" y="0"/>
                  <a:pt x="14" y="0"/>
                  <a:pt x="0" y="0"/>
                </a:cubicBezTo>
                <a:cubicBezTo>
                  <a:pt x="0" y="14"/>
                  <a:pt x="0" y="14"/>
                  <a:pt x="0" y="29"/>
                </a:cubicBezTo>
                <a:cubicBezTo>
                  <a:pt x="220" y="265"/>
                  <a:pt x="220" y="265"/>
                  <a:pt x="220" y="265"/>
                </a:cubicBezTo>
                <a:lnTo>
                  <a:pt x="235" y="265"/>
                </a:lnTo>
                <a:lnTo>
                  <a:pt x="250" y="265"/>
                </a:lnTo>
                <a:cubicBezTo>
                  <a:pt x="471" y="29"/>
                  <a:pt x="471" y="29"/>
                  <a:pt x="471" y="29"/>
                </a:cubicBezTo>
                <a:cubicBezTo>
                  <a:pt x="471" y="14"/>
                  <a:pt x="471" y="14"/>
                  <a:pt x="471" y="0"/>
                </a:cubicBezTo>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4" name="Freeform 3">
            <a:extLst>
              <a:ext uri="{FF2B5EF4-FFF2-40B4-BE49-F238E27FC236}">
                <a16:creationId xmlns="" xmlns:a16="http://schemas.microsoft.com/office/drawing/2014/main" id="{4523D664-71A9-4A8C-AFE9-68FC6991F3B8}"/>
              </a:ext>
            </a:extLst>
          </p:cNvPr>
          <p:cNvSpPr>
            <a:spLocks noChangeArrowheads="1"/>
          </p:cNvSpPr>
          <p:nvPr/>
        </p:nvSpPr>
        <p:spPr bwMode="auto">
          <a:xfrm>
            <a:off x="11003273" y="5418667"/>
            <a:ext cx="272979" cy="152400"/>
          </a:xfrm>
          <a:custGeom>
            <a:avLst/>
            <a:gdLst>
              <a:gd name="T0" fmla="*/ 471 w 472"/>
              <a:gd name="T1" fmla="*/ 235 h 266"/>
              <a:gd name="T2" fmla="*/ 471 w 472"/>
              <a:gd name="T3" fmla="*/ 235 h 266"/>
              <a:gd name="T4" fmla="*/ 251 w 472"/>
              <a:gd name="T5" fmla="*/ 0 h 266"/>
              <a:gd name="T6" fmla="*/ 236 w 472"/>
              <a:gd name="T7" fmla="*/ 0 h 266"/>
              <a:gd name="T8" fmla="*/ 221 w 472"/>
              <a:gd name="T9" fmla="*/ 0 h 266"/>
              <a:gd name="T10" fmla="*/ 15 w 472"/>
              <a:gd name="T11" fmla="*/ 235 h 266"/>
              <a:gd name="T12" fmla="*/ 15 w 472"/>
              <a:gd name="T13" fmla="*/ 265 h 266"/>
              <a:gd name="T14" fmla="*/ 44 w 472"/>
              <a:gd name="T15" fmla="*/ 265 h 266"/>
              <a:gd name="T16" fmla="*/ 236 w 472"/>
              <a:gd name="T17" fmla="*/ 44 h 266"/>
              <a:gd name="T18" fmla="*/ 442 w 472"/>
              <a:gd name="T19" fmla="*/ 265 h 266"/>
              <a:gd name="T20" fmla="*/ 471 w 472"/>
              <a:gd name="T21" fmla="*/ 265 h 266"/>
              <a:gd name="T22" fmla="*/ 471 w 472"/>
              <a:gd name="T23" fmla="*/ 235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72" h="266">
                <a:moveTo>
                  <a:pt x="471" y="235"/>
                </a:moveTo>
                <a:lnTo>
                  <a:pt x="471" y="235"/>
                </a:lnTo>
                <a:cubicBezTo>
                  <a:pt x="251" y="0"/>
                  <a:pt x="251" y="0"/>
                  <a:pt x="251" y="0"/>
                </a:cubicBezTo>
                <a:cubicBezTo>
                  <a:pt x="251" y="0"/>
                  <a:pt x="251" y="0"/>
                  <a:pt x="236" y="0"/>
                </a:cubicBezTo>
                <a:cubicBezTo>
                  <a:pt x="236" y="0"/>
                  <a:pt x="236" y="0"/>
                  <a:pt x="221" y="0"/>
                </a:cubicBezTo>
                <a:cubicBezTo>
                  <a:pt x="15" y="235"/>
                  <a:pt x="15" y="235"/>
                  <a:pt x="15" y="235"/>
                </a:cubicBezTo>
                <a:cubicBezTo>
                  <a:pt x="0" y="250"/>
                  <a:pt x="0" y="250"/>
                  <a:pt x="15" y="265"/>
                </a:cubicBezTo>
                <a:cubicBezTo>
                  <a:pt x="15" y="265"/>
                  <a:pt x="30" y="265"/>
                  <a:pt x="44" y="265"/>
                </a:cubicBezTo>
                <a:cubicBezTo>
                  <a:pt x="236" y="44"/>
                  <a:pt x="236" y="44"/>
                  <a:pt x="236" y="44"/>
                </a:cubicBezTo>
                <a:cubicBezTo>
                  <a:pt x="442" y="265"/>
                  <a:pt x="442" y="265"/>
                  <a:pt x="442" y="265"/>
                </a:cubicBezTo>
                <a:cubicBezTo>
                  <a:pt x="457" y="265"/>
                  <a:pt x="457" y="265"/>
                  <a:pt x="471" y="265"/>
                </a:cubicBezTo>
                <a:cubicBezTo>
                  <a:pt x="471" y="250"/>
                  <a:pt x="471" y="250"/>
                  <a:pt x="471" y="235"/>
                </a:cubicBezTo>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5" name="Freeform 4">
            <a:extLst>
              <a:ext uri="{FF2B5EF4-FFF2-40B4-BE49-F238E27FC236}">
                <a16:creationId xmlns="" xmlns:a16="http://schemas.microsoft.com/office/drawing/2014/main" id="{CC152C2D-9803-4519-B34E-54EA00B1D800}"/>
              </a:ext>
            </a:extLst>
          </p:cNvPr>
          <p:cNvSpPr>
            <a:spLocks noChangeArrowheads="1"/>
          </p:cNvSpPr>
          <p:nvPr/>
        </p:nvSpPr>
        <p:spPr bwMode="auto">
          <a:xfrm>
            <a:off x="10484824" y="5357283"/>
            <a:ext cx="162941" cy="273049"/>
          </a:xfrm>
          <a:custGeom>
            <a:avLst/>
            <a:gdLst>
              <a:gd name="T0" fmla="*/ 266 w 281"/>
              <a:gd name="T1" fmla="*/ 221 h 472"/>
              <a:gd name="T2" fmla="*/ 266 w 281"/>
              <a:gd name="T3" fmla="*/ 221 h 472"/>
              <a:gd name="T4" fmla="*/ 30 w 281"/>
              <a:gd name="T5" fmla="*/ 0 h 472"/>
              <a:gd name="T6" fmla="*/ 0 w 281"/>
              <a:gd name="T7" fmla="*/ 0 h 472"/>
              <a:gd name="T8" fmla="*/ 0 w 281"/>
              <a:gd name="T9" fmla="*/ 29 h 472"/>
              <a:gd name="T10" fmla="*/ 221 w 281"/>
              <a:gd name="T11" fmla="*/ 235 h 472"/>
              <a:gd name="T12" fmla="*/ 0 w 281"/>
              <a:gd name="T13" fmla="*/ 442 h 472"/>
              <a:gd name="T14" fmla="*/ 0 w 281"/>
              <a:gd name="T15" fmla="*/ 471 h 472"/>
              <a:gd name="T16" fmla="*/ 30 w 281"/>
              <a:gd name="T17" fmla="*/ 471 h 472"/>
              <a:gd name="T18" fmla="*/ 266 w 281"/>
              <a:gd name="T19" fmla="*/ 250 h 472"/>
              <a:gd name="T20" fmla="*/ 280 w 281"/>
              <a:gd name="T21" fmla="*/ 235 h 472"/>
              <a:gd name="T22" fmla="*/ 266 w 281"/>
              <a:gd name="T23" fmla="*/ 221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1" h="472">
                <a:moveTo>
                  <a:pt x="266" y="221"/>
                </a:moveTo>
                <a:lnTo>
                  <a:pt x="266" y="221"/>
                </a:lnTo>
                <a:cubicBezTo>
                  <a:pt x="30" y="0"/>
                  <a:pt x="30" y="0"/>
                  <a:pt x="30" y="0"/>
                </a:cubicBezTo>
                <a:cubicBezTo>
                  <a:pt x="30" y="0"/>
                  <a:pt x="15" y="0"/>
                  <a:pt x="0" y="0"/>
                </a:cubicBezTo>
                <a:cubicBezTo>
                  <a:pt x="0" y="14"/>
                  <a:pt x="0" y="29"/>
                  <a:pt x="0" y="29"/>
                </a:cubicBezTo>
                <a:cubicBezTo>
                  <a:pt x="221" y="235"/>
                  <a:pt x="221" y="235"/>
                  <a:pt x="221" y="235"/>
                </a:cubicBezTo>
                <a:cubicBezTo>
                  <a:pt x="0" y="442"/>
                  <a:pt x="0" y="442"/>
                  <a:pt x="0" y="442"/>
                </a:cubicBezTo>
                <a:cubicBezTo>
                  <a:pt x="0" y="442"/>
                  <a:pt x="0" y="456"/>
                  <a:pt x="0" y="471"/>
                </a:cubicBezTo>
                <a:cubicBezTo>
                  <a:pt x="15" y="471"/>
                  <a:pt x="30" y="471"/>
                  <a:pt x="30" y="471"/>
                </a:cubicBezTo>
                <a:cubicBezTo>
                  <a:pt x="266" y="250"/>
                  <a:pt x="266" y="250"/>
                  <a:pt x="266" y="250"/>
                </a:cubicBezTo>
                <a:cubicBezTo>
                  <a:pt x="280" y="250"/>
                  <a:pt x="280" y="235"/>
                  <a:pt x="280" y="235"/>
                </a:cubicBezTo>
                <a:cubicBezTo>
                  <a:pt x="280" y="235"/>
                  <a:pt x="280" y="221"/>
                  <a:pt x="266" y="221"/>
                </a:cubicBezTo>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6" name="Freeform 5">
            <a:extLst>
              <a:ext uri="{FF2B5EF4-FFF2-40B4-BE49-F238E27FC236}">
                <a16:creationId xmlns="" xmlns:a16="http://schemas.microsoft.com/office/drawing/2014/main" id="{A812C830-6730-4D8B-837B-367CDC81C18B}"/>
              </a:ext>
            </a:extLst>
          </p:cNvPr>
          <p:cNvSpPr>
            <a:spLocks noChangeArrowheads="1"/>
          </p:cNvSpPr>
          <p:nvPr/>
        </p:nvSpPr>
        <p:spPr bwMode="auto">
          <a:xfrm>
            <a:off x="9900775" y="5357283"/>
            <a:ext cx="152361" cy="273049"/>
          </a:xfrm>
          <a:custGeom>
            <a:avLst/>
            <a:gdLst>
              <a:gd name="T0" fmla="*/ 44 w 265"/>
              <a:gd name="T1" fmla="*/ 235 h 472"/>
              <a:gd name="T2" fmla="*/ 44 w 265"/>
              <a:gd name="T3" fmla="*/ 235 h 472"/>
              <a:gd name="T4" fmla="*/ 264 w 265"/>
              <a:gd name="T5" fmla="*/ 29 h 472"/>
              <a:gd name="T6" fmla="*/ 264 w 265"/>
              <a:gd name="T7" fmla="*/ 0 h 472"/>
              <a:gd name="T8" fmla="*/ 235 w 265"/>
              <a:gd name="T9" fmla="*/ 0 h 472"/>
              <a:gd name="T10" fmla="*/ 0 w 265"/>
              <a:gd name="T11" fmla="*/ 221 h 472"/>
              <a:gd name="T12" fmla="*/ 0 w 265"/>
              <a:gd name="T13" fmla="*/ 235 h 472"/>
              <a:gd name="T14" fmla="*/ 0 w 265"/>
              <a:gd name="T15" fmla="*/ 250 h 472"/>
              <a:gd name="T16" fmla="*/ 235 w 265"/>
              <a:gd name="T17" fmla="*/ 471 h 472"/>
              <a:gd name="T18" fmla="*/ 264 w 265"/>
              <a:gd name="T19" fmla="*/ 471 h 472"/>
              <a:gd name="T20" fmla="*/ 264 w 265"/>
              <a:gd name="T21" fmla="*/ 442 h 472"/>
              <a:gd name="T22" fmla="*/ 44 w 265"/>
              <a:gd name="T23" fmla="*/ 235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5" h="472">
                <a:moveTo>
                  <a:pt x="44" y="235"/>
                </a:moveTo>
                <a:lnTo>
                  <a:pt x="44" y="235"/>
                </a:lnTo>
                <a:cubicBezTo>
                  <a:pt x="264" y="29"/>
                  <a:pt x="264" y="29"/>
                  <a:pt x="264" y="29"/>
                </a:cubicBezTo>
                <a:cubicBezTo>
                  <a:pt x="264" y="29"/>
                  <a:pt x="264" y="14"/>
                  <a:pt x="264" y="0"/>
                </a:cubicBezTo>
                <a:cubicBezTo>
                  <a:pt x="250" y="0"/>
                  <a:pt x="250" y="0"/>
                  <a:pt x="235" y="0"/>
                </a:cubicBezTo>
                <a:cubicBezTo>
                  <a:pt x="0" y="221"/>
                  <a:pt x="0" y="221"/>
                  <a:pt x="0" y="221"/>
                </a:cubicBezTo>
                <a:lnTo>
                  <a:pt x="0" y="235"/>
                </a:lnTo>
                <a:lnTo>
                  <a:pt x="0" y="250"/>
                </a:lnTo>
                <a:cubicBezTo>
                  <a:pt x="235" y="471"/>
                  <a:pt x="235" y="471"/>
                  <a:pt x="235" y="471"/>
                </a:cubicBezTo>
                <a:cubicBezTo>
                  <a:pt x="250" y="471"/>
                  <a:pt x="250" y="471"/>
                  <a:pt x="264" y="471"/>
                </a:cubicBezTo>
                <a:cubicBezTo>
                  <a:pt x="264" y="456"/>
                  <a:pt x="264" y="442"/>
                  <a:pt x="264" y="442"/>
                </a:cubicBezTo>
                <a:lnTo>
                  <a:pt x="44" y="235"/>
                </a:lnTo>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7" name="Freeform 6">
            <a:extLst>
              <a:ext uri="{FF2B5EF4-FFF2-40B4-BE49-F238E27FC236}">
                <a16:creationId xmlns="" xmlns:a16="http://schemas.microsoft.com/office/drawing/2014/main" id="{E6B37D15-C8B0-49B9-92A7-B7A1E978D6F5}"/>
              </a:ext>
            </a:extLst>
          </p:cNvPr>
          <p:cNvSpPr>
            <a:spLocks noChangeArrowheads="1"/>
          </p:cNvSpPr>
          <p:nvPr/>
        </p:nvSpPr>
        <p:spPr bwMode="auto">
          <a:xfrm>
            <a:off x="9204575" y="5317066"/>
            <a:ext cx="366087" cy="355601"/>
          </a:xfrm>
          <a:custGeom>
            <a:avLst/>
            <a:gdLst>
              <a:gd name="T0" fmla="*/ 265 w 634"/>
              <a:gd name="T1" fmla="*/ 353 h 619"/>
              <a:gd name="T2" fmla="*/ 265 w 634"/>
              <a:gd name="T3" fmla="*/ 353 h 619"/>
              <a:gd name="T4" fmla="*/ 89 w 634"/>
              <a:gd name="T5" fmla="*/ 353 h 619"/>
              <a:gd name="T6" fmla="*/ 59 w 634"/>
              <a:gd name="T7" fmla="*/ 368 h 619"/>
              <a:gd name="T8" fmla="*/ 89 w 634"/>
              <a:gd name="T9" fmla="*/ 383 h 619"/>
              <a:gd name="T10" fmla="*/ 221 w 634"/>
              <a:gd name="T11" fmla="*/ 383 h 619"/>
              <a:gd name="T12" fmla="*/ 0 w 634"/>
              <a:gd name="T13" fmla="*/ 589 h 619"/>
              <a:gd name="T14" fmla="*/ 30 w 634"/>
              <a:gd name="T15" fmla="*/ 618 h 619"/>
              <a:gd name="T16" fmla="*/ 236 w 634"/>
              <a:gd name="T17" fmla="*/ 412 h 619"/>
              <a:gd name="T18" fmla="*/ 236 w 634"/>
              <a:gd name="T19" fmla="*/ 545 h 619"/>
              <a:gd name="T20" fmla="*/ 265 w 634"/>
              <a:gd name="T21" fmla="*/ 559 h 619"/>
              <a:gd name="T22" fmla="*/ 280 w 634"/>
              <a:gd name="T23" fmla="*/ 545 h 619"/>
              <a:gd name="T24" fmla="*/ 280 w 634"/>
              <a:gd name="T25" fmla="*/ 368 h 619"/>
              <a:gd name="T26" fmla="*/ 280 w 634"/>
              <a:gd name="T27" fmla="*/ 353 h 619"/>
              <a:gd name="T28" fmla="*/ 265 w 634"/>
              <a:gd name="T29" fmla="*/ 353 h 619"/>
              <a:gd name="T30" fmla="*/ 560 w 634"/>
              <a:gd name="T31" fmla="*/ 236 h 619"/>
              <a:gd name="T32" fmla="*/ 560 w 634"/>
              <a:gd name="T33" fmla="*/ 236 h 619"/>
              <a:gd name="T34" fmla="*/ 428 w 634"/>
              <a:gd name="T35" fmla="*/ 236 h 619"/>
              <a:gd name="T36" fmla="*/ 633 w 634"/>
              <a:gd name="T37" fmla="*/ 29 h 619"/>
              <a:gd name="T38" fmla="*/ 604 w 634"/>
              <a:gd name="T39" fmla="*/ 0 h 619"/>
              <a:gd name="T40" fmla="*/ 398 w 634"/>
              <a:gd name="T41" fmla="*/ 206 h 619"/>
              <a:gd name="T42" fmla="*/ 398 w 634"/>
              <a:gd name="T43" fmla="*/ 74 h 619"/>
              <a:gd name="T44" fmla="*/ 383 w 634"/>
              <a:gd name="T45" fmla="*/ 59 h 619"/>
              <a:gd name="T46" fmla="*/ 354 w 634"/>
              <a:gd name="T47" fmla="*/ 74 h 619"/>
              <a:gd name="T48" fmla="*/ 354 w 634"/>
              <a:gd name="T49" fmla="*/ 250 h 619"/>
              <a:gd name="T50" fmla="*/ 369 w 634"/>
              <a:gd name="T51" fmla="*/ 265 h 619"/>
              <a:gd name="T52" fmla="*/ 383 w 634"/>
              <a:gd name="T53" fmla="*/ 265 h 619"/>
              <a:gd name="T54" fmla="*/ 560 w 634"/>
              <a:gd name="T55" fmla="*/ 265 h 619"/>
              <a:gd name="T56" fmla="*/ 575 w 634"/>
              <a:gd name="T57" fmla="*/ 250 h 619"/>
              <a:gd name="T58" fmla="*/ 560 w 634"/>
              <a:gd name="T59" fmla="*/ 236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34" h="619">
                <a:moveTo>
                  <a:pt x="265" y="353"/>
                </a:moveTo>
                <a:lnTo>
                  <a:pt x="265" y="353"/>
                </a:lnTo>
                <a:cubicBezTo>
                  <a:pt x="89" y="353"/>
                  <a:pt x="89" y="353"/>
                  <a:pt x="89" y="353"/>
                </a:cubicBezTo>
                <a:cubicBezTo>
                  <a:pt x="74" y="353"/>
                  <a:pt x="59" y="353"/>
                  <a:pt x="59" y="368"/>
                </a:cubicBezTo>
                <a:cubicBezTo>
                  <a:pt x="59" y="383"/>
                  <a:pt x="74" y="383"/>
                  <a:pt x="89" y="383"/>
                </a:cubicBezTo>
                <a:cubicBezTo>
                  <a:pt x="221" y="383"/>
                  <a:pt x="221" y="383"/>
                  <a:pt x="221" y="383"/>
                </a:cubicBezTo>
                <a:cubicBezTo>
                  <a:pt x="0" y="589"/>
                  <a:pt x="0" y="589"/>
                  <a:pt x="0" y="589"/>
                </a:cubicBezTo>
                <a:cubicBezTo>
                  <a:pt x="30" y="618"/>
                  <a:pt x="30" y="618"/>
                  <a:pt x="30" y="618"/>
                </a:cubicBezTo>
                <a:cubicBezTo>
                  <a:pt x="236" y="412"/>
                  <a:pt x="236" y="412"/>
                  <a:pt x="236" y="412"/>
                </a:cubicBezTo>
                <a:cubicBezTo>
                  <a:pt x="236" y="545"/>
                  <a:pt x="236" y="545"/>
                  <a:pt x="236" y="545"/>
                </a:cubicBezTo>
                <a:cubicBezTo>
                  <a:pt x="236" y="559"/>
                  <a:pt x="251" y="559"/>
                  <a:pt x="265" y="559"/>
                </a:cubicBezTo>
                <a:cubicBezTo>
                  <a:pt x="265" y="559"/>
                  <a:pt x="280" y="559"/>
                  <a:pt x="280" y="545"/>
                </a:cubicBezTo>
                <a:cubicBezTo>
                  <a:pt x="280" y="368"/>
                  <a:pt x="280" y="368"/>
                  <a:pt x="280" y="368"/>
                </a:cubicBezTo>
                <a:lnTo>
                  <a:pt x="280" y="353"/>
                </a:lnTo>
                <a:cubicBezTo>
                  <a:pt x="265" y="353"/>
                  <a:pt x="265" y="353"/>
                  <a:pt x="265" y="353"/>
                </a:cubicBezTo>
                <a:close/>
                <a:moveTo>
                  <a:pt x="560" y="236"/>
                </a:moveTo>
                <a:lnTo>
                  <a:pt x="560" y="236"/>
                </a:lnTo>
                <a:cubicBezTo>
                  <a:pt x="428" y="236"/>
                  <a:pt x="428" y="236"/>
                  <a:pt x="428" y="236"/>
                </a:cubicBezTo>
                <a:cubicBezTo>
                  <a:pt x="633" y="29"/>
                  <a:pt x="633" y="29"/>
                  <a:pt x="633" y="29"/>
                </a:cubicBezTo>
                <a:cubicBezTo>
                  <a:pt x="604" y="0"/>
                  <a:pt x="604" y="0"/>
                  <a:pt x="604" y="0"/>
                </a:cubicBezTo>
                <a:cubicBezTo>
                  <a:pt x="398" y="206"/>
                  <a:pt x="398" y="206"/>
                  <a:pt x="398" y="206"/>
                </a:cubicBezTo>
                <a:cubicBezTo>
                  <a:pt x="398" y="74"/>
                  <a:pt x="398" y="74"/>
                  <a:pt x="398" y="74"/>
                </a:cubicBezTo>
                <a:cubicBezTo>
                  <a:pt x="398" y="59"/>
                  <a:pt x="383" y="59"/>
                  <a:pt x="383" y="59"/>
                </a:cubicBezTo>
                <a:cubicBezTo>
                  <a:pt x="369" y="59"/>
                  <a:pt x="354" y="59"/>
                  <a:pt x="354" y="74"/>
                </a:cubicBezTo>
                <a:cubicBezTo>
                  <a:pt x="354" y="250"/>
                  <a:pt x="354" y="250"/>
                  <a:pt x="354" y="250"/>
                </a:cubicBezTo>
                <a:cubicBezTo>
                  <a:pt x="354" y="250"/>
                  <a:pt x="354" y="265"/>
                  <a:pt x="369" y="265"/>
                </a:cubicBezTo>
                <a:cubicBezTo>
                  <a:pt x="369" y="265"/>
                  <a:pt x="369" y="265"/>
                  <a:pt x="383" y="265"/>
                </a:cubicBezTo>
                <a:cubicBezTo>
                  <a:pt x="560" y="265"/>
                  <a:pt x="560" y="265"/>
                  <a:pt x="560" y="265"/>
                </a:cubicBezTo>
                <a:cubicBezTo>
                  <a:pt x="560" y="265"/>
                  <a:pt x="575" y="265"/>
                  <a:pt x="575" y="250"/>
                </a:cubicBezTo>
                <a:cubicBezTo>
                  <a:pt x="575" y="236"/>
                  <a:pt x="560" y="236"/>
                  <a:pt x="560" y="236"/>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8" name="Freeform 7">
            <a:extLst>
              <a:ext uri="{FF2B5EF4-FFF2-40B4-BE49-F238E27FC236}">
                <a16:creationId xmlns="" xmlns:a16="http://schemas.microsoft.com/office/drawing/2014/main" id="{3475A766-EE69-4FE1-8C71-8D69F610FBE2}"/>
              </a:ext>
            </a:extLst>
          </p:cNvPr>
          <p:cNvSpPr>
            <a:spLocks noChangeArrowheads="1"/>
          </p:cNvSpPr>
          <p:nvPr/>
        </p:nvSpPr>
        <p:spPr bwMode="auto">
          <a:xfrm>
            <a:off x="8618410" y="5317066"/>
            <a:ext cx="366089" cy="355601"/>
          </a:xfrm>
          <a:custGeom>
            <a:avLst/>
            <a:gdLst>
              <a:gd name="T0" fmla="*/ 250 w 634"/>
              <a:gd name="T1" fmla="*/ 339 h 619"/>
              <a:gd name="T2" fmla="*/ 250 w 634"/>
              <a:gd name="T3" fmla="*/ 339 h 619"/>
              <a:gd name="T4" fmla="*/ 44 w 634"/>
              <a:gd name="T5" fmla="*/ 559 h 619"/>
              <a:gd name="T6" fmla="*/ 44 w 634"/>
              <a:gd name="T7" fmla="*/ 427 h 619"/>
              <a:gd name="T8" fmla="*/ 14 w 634"/>
              <a:gd name="T9" fmla="*/ 412 h 619"/>
              <a:gd name="T10" fmla="*/ 0 w 634"/>
              <a:gd name="T11" fmla="*/ 427 h 619"/>
              <a:gd name="T12" fmla="*/ 0 w 634"/>
              <a:gd name="T13" fmla="*/ 604 h 619"/>
              <a:gd name="T14" fmla="*/ 0 w 634"/>
              <a:gd name="T15" fmla="*/ 618 h 619"/>
              <a:gd name="T16" fmla="*/ 14 w 634"/>
              <a:gd name="T17" fmla="*/ 618 h 619"/>
              <a:gd name="T18" fmla="*/ 191 w 634"/>
              <a:gd name="T19" fmla="*/ 618 h 619"/>
              <a:gd name="T20" fmla="*/ 221 w 634"/>
              <a:gd name="T21" fmla="*/ 604 h 619"/>
              <a:gd name="T22" fmla="*/ 191 w 634"/>
              <a:gd name="T23" fmla="*/ 589 h 619"/>
              <a:gd name="T24" fmla="*/ 58 w 634"/>
              <a:gd name="T25" fmla="*/ 589 h 619"/>
              <a:gd name="T26" fmla="*/ 279 w 634"/>
              <a:gd name="T27" fmla="*/ 368 h 619"/>
              <a:gd name="T28" fmla="*/ 250 w 634"/>
              <a:gd name="T29" fmla="*/ 339 h 619"/>
              <a:gd name="T30" fmla="*/ 618 w 634"/>
              <a:gd name="T31" fmla="*/ 0 h 619"/>
              <a:gd name="T32" fmla="*/ 618 w 634"/>
              <a:gd name="T33" fmla="*/ 0 h 619"/>
              <a:gd name="T34" fmla="*/ 603 w 634"/>
              <a:gd name="T35" fmla="*/ 0 h 619"/>
              <a:gd name="T36" fmla="*/ 426 w 634"/>
              <a:gd name="T37" fmla="*/ 0 h 619"/>
              <a:gd name="T38" fmla="*/ 412 w 634"/>
              <a:gd name="T39" fmla="*/ 15 h 619"/>
              <a:gd name="T40" fmla="*/ 426 w 634"/>
              <a:gd name="T41" fmla="*/ 29 h 619"/>
              <a:gd name="T42" fmla="*/ 559 w 634"/>
              <a:gd name="T43" fmla="*/ 29 h 619"/>
              <a:gd name="T44" fmla="*/ 353 w 634"/>
              <a:gd name="T45" fmla="*/ 250 h 619"/>
              <a:gd name="T46" fmla="*/ 383 w 634"/>
              <a:gd name="T47" fmla="*/ 280 h 619"/>
              <a:gd name="T48" fmla="*/ 588 w 634"/>
              <a:gd name="T49" fmla="*/ 59 h 619"/>
              <a:gd name="T50" fmla="*/ 588 w 634"/>
              <a:gd name="T51" fmla="*/ 191 h 619"/>
              <a:gd name="T52" fmla="*/ 603 w 634"/>
              <a:gd name="T53" fmla="*/ 206 h 619"/>
              <a:gd name="T54" fmla="*/ 633 w 634"/>
              <a:gd name="T55" fmla="*/ 191 h 619"/>
              <a:gd name="T56" fmla="*/ 633 w 634"/>
              <a:gd name="T57" fmla="*/ 15 h 619"/>
              <a:gd name="T58" fmla="*/ 618 w 634"/>
              <a:gd name="T59" fmla="*/ 0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34" h="619">
                <a:moveTo>
                  <a:pt x="250" y="339"/>
                </a:moveTo>
                <a:lnTo>
                  <a:pt x="250" y="339"/>
                </a:lnTo>
                <a:cubicBezTo>
                  <a:pt x="44" y="559"/>
                  <a:pt x="44" y="559"/>
                  <a:pt x="44" y="559"/>
                </a:cubicBezTo>
                <a:cubicBezTo>
                  <a:pt x="44" y="427"/>
                  <a:pt x="44" y="427"/>
                  <a:pt x="44" y="427"/>
                </a:cubicBezTo>
                <a:cubicBezTo>
                  <a:pt x="44" y="412"/>
                  <a:pt x="29" y="412"/>
                  <a:pt x="14" y="412"/>
                </a:cubicBezTo>
                <a:cubicBezTo>
                  <a:pt x="14" y="412"/>
                  <a:pt x="0" y="412"/>
                  <a:pt x="0" y="427"/>
                </a:cubicBezTo>
                <a:cubicBezTo>
                  <a:pt x="0" y="604"/>
                  <a:pt x="0" y="604"/>
                  <a:pt x="0" y="604"/>
                </a:cubicBezTo>
                <a:lnTo>
                  <a:pt x="0" y="618"/>
                </a:lnTo>
                <a:cubicBezTo>
                  <a:pt x="14" y="618"/>
                  <a:pt x="14" y="618"/>
                  <a:pt x="14" y="618"/>
                </a:cubicBezTo>
                <a:cubicBezTo>
                  <a:pt x="191" y="618"/>
                  <a:pt x="191" y="618"/>
                  <a:pt x="191" y="618"/>
                </a:cubicBezTo>
                <a:cubicBezTo>
                  <a:pt x="206" y="618"/>
                  <a:pt x="221" y="618"/>
                  <a:pt x="221" y="604"/>
                </a:cubicBezTo>
                <a:cubicBezTo>
                  <a:pt x="221" y="589"/>
                  <a:pt x="206" y="589"/>
                  <a:pt x="191" y="589"/>
                </a:cubicBezTo>
                <a:cubicBezTo>
                  <a:pt x="58" y="589"/>
                  <a:pt x="58" y="589"/>
                  <a:pt x="58" y="589"/>
                </a:cubicBezTo>
                <a:cubicBezTo>
                  <a:pt x="279" y="368"/>
                  <a:pt x="279" y="368"/>
                  <a:pt x="279" y="368"/>
                </a:cubicBezTo>
                <a:lnTo>
                  <a:pt x="250" y="339"/>
                </a:lnTo>
                <a:close/>
                <a:moveTo>
                  <a:pt x="618" y="0"/>
                </a:moveTo>
                <a:lnTo>
                  <a:pt x="618" y="0"/>
                </a:lnTo>
                <a:cubicBezTo>
                  <a:pt x="618" y="0"/>
                  <a:pt x="618" y="0"/>
                  <a:pt x="603" y="0"/>
                </a:cubicBezTo>
                <a:cubicBezTo>
                  <a:pt x="426" y="0"/>
                  <a:pt x="426" y="0"/>
                  <a:pt x="426" y="0"/>
                </a:cubicBezTo>
                <a:cubicBezTo>
                  <a:pt x="426" y="0"/>
                  <a:pt x="412" y="0"/>
                  <a:pt x="412" y="15"/>
                </a:cubicBezTo>
                <a:cubicBezTo>
                  <a:pt x="412" y="29"/>
                  <a:pt x="426" y="29"/>
                  <a:pt x="426" y="29"/>
                </a:cubicBezTo>
                <a:cubicBezTo>
                  <a:pt x="559" y="29"/>
                  <a:pt x="559" y="29"/>
                  <a:pt x="559" y="29"/>
                </a:cubicBezTo>
                <a:cubicBezTo>
                  <a:pt x="353" y="250"/>
                  <a:pt x="353" y="250"/>
                  <a:pt x="353" y="250"/>
                </a:cubicBezTo>
                <a:cubicBezTo>
                  <a:pt x="383" y="280"/>
                  <a:pt x="383" y="280"/>
                  <a:pt x="383" y="280"/>
                </a:cubicBezTo>
                <a:cubicBezTo>
                  <a:pt x="588" y="59"/>
                  <a:pt x="588" y="59"/>
                  <a:pt x="588" y="59"/>
                </a:cubicBezTo>
                <a:cubicBezTo>
                  <a:pt x="588" y="191"/>
                  <a:pt x="588" y="191"/>
                  <a:pt x="588" y="191"/>
                </a:cubicBezTo>
                <a:cubicBezTo>
                  <a:pt x="588" y="206"/>
                  <a:pt x="603" y="206"/>
                  <a:pt x="603" y="206"/>
                </a:cubicBezTo>
                <a:cubicBezTo>
                  <a:pt x="618" y="206"/>
                  <a:pt x="633" y="206"/>
                  <a:pt x="633" y="191"/>
                </a:cubicBezTo>
                <a:cubicBezTo>
                  <a:pt x="633" y="15"/>
                  <a:pt x="633" y="15"/>
                  <a:pt x="633" y="15"/>
                </a:cubicBezTo>
                <a:cubicBezTo>
                  <a:pt x="633" y="15"/>
                  <a:pt x="633" y="0"/>
                  <a:pt x="618" y="0"/>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9" name="Freeform 8">
            <a:extLst>
              <a:ext uri="{FF2B5EF4-FFF2-40B4-BE49-F238E27FC236}">
                <a16:creationId xmlns="" xmlns:a16="http://schemas.microsoft.com/office/drawing/2014/main" id="{36105BD5-C71A-40DF-8F4E-EFBAF17FD244}"/>
              </a:ext>
            </a:extLst>
          </p:cNvPr>
          <p:cNvSpPr>
            <a:spLocks noChangeArrowheads="1"/>
          </p:cNvSpPr>
          <p:nvPr/>
        </p:nvSpPr>
        <p:spPr bwMode="auto">
          <a:xfrm>
            <a:off x="8034363" y="5418667"/>
            <a:ext cx="355508" cy="152400"/>
          </a:xfrm>
          <a:custGeom>
            <a:avLst/>
            <a:gdLst>
              <a:gd name="T0" fmla="*/ 618 w 619"/>
              <a:gd name="T1" fmla="*/ 118 h 266"/>
              <a:gd name="T2" fmla="*/ 618 w 619"/>
              <a:gd name="T3" fmla="*/ 118 h 266"/>
              <a:gd name="T4" fmla="*/ 500 w 619"/>
              <a:gd name="T5" fmla="*/ 0 h 266"/>
              <a:gd name="T6" fmla="*/ 471 w 619"/>
              <a:gd name="T7" fmla="*/ 0 h 266"/>
              <a:gd name="T8" fmla="*/ 471 w 619"/>
              <a:gd name="T9" fmla="*/ 29 h 266"/>
              <a:gd name="T10" fmla="*/ 559 w 619"/>
              <a:gd name="T11" fmla="*/ 118 h 266"/>
              <a:gd name="T12" fmla="*/ 59 w 619"/>
              <a:gd name="T13" fmla="*/ 118 h 266"/>
              <a:gd name="T14" fmla="*/ 147 w 619"/>
              <a:gd name="T15" fmla="*/ 29 h 266"/>
              <a:gd name="T16" fmla="*/ 147 w 619"/>
              <a:gd name="T17" fmla="*/ 0 h 266"/>
              <a:gd name="T18" fmla="*/ 118 w 619"/>
              <a:gd name="T19" fmla="*/ 0 h 266"/>
              <a:gd name="T20" fmla="*/ 0 w 619"/>
              <a:gd name="T21" fmla="*/ 118 h 266"/>
              <a:gd name="T22" fmla="*/ 0 w 619"/>
              <a:gd name="T23" fmla="*/ 132 h 266"/>
              <a:gd name="T24" fmla="*/ 0 w 619"/>
              <a:gd name="T25" fmla="*/ 147 h 266"/>
              <a:gd name="T26" fmla="*/ 118 w 619"/>
              <a:gd name="T27" fmla="*/ 265 h 266"/>
              <a:gd name="T28" fmla="*/ 147 w 619"/>
              <a:gd name="T29" fmla="*/ 265 h 266"/>
              <a:gd name="T30" fmla="*/ 147 w 619"/>
              <a:gd name="T31" fmla="*/ 235 h 266"/>
              <a:gd name="T32" fmla="*/ 59 w 619"/>
              <a:gd name="T33" fmla="*/ 147 h 266"/>
              <a:gd name="T34" fmla="*/ 559 w 619"/>
              <a:gd name="T35" fmla="*/ 147 h 266"/>
              <a:gd name="T36" fmla="*/ 471 w 619"/>
              <a:gd name="T37" fmla="*/ 235 h 266"/>
              <a:gd name="T38" fmla="*/ 471 w 619"/>
              <a:gd name="T39" fmla="*/ 265 h 266"/>
              <a:gd name="T40" fmla="*/ 500 w 619"/>
              <a:gd name="T41" fmla="*/ 265 h 266"/>
              <a:gd name="T42" fmla="*/ 618 w 619"/>
              <a:gd name="T43" fmla="*/ 147 h 266"/>
              <a:gd name="T44" fmla="*/ 618 w 619"/>
              <a:gd name="T45" fmla="*/ 132 h 266"/>
              <a:gd name="T46" fmla="*/ 618 w 619"/>
              <a:gd name="T47" fmla="*/ 118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19" h="266">
                <a:moveTo>
                  <a:pt x="618" y="118"/>
                </a:moveTo>
                <a:lnTo>
                  <a:pt x="618" y="118"/>
                </a:lnTo>
                <a:cubicBezTo>
                  <a:pt x="500" y="0"/>
                  <a:pt x="500" y="0"/>
                  <a:pt x="500" y="0"/>
                </a:cubicBezTo>
                <a:cubicBezTo>
                  <a:pt x="500" y="0"/>
                  <a:pt x="486" y="0"/>
                  <a:pt x="471" y="0"/>
                </a:cubicBezTo>
                <a:cubicBezTo>
                  <a:pt x="471" y="14"/>
                  <a:pt x="471" y="14"/>
                  <a:pt x="471" y="29"/>
                </a:cubicBezTo>
                <a:cubicBezTo>
                  <a:pt x="559" y="118"/>
                  <a:pt x="559" y="118"/>
                  <a:pt x="559" y="118"/>
                </a:cubicBezTo>
                <a:cubicBezTo>
                  <a:pt x="59" y="118"/>
                  <a:pt x="59" y="118"/>
                  <a:pt x="59" y="118"/>
                </a:cubicBezTo>
                <a:cubicBezTo>
                  <a:pt x="147" y="29"/>
                  <a:pt x="147" y="29"/>
                  <a:pt x="147" y="29"/>
                </a:cubicBezTo>
                <a:cubicBezTo>
                  <a:pt x="147" y="14"/>
                  <a:pt x="147" y="14"/>
                  <a:pt x="147" y="0"/>
                </a:cubicBezTo>
                <a:cubicBezTo>
                  <a:pt x="132" y="0"/>
                  <a:pt x="118" y="0"/>
                  <a:pt x="118" y="0"/>
                </a:cubicBezTo>
                <a:cubicBezTo>
                  <a:pt x="0" y="118"/>
                  <a:pt x="0" y="118"/>
                  <a:pt x="0" y="118"/>
                </a:cubicBezTo>
                <a:lnTo>
                  <a:pt x="0" y="132"/>
                </a:lnTo>
                <a:lnTo>
                  <a:pt x="0" y="147"/>
                </a:lnTo>
                <a:cubicBezTo>
                  <a:pt x="118" y="265"/>
                  <a:pt x="118" y="265"/>
                  <a:pt x="118" y="265"/>
                </a:cubicBezTo>
                <a:cubicBezTo>
                  <a:pt x="118" y="265"/>
                  <a:pt x="132" y="265"/>
                  <a:pt x="147" y="265"/>
                </a:cubicBezTo>
                <a:cubicBezTo>
                  <a:pt x="147" y="250"/>
                  <a:pt x="147" y="250"/>
                  <a:pt x="147" y="235"/>
                </a:cubicBezTo>
                <a:cubicBezTo>
                  <a:pt x="59" y="147"/>
                  <a:pt x="59" y="147"/>
                  <a:pt x="59" y="147"/>
                </a:cubicBezTo>
                <a:cubicBezTo>
                  <a:pt x="559" y="147"/>
                  <a:pt x="559" y="147"/>
                  <a:pt x="559" y="147"/>
                </a:cubicBezTo>
                <a:cubicBezTo>
                  <a:pt x="471" y="235"/>
                  <a:pt x="471" y="235"/>
                  <a:pt x="471" y="235"/>
                </a:cubicBezTo>
                <a:cubicBezTo>
                  <a:pt x="471" y="250"/>
                  <a:pt x="471" y="250"/>
                  <a:pt x="471" y="265"/>
                </a:cubicBezTo>
                <a:cubicBezTo>
                  <a:pt x="486" y="265"/>
                  <a:pt x="500" y="265"/>
                  <a:pt x="500" y="265"/>
                </a:cubicBezTo>
                <a:cubicBezTo>
                  <a:pt x="618" y="147"/>
                  <a:pt x="618" y="147"/>
                  <a:pt x="618" y="147"/>
                </a:cubicBezTo>
                <a:lnTo>
                  <a:pt x="618" y="132"/>
                </a:lnTo>
                <a:lnTo>
                  <a:pt x="618" y="118"/>
                </a:lnTo>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10" name="Freeform 9">
            <a:extLst>
              <a:ext uri="{FF2B5EF4-FFF2-40B4-BE49-F238E27FC236}">
                <a16:creationId xmlns="" xmlns:a16="http://schemas.microsoft.com/office/drawing/2014/main" id="{BA297A44-C5D3-48CC-BFFD-83A5FF14C9FD}"/>
              </a:ext>
            </a:extLst>
          </p:cNvPr>
          <p:cNvSpPr>
            <a:spLocks noChangeArrowheads="1"/>
          </p:cNvSpPr>
          <p:nvPr/>
        </p:nvSpPr>
        <p:spPr bwMode="auto">
          <a:xfrm>
            <a:off x="7526494" y="5317066"/>
            <a:ext cx="152361" cy="355601"/>
          </a:xfrm>
          <a:custGeom>
            <a:avLst/>
            <a:gdLst>
              <a:gd name="T0" fmla="*/ 235 w 265"/>
              <a:gd name="T1" fmla="*/ 471 h 619"/>
              <a:gd name="T2" fmla="*/ 235 w 265"/>
              <a:gd name="T3" fmla="*/ 471 h 619"/>
              <a:gd name="T4" fmla="*/ 147 w 265"/>
              <a:gd name="T5" fmla="*/ 559 h 619"/>
              <a:gd name="T6" fmla="*/ 147 w 265"/>
              <a:gd name="T7" fmla="*/ 59 h 619"/>
              <a:gd name="T8" fmla="*/ 235 w 265"/>
              <a:gd name="T9" fmla="*/ 147 h 619"/>
              <a:gd name="T10" fmla="*/ 264 w 265"/>
              <a:gd name="T11" fmla="*/ 147 h 619"/>
              <a:gd name="T12" fmla="*/ 264 w 265"/>
              <a:gd name="T13" fmla="*/ 118 h 619"/>
              <a:gd name="T14" fmla="*/ 147 w 265"/>
              <a:gd name="T15" fmla="*/ 0 h 619"/>
              <a:gd name="T16" fmla="*/ 132 w 265"/>
              <a:gd name="T17" fmla="*/ 0 h 619"/>
              <a:gd name="T18" fmla="*/ 117 w 265"/>
              <a:gd name="T19" fmla="*/ 0 h 619"/>
              <a:gd name="T20" fmla="*/ 0 w 265"/>
              <a:gd name="T21" fmla="*/ 118 h 619"/>
              <a:gd name="T22" fmla="*/ 0 w 265"/>
              <a:gd name="T23" fmla="*/ 147 h 619"/>
              <a:gd name="T24" fmla="*/ 29 w 265"/>
              <a:gd name="T25" fmla="*/ 147 h 619"/>
              <a:gd name="T26" fmla="*/ 117 w 265"/>
              <a:gd name="T27" fmla="*/ 59 h 619"/>
              <a:gd name="T28" fmla="*/ 117 w 265"/>
              <a:gd name="T29" fmla="*/ 559 h 619"/>
              <a:gd name="T30" fmla="*/ 29 w 265"/>
              <a:gd name="T31" fmla="*/ 471 h 619"/>
              <a:gd name="T32" fmla="*/ 0 w 265"/>
              <a:gd name="T33" fmla="*/ 471 h 619"/>
              <a:gd name="T34" fmla="*/ 0 w 265"/>
              <a:gd name="T35" fmla="*/ 500 h 619"/>
              <a:gd name="T36" fmla="*/ 117 w 265"/>
              <a:gd name="T37" fmla="*/ 618 h 619"/>
              <a:gd name="T38" fmla="*/ 132 w 265"/>
              <a:gd name="T39" fmla="*/ 618 h 619"/>
              <a:gd name="T40" fmla="*/ 147 w 265"/>
              <a:gd name="T41" fmla="*/ 618 h 619"/>
              <a:gd name="T42" fmla="*/ 264 w 265"/>
              <a:gd name="T43" fmla="*/ 500 h 619"/>
              <a:gd name="T44" fmla="*/ 264 w 265"/>
              <a:gd name="T45" fmla="*/ 471 h 619"/>
              <a:gd name="T46" fmla="*/ 235 w 265"/>
              <a:gd name="T47" fmla="*/ 471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65" h="619">
                <a:moveTo>
                  <a:pt x="235" y="471"/>
                </a:moveTo>
                <a:lnTo>
                  <a:pt x="235" y="471"/>
                </a:lnTo>
                <a:cubicBezTo>
                  <a:pt x="147" y="559"/>
                  <a:pt x="147" y="559"/>
                  <a:pt x="147" y="559"/>
                </a:cubicBezTo>
                <a:cubicBezTo>
                  <a:pt x="147" y="59"/>
                  <a:pt x="147" y="59"/>
                  <a:pt x="147" y="59"/>
                </a:cubicBezTo>
                <a:cubicBezTo>
                  <a:pt x="235" y="147"/>
                  <a:pt x="235" y="147"/>
                  <a:pt x="235" y="147"/>
                </a:cubicBezTo>
                <a:cubicBezTo>
                  <a:pt x="250" y="147"/>
                  <a:pt x="250" y="147"/>
                  <a:pt x="264" y="147"/>
                </a:cubicBezTo>
                <a:cubicBezTo>
                  <a:pt x="264" y="133"/>
                  <a:pt x="264" y="118"/>
                  <a:pt x="264" y="118"/>
                </a:cubicBezTo>
                <a:cubicBezTo>
                  <a:pt x="147" y="0"/>
                  <a:pt x="147" y="0"/>
                  <a:pt x="147" y="0"/>
                </a:cubicBezTo>
                <a:lnTo>
                  <a:pt x="132" y="0"/>
                </a:lnTo>
                <a:lnTo>
                  <a:pt x="117" y="0"/>
                </a:lnTo>
                <a:cubicBezTo>
                  <a:pt x="0" y="118"/>
                  <a:pt x="0" y="118"/>
                  <a:pt x="0" y="118"/>
                </a:cubicBezTo>
                <a:cubicBezTo>
                  <a:pt x="0" y="118"/>
                  <a:pt x="0" y="133"/>
                  <a:pt x="0" y="147"/>
                </a:cubicBezTo>
                <a:cubicBezTo>
                  <a:pt x="14" y="147"/>
                  <a:pt x="14" y="147"/>
                  <a:pt x="29" y="147"/>
                </a:cubicBezTo>
                <a:cubicBezTo>
                  <a:pt x="117" y="59"/>
                  <a:pt x="117" y="59"/>
                  <a:pt x="117" y="59"/>
                </a:cubicBezTo>
                <a:cubicBezTo>
                  <a:pt x="117" y="559"/>
                  <a:pt x="117" y="559"/>
                  <a:pt x="117" y="559"/>
                </a:cubicBezTo>
                <a:cubicBezTo>
                  <a:pt x="29" y="471"/>
                  <a:pt x="29" y="471"/>
                  <a:pt x="29" y="471"/>
                </a:cubicBezTo>
                <a:cubicBezTo>
                  <a:pt x="14" y="471"/>
                  <a:pt x="14" y="471"/>
                  <a:pt x="0" y="471"/>
                </a:cubicBezTo>
                <a:cubicBezTo>
                  <a:pt x="0" y="486"/>
                  <a:pt x="0" y="500"/>
                  <a:pt x="0" y="500"/>
                </a:cubicBezTo>
                <a:cubicBezTo>
                  <a:pt x="117" y="618"/>
                  <a:pt x="117" y="618"/>
                  <a:pt x="117" y="618"/>
                </a:cubicBezTo>
                <a:lnTo>
                  <a:pt x="132" y="618"/>
                </a:lnTo>
                <a:lnTo>
                  <a:pt x="147" y="618"/>
                </a:lnTo>
                <a:cubicBezTo>
                  <a:pt x="264" y="500"/>
                  <a:pt x="264" y="500"/>
                  <a:pt x="264" y="500"/>
                </a:cubicBezTo>
                <a:cubicBezTo>
                  <a:pt x="264" y="500"/>
                  <a:pt x="264" y="486"/>
                  <a:pt x="264" y="471"/>
                </a:cubicBezTo>
                <a:cubicBezTo>
                  <a:pt x="250" y="471"/>
                  <a:pt x="250" y="471"/>
                  <a:pt x="235" y="471"/>
                </a:cubicBezTo>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11" name="Freeform 10">
            <a:extLst>
              <a:ext uri="{FF2B5EF4-FFF2-40B4-BE49-F238E27FC236}">
                <a16:creationId xmlns="" xmlns:a16="http://schemas.microsoft.com/office/drawing/2014/main" id="{EC67C225-528F-4EB7-B157-27D51C228258}"/>
              </a:ext>
            </a:extLst>
          </p:cNvPr>
          <p:cNvSpPr>
            <a:spLocks noChangeArrowheads="1"/>
          </p:cNvSpPr>
          <p:nvPr/>
        </p:nvSpPr>
        <p:spPr bwMode="auto">
          <a:xfrm>
            <a:off x="6862035" y="5331883"/>
            <a:ext cx="304721" cy="323850"/>
          </a:xfrm>
          <a:custGeom>
            <a:avLst/>
            <a:gdLst>
              <a:gd name="T0" fmla="*/ 530 w 531"/>
              <a:gd name="T1" fmla="*/ 221 h 561"/>
              <a:gd name="T2" fmla="*/ 530 w 531"/>
              <a:gd name="T3" fmla="*/ 221 h 561"/>
              <a:gd name="T4" fmla="*/ 339 w 531"/>
              <a:gd name="T5" fmla="*/ 15 h 561"/>
              <a:gd name="T6" fmla="*/ 310 w 531"/>
              <a:gd name="T7" fmla="*/ 15 h 561"/>
              <a:gd name="T8" fmla="*/ 295 w 531"/>
              <a:gd name="T9" fmla="*/ 30 h 561"/>
              <a:gd name="T10" fmla="*/ 295 w 531"/>
              <a:gd name="T11" fmla="*/ 148 h 561"/>
              <a:gd name="T12" fmla="*/ 0 w 531"/>
              <a:gd name="T13" fmla="*/ 442 h 561"/>
              <a:gd name="T14" fmla="*/ 30 w 531"/>
              <a:gd name="T15" fmla="*/ 560 h 561"/>
              <a:gd name="T16" fmla="*/ 295 w 531"/>
              <a:gd name="T17" fmla="*/ 339 h 561"/>
              <a:gd name="T18" fmla="*/ 295 w 531"/>
              <a:gd name="T19" fmla="*/ 457 h 561"/>
              <a:gd name="T20" fmla="*/ 310 w 531"/>
              <a:gd name="T21" fmla="*/ 471 h 561"/>
              <a:gd name="T22" fmla="*/ 310 w 531"/>
              <a:gd name="T23" fmla="*/ 471 h 561"/>
              <a:gd name="T24" fmla="*/ 324 w 531"/>
              <a:gd name="T25" fmla="*/ 471 h 561"/>
              <a:gd name="T26" fmla="*/ 339 w 531"/>
              <a:gd name="T27" fmla="*/ 471 h 561"/>
              <a:gd name="T28" fmla="*/ 530 w 531"/>
              <a:gd name="T29" fmla="*/ 251 h 561"/>
              <a:gd name="T30" fmla="*/ 530 w 531"/>
              <a:gd name="T31" fmla="*/ 236 h 561"/>
              <a:gd name="T32" fmla="*/ 530 w 531"/>
              <a:gd name="T33" fmla="*/ 221 h 561"/>
              <a:gd name="T34" fmla="*/ 339 w 531"/>
              <a:gd name="T35" fmla="*/ 413 h 561"/>
              <a:gd name="T36" fmla="*/ 339 w 531"/>
              <a:gd name="T37" fmla="*/ 413 h 561"/>
              <a:gd name="T38" fmla="*/ 339 w 531"/>
              <a:gd name="T39" fmla="*/ 295 h 561"/>
              <a:gd name="T40" fmla="*/ 280 w 531"/>
              <a:gd name="T41" fmla="*/ 295 h 561"/>
              <a:gd name="T42" fmla="*/ 44 w 531"/>
              <a:gd name="T43" fmla="*/ 413 h 561"/>
              <a:gd name="T44" fmla="*/ 280 w 531"/>
              <a:gd name="T45" fmla="*/ 177 h 561"/>
              <a:gd name="T46" fmla="*/ 339 w 531"/>
              <a:gd name="T47" fmla="*/ 177 h 561"/>
              <a:gd name="T48" fmla="*/ 339 w 531"/>
              <a:gd name="T49" fmla="*/ 74 h 561"/>
              <a:gd name="T50" fmla="*/ 486 w 531"/>
              <a:gd name="T51" fmla="*/ 236 h 561"/>
              <a:gd name="T52" fmla="*/ 339 w 531"/>
              <a:gd name="T53" fmla="*/ 413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31" h="561">
                <a:moveTo>
                  <a:pt x="530" y="221"/>
                </a:moveTo>
                <a:lnTo>
                  <a:pt x="530" y="221"/>
                </a:lnTo>
                <a:cubicBezTo>
                  <a:pt x="339" y="15"/>
                  <a:pt x="339" y="15"/>
                  <a:pt x="339" y="15"/>
                </a:cubicBezTo>
                <a:cubicBezTo>
                  <a:pt x="324" y="0"/>
                  <a:pt x="310" y="0"/>
                  <a:pt x="310" y="15"/>
                </a:cubicBezTo>
                <a:cubicBezTo>
                  <a:pt x="295" y="15"/>
                  <a:pt x="295" y="15"/>
                  <a:pt x="295" y="30"/>
                </a:cubicBezTo>
                <a:cubicBezTo>
                  <a:pt x="295" y="148"/>
                  <a:pt x="295" y="148"/>
                  <a:pt x="295" y="148"/>
                </a:cubicBezTo>
                <a:cubicBezTo>
                  <a:pt x="133" y="148"/>
                  <a:pt x="0" y="280"/>
                  <a:pt x="0" y="442"/>
                </a:cubicBezTo>
                <a:cubicBezTo>
                  <a:pt x="0" y="487"/>
                  <a:pt x="15" y="516"/>
                  <a:pt x="30" y="560"/>
                </a:cubicBezTo>
                <a:cubicBezTo>
                  <a:pt x="59" y="428"/>
                  <a:pt x="177" y="339"/>
                  <a:pt x="295" y="339"/>
                </a:cubicBezTo>
                <a:lnTo>
                  <a:pt x="295" y="457"/>
                </a:lnTo>
                <a:cubicBezTo>
                  <a:pt x="295" y="457"/>
                  <a:pt x="295" y="471"/>
                  <a:pt x="310" y="471"/>
                </a:cubicBezTo>
                <a:lnTo>
                  <a:pt x="310" y="471"/>
                </a:lnTo>
                <a:cubicBezTo>
                  <a:pt x="310" y="471"/>
                  <a:pt x="310" y="471"/>
                  <a:pt x="324" y="471"/>
                </a:cubicBezTo>
                <a:cubicBezTo>
                  <a:pt x="324" y="471"/>
                  <a:pt x="324" y="471"/>
                  <a:pt x="339" y="471"/>
                </a:cubicBezTo>
                <a:cubicBezTo>
                  <a:pt x="530" y="251"/>
                  <a:pt x="530" y="251"/>
                  <a:pt x="530" y="251"/>
                </a:cubicBezTo>
                <a:cubicBezTo>
                  <a:pt x="530" y="251"/>
                  <a:pt x="530" y="251"/>
                  <a:pt x="530" y="236"/>
                </a:cubicBezTo>
                <a:cubicBezTo>
                  <a:pt x="530" y="236"/>
                  <a:pt x="530" y="236"/>
                  <a:pt x="530" y="221"/>
                </a:cubicBezTo>
                <a:close/>
                <a:moveTo>
                  <a:pt x="339" y="413"/>
                </a:moveTo>
                <a:lnTo>
                  <a:pt x="339" y="413"/>
                </a:lnTo>
                <a:cubicBezTo>
                  <a:pt x="339" y="295"/>
                  <a:pt x="339" y="295"/>
                  <a:pt x="339" y="295"/>
                </a:cubicBezTo>
                <a:cubicBezTo>
                  <a:pt x="339" y="295"/>
                  <a:pt x="295" y="295"/>
                  <a:pt x="280" y="295"/>
                </a:cubicBezTo>
                <a:cubicBezTo>
                  <a:pt x="192" y="295"/>
                  <a:pt x="89" y="369"/>
                  <a:pt x="44" y="413"/>
                </a:cubicBezTo>
                <a:cubicBezTo>
                  <a:pt x="44" y="339"/>
                  <a:pt x="148" y="192"/>
                  <a:pt x="280" y="177"/>
                </a:cubicBezTo>
                <a:cubicBezTo>
                  <a:pt x="295" y="177"/>
                  <a:pt x="339" y="177"/>
                  <a:pt x="339" y="177"/>
                </a:cubicBezTo>
                <a:cubicBezTo>
                  <a:pt x="339" y="74"/>
                  <a:pt x="339" y="74"/>
                  <a:pt x="339" y="74"/>
                </a:cubicBezTo>
                <a:cubicBezTo>
                  <a:pt x="486" y="236"/>
                  <a:pt x="486" y="236"/>
                  <a:pt x="486" y="236"/>
                </a:cubicBezTo>
                <a:lnTo>
                  <a:pt x="339" y="413"/>
                </a:ln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12" name="Freeform 11">
            <a:extLst>
              <a:ext uri="{FF2B5EF4-FFF2-40B4-BE49-F238E27FC236}">
                <a16:creationId xmlns="" xmlns:a16="http://schemas.microsoft.com/office/drawing/2014/main" id="{BB4093A0-7E13-49BD-AAB5-6A3862835E94}"/>
              </a:ext>
            </a:extLst>
          </p:cNvPr>
          <p:cNvSpPr>
            <a:spLocks noChangeArrowheads="1"/>
          </p:cNvSpPr>
          <p:nvPr/>
        </p:nvSpPr>
        <p:spPr bwMode="auto">
          <a:xfrm>
            <a:off x="6267407" y="5331883"/>
            <a:ext cx="304721" cy="323850"/>
          </a:xfrm>
          <a:custGeom>
            <a:avLst/>
            <a:gdLst>
              <a:gd name="T0" fmla="*/ 235 w 531"/>
              <a:gd name="T1" fmla="*/ 148 h 561"/>
              <a:gd name="T2" fmla="*/ 235 w 531"/>
              <a:gd name="T3" fmla="*/ 148 h 561"/>
              <a:gd name="T4" fmla="*/ 235 w 531"/>
              <a:gd name="T5" fmla="*/ 30 h 561"/>
              <a:gd name="T6" fmla="*/ 221 w 531"/>
              <a:gd name="T7" fmla="*/ 15 h 561"/>
              <a:gd name="T8" fmla="*/ 191 w 531"/>
              <a:gd name="T9" fmla="*/ 15 h 561"/>
              <a:gd name="T10" fmla="*/ 0 w 531"/>
              <a:gd name="T11" fmla="*/ 221 h 561"/>
              <a:gd name="T12" fmla="*/ 0 w 531"/>
              <a:gd name="T13" fmla="*/ 236 h 561"/>
              <a:gd name="T14" fmla="*/ 0 w 531"/>
              <a:gd name="T15" fmla="*/ 251 h 561"/>
              <a:gd name="T16" fmla="*/ 191 w 531"/>
              <a:gd name="T17" fmla="*/ 471 h 561"/>
              <a:gd name="T18" fmla="*/ 206 w 531"/>
              <a:gd name="T19" fmla="*/ 471 h 561"/>
              <a:gd name="T20" fmla="*/ 221 w 531"/>
              <a:gd name="T21" fmla="*/ 471 h 561"/>
              <a:gd name="T22" fmla="*/ 221 w 531"/>
              <a:gd name="T23" fmla="*/ 471 h 561"/>
              <a:gd name="T24" fmla="*/ 235 w 531"/>
              <a:gd name="T25" fmla="*/ 457 h 561"/>
              <a:gd name="T26" fmla="*/ 235 w 531"/>
              <a:gd name="T27" fmla="*/ 339 h 561"/>
              <a:gd name="T28" fmla="*/ 500 w 531"/>
              <a:gd name="T29" fmla="*/ 560 h 561"/>
              <a:gd name="T30" fmla="*/ 530 w 531"/>
              <a:gd name="T31" fmla="*/ 442 h 561"/>
              <a:gd name="T32" fmla="*/ 235 w 531"/>
              <a:gd name="T33" fmla="*/ 148 h 561"/>
              <a:gd name="T34" fmla="*/ 250 w 531"/>
              <a:gd name="T35" fmla="*/ 295 h 561"/>
              <a:gd name="T36" fmla="*/ 250 w 531"/>
              <a:gd name="T37" fmla="*/ 295 h 561"/>
              <a:gd name="T38" fmla="*/ 191 w 531"/>
              <a:gd name="T39" fmla="*/ 295 h 561"/>
              <a:gd name="T40" fmla="*/ 191 w 531"/>
              <a:gd name="T41" fmla="*/ 413 h 561"/>
              <a:gd name="T42" fmla="*/ 44 w 531"/>
              <a:gd name="T43" fmla="*/ 236 h 561"/>
              <a:gd name="T44" fmla="*/ 191 w 531"/>
              <a:gd name="T45" fmla="*/ 74 h 561"/>
              <a:gd name="T46" fmla="*/ 191 w 531"/>
              <a:gd name="T47" fmla="*/ 177 h 561"/>
              <a:gd name="T48" fmla="*/ 250 w 531"/>
              <a:gd name="T49" fmla="*/ 177 h 561"/>
              <a:gd name="T50" fmla="*/ 486 w 531"/>
              <a:gd name="T51" fmla="*/ 413 h 561"/>
              <a:gd name="T52" fmla="*/ 250 w 531"/>
              <a:gd name="T53" fmla="*/ 295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31" h="561">
                <a:moveTo>
                  <a:pt x="235" y="148"/>
                </a:moveTo>
                <a:lnTo>
                  <a:pt x="235" y="148"/>
                </a:lnTo>
                <a:cubicBezTo>
                  <a:pt x="235" y="30"/>
                  <a:pt x="235" y="30"/>
                  <a:pt x="235" y="30"/>
                </a:cubicBezTo>
                <a:cubicBezTo>
                  <a:pt x="235" y="15"/>
                  <a:pt x="235" y="15"/>
                  <a:pt x="221" y="15"/>
                </a:cubicBezTo>
                <a:cubicBezTo>
                  <a:pt x="221" y="0"/>
                  <a:pt x="206" y="0"/>
                  <a:pt x="191" y="15"/>
                </a:cubicBezTo>
                <a:cubicBezTo>
                  <a:pt x="0" y="221"/>
                  <a:pt x="0" y="221"/>
                  <a:pt x="0" y="221"/>
                </a:cubicBezTo>
                <a:cubicBezTo>
                  <a:pt x="0" y="236"/>
                  <a:pt x="0" y="236"/>
                  <a:pt x="0" y="236"/>
                </a:cubicBezTo>
                <a:cubicBezTo>
                  <a:pt x="0" y="251"/>
                  <a:pt x="0" y="251"/>
                  <a:pt x="0" y="251"/>
                </a:cubicBezTo>
                <a:cubicBezTo>
                  <a:pt x="191" y="471"/>
                  <a:pt x="191" y="471"/>
                  <a:pt x="191" y="471"/>
                </a:cubicBezTo>
                <a:cubicBezTo>
                  <a:pt x="206" y="471"/>
                  <a:pt x="206" y="471"/>
                  <a:pt x="206" y="471"/>
                </a:cubicBezTo>
                <a:cubicBezTo>
                  <a:pt x="221" y="471"/>
                  <a:pt x="221" y="471"/>
                  <a:pt x="221" y="471"/>
                </a:cubicBezTo>
                <a:lnTo>
                  <a:pt x="221" y="471"/>
                </a:lnTo>
                <a:cubicBezTo>
                  <a:pt x="235" y="471"/>
                  <a:pt x="235" y="457"/>
                  <a:pt x="235" y="457"/>
                </a:cubicBezTo>
                <a:lnTo>
                  <a:pt x="235" y="339"/>
                </a:lnTo>
                <a:cubicBezTo>
                  <a:pt x="353" y="339"/>
                  <a:pt x="471" y="428"/>
                  <a:pt x="500" y="560"/>
                </a:cubicBezTo>
                <a:cubicBezTo>
                  <a:pt x="515" y="516"/>
                  <a:pt x="530" y="487"/>
                  <a:pt x="530" y="442"/>
                </a:cubicBezTo>
                <a:cubicBezTo>
                  <a:pt x="530" y="280"/>
                  <a:pt x="397" y="148"/>
                  <a:pt x="235" y="148"/>
                </a:cubicBezTo>
                <a:close/>
                <a:moveTo>
                  <a:pt x="250" y="295"/>
                </a:moveTo>
                <a:lnTo>
                  <a:pt x="250" y="295"/>
                </a:lnTo>
                <a:cubicBezTo>
                  <a:pt x="235" y="295"/>
                  <a:pt x="191" y="295"/>
                  <a:pt x="191" y="295"/>
                </a:cubicBezTo>
                <a:cubicBezTo>
                  <a:pt x="191" y="413"/>
                  <a:pt x="191" y="413"/>
                  <a:pt x="191" y="413"/>
                </a:cubicBezTo>
                <a:cubicBezTo>
                  <a:pt x="44" y="236"/>
                  <a:pt x="44" y="236"/>
                  <a:pt x="44" y="236"/>
                </a:cubicBezTo>
                <a:cubicBezTo>
                  <a:pt x="191" y="74"/>
                  <a:pt x="191" y="74"/>
                  <a:pt x="191" y="74"/>
                </a:cubicBezTo>
                <a:cubicBezTo>
                  <a:pt x="191" y="177"/>
                  <a:pt x="191" y="177"/>
                  <a:pt x="191" y="177"/>
                </a:cubicBezTo>
                <a:cubicBezTo>
                  <a:pt x="191" y="177"/>
                  <a:pt x="235" y="177"/>
                  <a:pt x="250" y="177"/>
                </a:cubicBezTo>
                <a:cubicBezTo>
                  <a:pt x="382" y="192"/>
                  <a:pt x="486" y="339"/>
                  <a:pt x="486" y="413"/>
                </a:cubicBezTo>
                <a:cubicBezTo>
                  <a:pt x="441" y="369"/>
                  <a:pt x="339" y="295"/>
                  <a:pt x="250" y="295"/>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13" name="Freeform 12">
            <a:extLst>
              <a:ext uri="{FF2B5EF4-FFF2-40B4-BE49-F238E27FC236}">
                <a16:creationId xmlns="" xmlns:a16="http://schemas.microsoft.com/office/drawing/2014/main" id="{132F0DA6-508C-444E-91CA-D7795A8252D9}"/>
              </a:ext>
            </a:extLst>
          </p:cNvPr>
          <p:cNvSpPr>
            <a:spLocks noChangeArrowheads="1"/>
          </p:cNvSpPr>
          <p:nvPr/>
        </p:nvSpPr>
        <p:spPr bwMode="auto">
          <a:xfrm>
            <a:off x="11564042" y="4779433"/>
            <a:ext cx="355508" cy="247651"/>
          </a:xfrm>
          <a:custGeom>
            <a:avLst/>
            <a:gdLst>
              <a:gd name="T0" fmla="*/ 545 w 619"/>
              <a:gd name="T1" fmla="*/ 0 h 427"/>
              <a:gd name="T2" fmla="*/ 545 w 619"/>
              <a:gd name="T3" fmla="*/ 0 h 427"/>
              <a:gd name="T4" fmla="*/ 191 w 619"/>
              <a:gd name="T5" fmla="*/ 0 h 427"/>
              <a:gd name="T6" fmla="*/ 177 w 619"/>
              <a:gd name="T7" fmla="*/ 0 h 427"/>
              <a:gd name="T8" fmla="*/ 0 w 619"/>
              <a:gd name="T9" fmla="*/ 206 h 427"/>
              <a:gd name="T10" fmla="*/ 0 w 619"/>
              <a:gd name="T11" fmla="*/ 221 h 427"/>
              <a:gd name="T12" fmla="*/ 0 w 619"/>
              <a:gd name="T13" fmla="*/ 235 h 427"/>
              <a:gd name="T14" fmla="*/ 177 w 619"/>
              <a:gd name="T15" fmla="*/ 426 h 427"/>
              <a:gd name="T16" fmla="*/ 191 w 619"/>
              <a:gd name="T17" fmla="*/ 426 h 427"/>
              <a:gd name="T18" fmla="*/ 191 w 619"/>
              <a:gd name="T19" fmla="*/ 426 h 427"/>
              <a:gd name="T20" fmla="*/ 545 w 619"/>
              <a:gd name="T21" fmla="*/ 426 h 427"/>
              <a:gd name="T22" fmla="*/ 618 w 619"/>
              <a:gd name="T23" fmla="*/ 353 h 427"/>
              <a:gd name="T24" fmla="*/ 618 w 619"/>
              <a:gd name="T25" fmla="*/ 73 h 427"/>
              <a:gd name="T26" fmla="*/ 545 w 619"/>
              <a:gd name="T27" fmla="*/ 0 h 427"/>
              <a:gd name="T28" fmla="*/ 589 w 619"/>
              <a:gd name="T29" fmla="*/ 353 h 427"/>
              <a:gd name="T30" fmla="*/ 589 w 619"/>
              <a:gd name="T31" fmla="*/ 353 h 427"/>
              <a:gd name="T32" fmla="*/ 545 w 619"/>
              <a:gd name="T33" fmla="*/ 397 h 427"/>
              <a:gd name="T34" fmla="*/ 206 w 619"/>
              <a:gd name="T35" fmla="*/ 397 h 427"/>
              <a:gd name="T36" fmla="*/ 44 w 619"/>
              <a:gd name="T37" fmla="*/ 221 h 427"/>
              <a:gd name="T38" fmla="*/ 206 w 619"/>
              <a:gd name="T39" fmla="*/ 44 h 427"/>
              <a:gd name="T40" fmla="*/ 545 w 619"/>
              <a:gd name="T41" fmla="*/ 44 h 427"/>
              <a:gd name="T42" fmla="*/ 589 w 619"/>
              <a:gd name="T43" fmla="*/ 73 h 427"/>
              <a:gd name="T44" fmla="*/ 589 w 619"/>
              <a:gd name="T45" fmla="*/ 353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19" h="427">
                <a:moveTo>
                  <a:pt x="545" y="0"/>
                </a:moveTo>
                <a:lnTo>
                  <a:pt x="545" y="0"/>
                </a:lnTo>
                <a:cubicBezTo>
                  <a:pt x="191" y="0"/>
                  <a:pt x="191" y="0"/>
                  <a:pt x="191" y="0"/>
                </a:cubicBezTo>
                <a:lnTo>
                  <a:pt x="177" y="0"/>
                </a:lnTo>
                <a:cubicBezTo>
                  <a:pt x="0" y="206"/>
                  <a:pt x="0" y="206"/>
                  <a:pt x="0" y="206"/>
                </a:cubicBezTo>
                <a:cubicBezTo>
                  <a:pt x="0" y="206"/>
                  <a:pt x="0" y="206"/>
                  <a:pt x="0" y="221"/>
                </a:cubicBezTo>
                <a:cubicBezTo>
                  <a:pt x="0" y="221"/>
                  <a:pt x="0" y="221"/>
                  <a:pt x="0" y="235"/>
                </a:cubicBezTo>
                <a:cubicBezTo>
                  <a:pt x="177" y="426"/>
                  <a:pt x="177" y="426"/>
                  <a:pt x="177" y="426"/>
                </a:cubicBezTo>
                <a:lnTo>
                  <a:pt x="191" y="426"/>
                </a:lnTo>
                <a:lnTo>
                  <a:pt x="191" y="426"/>
                </a:lnTo>
                <a:cubicBezTo>
                  <a:pt x="545" y="426"/>
                  <a:pt x="545" y="426"/>
                  <a:pt x="545" y="426"/>
                </a:cubicBezTo>
                <a:cubicBezTo>
                  <a:pt x="589" y="426"/>
                  <a:pt x="618" y="397"/>
                  <a:pt x="618" y="353"/>
                </a:cubicBezTo>
                <a:cubicBezTo>
                  <a:pt x="618" y="73"/>
                  <a:pt x="618" y="73"/>
                  <a:pt x="618" y="73"/>
                </a:cubicBezTo>
                <a:cubicBezTo>
                  <a:pt x="618" y="29"/>
                  <a:pt x="589" y="0"/>
                  <a:pt x="545" y="0"/>
                </a:cubicBezTo>
                <a:close/>
                <a:moveTo>
                  <a:pt x="589" y="353"/>
                </a:moveTo>
                <a:lnTo>
                  <a:pt x="589" y="353"/>
                </a:lnTo>
                <a:cubicBezTo>
                  <a:pt x="589" y="368"/>
                  <a:pt x="559" y="397"/>
                  <a:pt x="545" y="397"/>
                </a:cubicBezTo>
                <a:cubicBezTo>
                  <a:pt x="206" y="397"/>
                  <a:pt x="206" y="397"/>
                  <a:pt x="206" y="397"/>
                </a:cubicBezTo>
                <a:cubicBezTo>
                  <a:pt x="44" y="221"/>
                  <a:pt x="44" y="221"/>
                  <a:pt x="44" y="221"/>
                </a:cubicBezTo>
                <a:cubicBezTo>
                  <a:pt x="206" y="44"/>
                  <a:pt x="206" y="44"/>
                  <a:pt x="206" y="44"/>
                </a:cubicBezTo>
                <a:cubicBezTo>
                  <a:pt x="545" y="44"/>
                  <a:pt x="545" y="44"/>
                  <a:pt x="545" y="44"/>
                </a:cubicBezTo>
                <a:cubicBezTo>
                  <a:pt x="559" y="44"/>
                  <a:pt x="589" y="58"/>
                  <a:pt x="589" y="73"/>
                </a:cubicBezTo>
                <a:lnTo>
                  <a:pt x="589" y="353"/>
                </a:ln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14" name="Freeform 13">
            <a:extLst>
              <a:ext uri="{FF2B5EF4-FFF2-40B4-BE49-F238E27FC236}">
                <a16:creationId xmlns="" xmlns:a16="http://schemas.microsoft.com/office/drawing/2014/main" id="{5950B530-1B2E-4864-B74B-F0D18C12A217}"/>
              </a:ext>
            </a:extLst>
          </p:cNvPr>
          <p:cNvSpPr>
            <a:spLocks noChangeArrowheads="1"/>
          </p:cNvSpPr>
          <p:nvPr/>
        </p:nvSpPr>
        <p:spPr bwMode="auto">
          <a:xfrm>
            <a:off x="10971531" y="4779433"/>
            <a:ext cx="366089" cy="247651"/>
          </a:xfrm>
          <a:custGeom>
            <a:avLst/>
            <a:gdLst>
              <a:gd name="T0" fmla="*/ 560 w 634"/>
              <a:gd name="T1" fmla="*/ 0 h 427"/>
              <a:gd name="T2" fmla="*/ 560 w 634"/>
              <a:gd name="T3" fmla="*/ 0 h 427"/>
              <a:gd name="T4" fmla="*/ 207 w 634"/>
              <a:gd name="T5" fmla="*/ 0 h 427"/>
              <a:gd name="T6" fmla="*/ 192 w 634"/>
              <a:gd name="T7" fmla="*/ 0 h 427"/>
              <a:gd name="T8" fmla="*/ 15 w 634"/>
              <a:gd name="T9" fmla="*/ 206 h 427"/>
              <a:gd name="T10" fmla="*/ 0 w 634"/>
              <a:gd name="T11" fmla="*/ 221 h 427"/>
              <a:gd name="T12" fmla="*/ 15 w 634"/>
              <a:gd name="T13" fmla="*/ 235 h 427"/>
              <a:gd name="T14" fmla="*/ 192 w 634"/>
              <a:gd name="T15" fmla="*/ 426 h 427"/>
              <a:gd name="T16" fmla="*/ 207 w 634"/>
              <a:gd name="T17" fmla="*/ 426 h 427"/>
              <a:gd name="T18" fmla="*/ 207 w 634"/>
              <a:gd name="T19" fmla="*/ 426 h 427"/>
              <a:gd name="T20" fmla="*/ 560 w 634"/>
              <a:gd name="T21" fmla="*/ 426 h 427"/>
              <a:gd name="T22" fmla="*/ 633 w 634"/>
              <a:gd name="T23" fmla="*/ 353 h 427"/>
              <a:gd name="T24" fmla="*/ 633 w 634"/>
              <a:gd name="T25" fmla="*/ 73 h 427"/>
              <a:gd name="T26" fmla="*/ 560 w 634"/>
              <a:gd name="T27" fmla="*/ 0 h 427"/>
              <a:gd name="T28" fmla="*/ 589 w 634"/>
              <a:gd name="T29" fmla="*/ 353 h 427"/>
              <a:gd name="T30" fmla="*/ 589 w 634"/>
              <a:gd name="T31" fmla="*/ 353 h 427"/>
              <a:gd name="T32" fmla="*/ 560 w 634"/>
              <a:gd name="T33" fmla="*/ 397 h 427"/>
              <a:gd name="T34" fmla="*/ 207 w 634"/>
              <a:gd name="T35" fmla="*/ 397 h 427"/>
              <a:gd name="T36" fmla="*/ 45 w 634"/>
              <a:gd name="T37" fmla="*/ 221 h 427"/>
              <a:gd name="T38" fmla="*/ 207 w 634"/>
              <a:gd name="T39" fmla="*/ 44 h 427"/>
              <a:gd name="T40" fmla="*/ 560 w 634"/>
              <a:gd name="T41" fmla="*/ 44 h 427"/>
              <a:gd name="T42" fmla="*/ 589 w 634"/>
              <a:gd name="T43" fmla="*/ 73 h 427"/>
              <a:gd name="T44" fmla="*/ 589 w 634"/>
              <a:gd name="T45" fmla="*/ 353 h 427"/>
              <a:gd name="T46" fmla="*/ 457 w 634"/>
              <a:gd name="T47" fmla="*/ 147 h 427"/>
              <a:gd name="T48" fmla="*/ 457 w 634"/>
              <a:gd name="T49" fmla="*/ 147 h 427"/>
              <a:gd name="T50" fmla="*/ 428 w 634"/>
              <a:gd name="T51" fmla="*/ 147 h 427"/>
              <a:gd name="T52" fmla="*/ 383 w 634"/>
              <a:gd name="T53" fmla="*/ 191 h 427"/>
              <a:gd name="T54" fmla="*/ 339 w 634"/>
              <a:gd name="T55" fmla="*/ 147 h 427"/>
              <a:gd name="T56" fmla="*/ 310 w 634"/>
              <a:gd name="T57" fmla="*/ 147 h 427"/>
              <a:gd name="T58" fmla="*/ 310 w 634"/>
              <a:gd name="T59" fmla="*/ 176 h 427"/>
              <a:gd name="T60" fmla="*/ 354 w 634"/>
              <a:gd name="T61" fmla="*/ 221 h 427"/>
              <a:gd name="T62" fmla="*/ 310 w 634"/>
              <a:gd name="T63" fmla="*/ 265 h 427"/>
              <a:gd name="T64" fmla="*/ 310 w 634"/>
              <a:gd name="T65" fmla="*/ 294 h 427"/>
              <a:gd name="T66" fmla="*/ 339 w 634"/>
              <a:gd name="T67" fmla="*/ 294 h 427"/>
              <a:gd name="T68" fmla="*/ 383 w 634"/>
              <a:gd name="T69" fmla="*/ 250 h 427"/>
              <a:gd name="T70" fmla="*/ 428 w 634"/>
              <a:gd name="T71" fmla="*/ 294 h 427"/>
              <a:gd name="T72" fmla="*/ 457 w 634"/>
              <a:gd name="T73" fmla="*/ 294 h 427"/>
              <a:gd name="T74" fmla="*/ 457 w 634"/>
              <a:gd name="T75" fmla="*/ 265 h 427"/>
              <a:gd name="T76" fmla="*/ 412 w 634"/>
              <a:gd name="T77" fmla="*/ 221 h 427"/>
              <a:gd name="T78" fmla="*/ 457 w 634"/>
              <a:gd name="T79" fmla="*/ 176 h 427"/>
              <a:gd name="T80" fmla="*/ 457 w 634"/>
              <a:gd name="T81" fmla="*/ 14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34" h="427">
                <a:moveTo>
                  <a:pt x="560" y="0"/>
                </a:moveTo>
                <a:lnTo>
                  <a:pt x="560" y="0"/>
                </a:lnTo>
                <a:cubicBezTo>
                  <a:pt x="207" y="0"/>
                  <a:pt x="207" y="0"/>
                  <a:pt x="207" y="0"/>
                </a:cubicBezTo>
                <a:cubicBezTo>
                  <a:pt x="192" y="0"/>
                  <a:pt x="192" y="0"/>
                  <a:pt x="192" y="0"/>
                </a:cubicBezTo>
                <a:cubicBezTo>
                  <a:pt x="15" y="206"/>
                  <a:pt x="15" y="206"/>
                  <a:pt x="15" y="206"/>
                </a:cubicBezTo>
                <a:cubicBezTo>
                  <a:pt x="0" y="206"/>
                  <a:pt x="0" y="206"/>
                  <a:pt x="0" y="221"/>
                </a:cubicBezTo>
                <a:cubicBezTo>
                  <a:pt x="0" y="221"/>
                  <a:pt x="0" y="221"/>
                  <a:pt x="15" y="235"/>
                </a:cubicBezTo>
                <a:cubicBezTo>
                  <a:pt x="192" y="426"/>
                  <a:pt x="192" y="426"/>
                  <a:pt x="192" y="426"/>
                </a:cubicBezTo>
                <a:cubicBezTo>
                  <a:pt x="192" y="426"/>
                  <a:pt x="192" y="426"/>
                  <a:pt x="207" y="426"/>
                </a:cubicBezTo>
                <a:lnTo>
                  <a:pt x="207" y="426"/>
                </a:lnTo>
                <a:cubicBezTo>
                  <a:pt x="560" y="426"/>
                  <a:pt x="560" y="426"/>
                  <a:pt x="560" y="426"/>
                </a:cubicBezTo>
                <a:cubicBezTo>
                  <a:pt x="604" y="426"/>
                  <a:pt x="633" y="397"/>
                  <a:pt x="633" y="353"/>
                </a:cubicBezTo>
                <a:cubicBezTo>
                  <a:pt x="633" y="73"/>
                  <a:pt x="633" y="73"/>
                  <a:pt x="633" y="73"/>
                </a:cubicBezTo>
                <a:cubicBezTo>
                  <a:pt x="633" y="29"/>
                  <a:pt x="604" y="0"/>
                  <a:pt x="560" y="0"/>
                </a:cubicBezTo>
                <a:close/>
                <a:moveTo>
                  <a:pt x="589" y="353"/>
                </a:moveTo>
                <a:lnTo>
                  <a:pt x="589" y="353"/>
                </a:lnTo>
                <a:cubicBezTo>
                  <a:pt x="589" y="368"/>
                  <a:pt x="575" y="397"/>
                  <a:pt x="560" y="397"/>
                </a:cubicBezTo>
                <a:cubicBezTo>
                  <a:pt x="207" y="397"/>
                  <a:pt x="207" y="397"/>
                  <a:pt x="207" y="397"/>
                </a:cubicBezTo>
                <a:cubicBezTo>
                  <a:pt x="45" y="221"/>
                  <a:pt x="45" y="221"/>
                  <a:pt x="45" y="221"/>
                </a:cubicBezTo>
                <a:cubicBezTo>
                  <a:pt x="207" y="44"/>
                  <a:pt x="207" y="44"/>
                  <a:pt x="207" y="44"/>
                </a:cubicBezTo>
                <a:cubicBezTo>
                  <a:pt x="560" y="44"/>
                  <a:pt x="560" y="44"/>
                  <a:pt x="560" y="44"/>
                </a:cubicBezTo>
                <a:cubicBezTo>
                  <a:pt x="575" y="44"/>
                  <a:pt x="589" y="58"/>
                  <a:pt x="589" y="73"/>
                </a:cubicBezTo>
                <a:lnTo>
                  <a:pt x="589" y="353"/>
                </a:lnTo>
                <a:close/>
                <a:moveTo>
                  <a:pt x="457" y="147"/>
                </a:moveTo>
                <a:lnTo>
                  <a:pt x="457" y="147"/>
                </a:lnTo>
                <a:cubicBezTo>
                  <a:pt x="442" y="132"/>
                  <a:pt x="428" y="132"/>
                  <a:pt x="428" y="147"/>
                </a:cubicBezTo>
                <a:cubicBezTo>
                  <a:pt x="383" y="191"/>
                  <a:pt x="383" y="191"/>
                  <a:pt x="383" y="191"/>
                </a:cubicBezTo>
                <a:cubicBezTo>
                  <a:pt x="339" y="147"/>
                  <a:pt x="339" y="147"/>
                  <a:pt x="339" y="147"/>
                </a:cubicBezTo>
                <a:cubicBezTo>
                  <a:pt x="324" y="132"/>
                  <a:pt x="310" y="132"/>
                  <a:pt x="310" y="147"/>
                </a:cubicBezTo>
                <a:cubicBezTo>
                  <a:pt x="295" y="147"/>
                  <a:pt x="295" y="162"/>
                  <a:pt x="310" y="176"/>
                </a:cubicBezTo>
                <a:cubicBezTo>
                  <a:pt x="354" y="221"/>
                  <a:pt x="354" y="221"/>
                  <a:pt x="354" y="221"/>
                </a:cubicBezTo>
                <a:cubicBezTo>
                  <a:pt x="310" y="265"/>
                  <a:pt x="310" y="265"/>
                  <a:pt x="310" y="265"/>
                </a:cubicBezTo>
                <a:cubicBezTo>
                  <a:pt x="295" y="265"/>
                  <a:pt x="295" y="279"/>
                  <a:pt x="310" y="294"/>
                </a:cubicBezTo>
                <a:cubicBezTo>
                  <a:pt x="310" y="294"/>
                  <a:pt x="324" y="294"/>
                  <a:pt x="339" y="294"/>
                </a:cubicBezTo>
                <a:cubicBezTo>
                  <a:pt x="383" y="250"/>
                  <a:pt x="383" y="250"/>
                  <a:pt x="383" y="250"/>
                </a:cubicBezTo>
                <a:cubicBezTo>
                  <a:pt x="428" y="294"/>
                  <a:pt x="428" y="294"/>
                  <a:pt x="428" y="294"/>
                </a:cubicBezTo>
                <a:cubicBezTo>
                  <a:pt x="428" y="294"/>
                  <a:pt x="442" y="294"/>
                  <a:pt x="457" y="294"/>
                </a:cubicBezTo>
                <a:cubicBezTo>
                  <a:pt x="457" y="279"/>
                  <a:pt x="457" y="265"/>
                  <a:pt x="457" y="265"/>
                </a:cubicBezTo>
                <a:cubicBezTo>
                  <a:pt x="412" y="221"/>
                  <a:pt x="412" y="221"/>
                  <a:pt x="412" y="221"/>
                </a:cubicBezTo>
                <a:cubicBezTo>
                  <a:pt x="457" y="176"/>
                  <a:pt x="457" y="176"/>
                  <a:pt x="457" y="176"/>
                </a:cubicBezTo>
                <a:cubicBezTo>
                  <a:pt x="457" y="162"/>
                  <a:pt x="457" y="147"/>
                  <a:pt x="457" y="147"/>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15" name="Freeform 14">
            <a:extLst>
              <a:ext uri="{FF2B5EF4-FFF2-40B4-BE49-F238E27FC236}">
                <a16:creationId xmlns="" xmlns:a16="http://schemas.microsoft.com/office/drawing/2014/main" id="{8F230070-D8A4-456D-9159-D5D8BB980BA4}"/>
              </a:ext>
            </a:extLst>
          </p:cNvPr>
          <p:cNvSpPr>
            <a:spLocks noChangeArrowheads="1"/>
          </p:cNvSpPr>
          <p:nvPr/>
        </p:nvSpPr>
        <p:spPr bwMode="auto">
          <a:xfrm>
            <a:off x="10383251" y="4720166"/>
            <a:ext cx="366089" cy="273051"/>
          </a:xfrm>
          <a:custGeom>
            <a:avLst/>
            <a:gdLst>
              <a:gd name="T0" fmla="*/ 324 w 634"/>
              <a:gd name="T1" fmla="*/ 133 h 473"/>
              <a:gd name="T2" fmla="*/ 324 w 634"/>
              <a:gd name="T3" fmla="*/ 133 h 473"/>
              <a:gd name="T4" fmla="*/ 309 w 634"/>
              <a:gd name="T5" fmla="*/ 118 h 473"/>
              <a:gd name="T6" fmla="*/ 294 w 634"/>
              <a:gd name="T7" fmla="*/ 133 h 473"/>
              <a:gd name="T8" fmla="*/ 176 w 634"/>
              <a:gd name="T9" fmla="*/ 251 h 473"/>
              <a:gd name="T10" fmla="*/ 176 w 634"/>
              <a:gd name="T11" fmla="*/ 266 h 473"/>
              <a:gd name="T12" fmla="*/ 206 w 634"/>
              <a:gd name="T13" fmla="*/ 266 h 473"/>
              <a:gd name="T14" fmla="*/ 294 w 634"/>
              <a:gd name="T15" fmla="*/ 192 h 473"/>
              <a:gd name="T16" fmla="*/ 294 w 634"/>
              <a:gd name="T17" fmla="*/ 383 h 473"/>
              <a:gd name="T18" fmla="*/ 309 w 634"/>
              <a:gd name="T19" fmla="*/ 398 h 473"/>
              <a:gd name="T20" fmla="*/ 338 w 634"/>
              <a:gd name="T21" fmla="*/ 383 h 473"/>
              <a:gd name="T22" fmla="*/ 338 w 634"/>
              <a:gd name="T23" fmla="*/ 192 h 473"/>
              <a:gd name="T24" fmla="*/ 412 w 634"/>
              <a:gd name="T25" fmla="*/ 266 h 473"/>
              <a:gd name="T26" fmla="*/ 442 w 634"/>
              <a:gd name="T27" fmla="*/ 266 h 473"/>
              <a:gd name="T28" fmla="*/ 442 w 634"/>
              <a:gd name="T29" fmla="*/ 251 h 473"/>
              <a:gd name="T30" fmla="*/ 324 w 634"/>
              <a:gd name="T31" fmla="*/ 133 h 473"/>
              <a:gd name="T32" fmla="*/ 456 w 634"/>
              <a:gd name="T33" fmla="*/ 104 h 473"/>
              <a:gd name="T34" fmla="*/ 456 w 634"/>
              <a:gd name="T35" fmla="*/ 104 h 473"/>
              <a:gd name="T36" fmla="*/ 294 w 634"/>
              <a:gd name="T37" fmla="*/ 0 h 473"/>
              <a:gd name="T38" fmla="*/ 117 w 634"/>
              <a:gd name="T39" fmla="*/ 162 h 473"/>
              <a:gd name="T40" fmla="*/ 0 w 634"/>
              <a:gd name="T41" fmla="*/ 325 h 473"/>
              <a:gd name="T42" fmla="*/ 162 w 634"/>
              <a:gd name="T43" fmla="*/ 472 h 473"/>
              <a:gd name="T44" fmla="*/ 485 w 634"/>
              <a:gd name="T45" fmla="*/ 472 h 473"/>
              <a:gd name="T46" fmla="*/ 633 w 634"/>
              <a:gd name="T47" fmla="*/ 295 h 473"/>
              <a:gd name="T48" fmla="*/ 456 w 634"/>
              <a:gd name="T49" fmla="*/ 104 h 473"/>
              <a:gd name="T50" fmla="*/ 485 w 634"/>
              <a:gd name="T51" fmla="*/ 442 h 473"/>
              <a:gd name="T52" fmla="*/ 485 w 634"/>
              <a:gd name="T53" fmla="*/ 442 h 473"/>
              <a:gd name="T54" fmla="*/ 162 w 634"/>
              <a:gd name="T55" fmla="*/ 442 h 473"/>
              <a:gd name="T56" fmla="*/ 44 w 634"/>
              <a:gd name="T57" fmla="*/ 325 h 473"/>
              <a:gd name="T58" fmla="*/ 162 w 634"/>
              <a:gd name="T59" fmla="*/ 207 h 473"/>
              <a:gd name="T60" fmla="*/ 294 w 634"/>
              <a:gd name="T61" fmla="*/ 45 h 473"/>
              <a:gd name="T62" fmla="*/ 426 w 634"/>
              <a:gd name="T63" fmla="*/ 148 h 473"/>
              <a:gd name="T64" fmla="*/ 588 w 634"/>
              <a:gd name="T65" fmla="*/ 280 h 473"/>
              <a:gd name="T66" fmla="*/ 485 w 634"/>
              <a:gd name="T67" fmla="*/ 442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34" h="473">
                <a:moveTo>
                  <a:pt x="324" y="133"/>
                </a:moveTo>
                <a:lnTo>
                  <a:pt x="324" y="133"/>
                </a:lnTo>
                <a:cubicBezTo>
                  <a:pt x="324" y="118"/>
                  <a:pt x="324" y="118"/>
                  <a:pt x="309" y="118"/>
                </a:cubicBezTo>
                <a:cubicBezTo>
                  <a:pt x="309" y="118"/>
                  <a:pt x="309" y="118"/>
                  <a:pt x="294" y="133"/>
                </a:cubicBezTo>
                <a:cubicBezTo>
                  <a:pt x="176" y="251"/>
                  <a:pt x="176" y="251"/>
                  <a:pt x="176" y="251"/>
                </a:cubicBezTo>
                <a:lnTo>
                  <a:pt x="176" y="266"/>
                </a:lnTo>
                <a:cubicBezTo>
                  <a:pt x="191" y="280"/>
                  <a:pt x="206" y="280"/>
                  <a:pt x="206" y="266"/>
                </a:cubicBezTo>
                <a:cubicBezTo>
                  <a:pt x="294" y="192"/>
                  <a:pt x="294" y="192"/>
                  <a:pt x="294" y="192"/>
                </a:cubicBezTo>
                <a:cubicBezTo>
                  <a:pt x="294" y="383"/>
                  <a:pt x="294" y="383"/>
                  <a:pt x="294" y="383"/>
                </a:cubicBezTo>
                <a:lnTo>
                  <a:pt x="309" y="398"/>
                </a:lnTo>
                <a:cubicBezTo>
                  <a:pt x="324" y="398"/>
                  <a:pt x="338" y="383"/>
                  <a:pt x="338" y="383"/>
                </a:cubicBezTo>
                <a:cubicBezTo>
                  <a:pt x="338" y="192"/>
                  <a:pt x="338" y="192"/>
                  <a:pt x="338" y="192"/>
                </a:cubicBezTo>
                <a:cubicBezTo>
                  <a:pt x="412" y="266"/>
                  <a:pt x="412" y="266"/>
                  <a:pt x="412" y="266"/>
                </a:cubicBezTo>
                <a:cubicBezTo>
                  <a:pt x="426" y="280"/>
                  <a:pt x="442" y="280"/>
                  <a:pt x="442" y="266"/>
                </a:cubicBezTo>
                <a:cubicBezTo>
                  <a:pt x="456" y="266"/>
                  <a:pt x="456" y="251"/>
                  <a:pt x="442" y="251"/>
                </a:cubicBezTo>
                <a:lnTo>
                  <a:pt x="324" y="133"/>
                </a:lnTo>
                <a:close/>
                <a:moveTo>
                  <a:pt x="456" y="104"/>
                </a:moveTo>
                <a:lnTo>
                  <a:pt x="456" y="104"/>
                </a:lnTo>
                <a:cubicBezTo>
                  <a:pt x="426" y="45"/>
                  <a:pt x="368" y="0"/>
                  <a:pt x="294" y="0"/>
                </a:cubicBezTo>
                <a:cubicBezTo>
                  <a:pt x="206" y="0"/>
                  <a:pt x="117" y="74"/>
                  <a:pt x="117" y="162"/>
                </a:cubicBezTo>
                <a:cubicBezTo>
                  <a:pt x="44" y="192"/>
                  <a:pt x="0" y="251"/>
                  <a:pt x="0" y="325"/>
                </a:cubicBezTo>
                <a:cubicBezTo>
                  <a:pt x="0" y="398"/>
                  <a:pt x="73" y="472"/>
                  <a:pt x="162" y="472"/>
                </a:cubicBezTo>
                <a:cubicBezTo>
                  <a:pt x="485" y="472"/>
                  <a:pt x="485" y="472"/>
                  <a:pt x="485" y="472"/>
                </a:cubicBezTo>
                <a:cubicBezTo>
                  <a:pt x="559" y="442"/>
                  <a:pt x="633" y="369"/>
                  <a:pt x="633" y="295"/>
                </a:cubicBezTo>
                <a:cubicBezTo>
                  <a:pt x="633" y="192"/>
                  <a:pt x="544" y="104"/>
                  <a:pt x="456" y="104"/>
                </a:cubicBezTo>
                <a:close/>
                <a:moveTo>
                  <a:pt x="485" y="442"/>
                </a:moveTo>
                <a:lnTo>
                  <a:pt x="485" y="442"/>
                </a:lnTo>
                <a:cubicBezTo>
                  <a:pt x="162" y="442"/>
                  <a:pt x="162" y="442"/>
                  <a:pt x="162" y="442"/>
                </a:cubicBezTo>
                <a:cubicBezTo>
                  <a:pt x="162" y="442"/>
                  <a:pt x="44" y="428"/>
                  <a:pt x="44" y="325"/>
                </a:cubicBezTo>
                <a:cubicBezTo>
                  <a:pt x="44" y="266"/>
                  <a:pt x="88" y="207"/>
                  <a:pt x="162" y="207"/>
                </a:cubicBezTo>
                <a:cubicBezTo>
                  <a:pt x="162" y="118"/>
                  <a:pt x="206" y="45"/>
                  <a:pt x="294" y="45"/>
                </a:cubicBezTo>
                <a:cubicBezTo>
                  <a:pt x="368" y="45"/>
                  <a:pt x="412" y="89"/>
                  <a:pt x="426" y="148"/>
                </a:cubicBezTo>
                <a:cubicBezTo>
                  <a:pt x="515" y="133"/>
                  <a:pt x="588" y="221"/>
                  <a:pt x="588" y="280"/>
                </a:cubicBezTo>
                <a:cubicBezTo>
                  <a:pt x="588" y="339"/>
                  <a:pt x="544" y="413"/>
                  <a:pt x="485" y="442"/>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16" name="Freeform 15">
            <a:extLst>
              <a:ext uri="{FF2B5EF4-FFF2-40B4-BE49-F238E27FC236}">
                <a16:creationId xmlns="" xmlns:a16="http://schemas.microsoft.com/office/drawing/2014/main" id="{0BF04BB8-5D5C-4C5F-B8A0-0A7EA64268A0}"/>
              </a:ext>
            </a:extLst>
          </p:cNvPr>
          <p:cNvSpPr>
            <a:spLocks noChangeArrowheads="1"/>
          </p:cNvSpPr>
          <p:nvPr/>
        </p:nvSpPr>
        <p:spPr bwMode="auto">
          <a:xfrm>
            <a:off x="9799202" y="4720166"/>
            <a:ext cx="355508" cy="273051"/>
          </a:xfrm>
          <a:custGeom>
            <a:avLst/>
            <a:gdLst>
              <a:gd name="T0" fmla="*/ 412 w 619"/>
              <a:gd name="T1" fmla="*/ 251 h 473"/>
              <a:gd name="T2" fmla="*/ 412 w 619"/>
              <a:gd name="T3" fmla="*/ 251 h 473"/>
              <a:gd name="T4" fmla="*/ 324 w 619"/>
              <a:gd name="T5" fmla="*/ 339 h 473"/>
              <a:gd name="T6" fmla="*/ 324 w 619"/>
              <a:gd name="T7" fmla="*/ 148 h 473"/>
              <a:gd name="T8" fmla="*/ 309 w 619"/>
              <a:gd name="T9" fmla="*/ 118 h 473"/>
              <a:gd name="T10" fmla="*/ 294 w 619"/>
              <a:gd name="T11" fmla="*/ 148 h 473"/>
              <a:gd name="T12" fmla="*/ 294 w 619"/>
              <a:gd name="T13" fmla="*/ 339 h 473"/>
              <a:gd name="T14" fmla="*/ 206 w 619"/>
              <a:gd name="T15" fmla="*/ 251 h 473"/>
              <a:gd name="T16" fmla="*/ 177 w 619"/>
              <a:gd name="T17" fmla="*/ 251 h 473"/>
              <a:gd name="T18" fmla="*/ 177 w 619"/>
              <a:gd name="T19" fmla="*/ 280 h 473"/>
              <a:gd name="T20" fmla="*/ 294 w 619"/>
              <a:gd name="T21" fmla="*/ 398 h 473"/>
              <a:gd name="T22" fmla="*/ 309 w 619"/>
              <a:gd name="T23" fmla="*/ 398 h 473"/>
              <a:gd name="T24" fmla="*/ 324 w 619"/>
              <a:gd name="T25" fmla="*/ 398 h 473"/>
              <a:gd name="T26" fmla="*/ 441 w 619"/>
              <a:gd name="T27" fmla="*/ 280 h 473"/>
              <a:gd name="T28" fmla="*/ 441 w 619"/>
              <a:gd name="T29" fmla="*/ 251 h 473"/>
              <a:gd name="T30" fmla="*/ 412 w 619"/>
              <a:gd name="T31" fmla="*/ 251 h 473"/>
              <a:gd name="T32" fmla="*/ 441 w 619"/>
              <a:gd name="T33" fmla="*/ 104 h 473"/>
              <a:gd name="T34" fmla="*/ 441 w 619"/>
              <a:gd name="T35" fmla="*/ 104 h 473"/>
              <a:gd name="T36" fmla="*/ 294 w 619"/>
              <a:gd name="T37" fmla="*/ 0 h 473"/>
              <a:gd name="T38" fmla="*/ 118 w 619"/>
              <a:gd name="T39" fmla="*/ 162 h 473"/>
              <a:gd name="T40" fmla="*/ 0 w 619"/>
              <a:gd name="T41" fmla="*/ 325 h 473"/>
              <a:gd name="T42" fmla="*/ 147 w 619"/>
              <a:gd name="T43" fmla="*/ 472 h 473"/>
              <a:gd name="T44" fmla="*/ 486 w 619"/>
              <a:gd name="T45" fmla="*/ 472 h 473"/>
              <a:gd name="T46" fmla="*/ 618 w 619"/>
              <a:gd name="T47" fmla="*/ 295 h 473"/>
              <a:gd name="T48" fmla="*/ 441 w 619"/>
              <a:gd name="T49" fmla="*/ 104 h 473"/>
              <a:gd name="T50" fmla="*/ 486 w 619"/>
              <a:gd name="T51" fmla="*/ 442 h 473"/>
              <a:gd name="T52" fmla="*/ 486 w 619"/>
              <a:gd name="T53" fmla="*/ 442 h 473"/>
              <a:gd name="T54" fmla="*/ 147 w 619"/>
              <a:gd name="T55" fmla="*/ 442 h 473"/>
              <a:gd name="T56" fmla="*/ 29 w 619"/>
              <a:gd name="T57" fmla="*/ 325 h 473"/>
              <a:gd name="T58" fmla="*/ 147 w 619"/>
              <a:gd name="T59" fmla="*/ 207 h 473"/>
              <a:gd name="T60" fmla="*/ 294 w 619"/>
              <a:gd name="T61" fmla="*/ 45 h 473"/>
              <a:gd name="T62" fmla="*/ 412 w 619"/>
              <a:gd name="T63" fmla="*/ 148 h 473"/>
              <a:gd name="T64" fmla="*/ 589 w 619"/>
              <a:gd name="T65" fmla="*/ 280 h 473"/>
              <a:gd name="T66" fmla="*/ 486 w 619"/>
              <a:gd name="T67" fmla="*/ 442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19" h="473">
                <a:moveTo>
                  <a:pt x="412" y="251"/>
                </a:moveTo>
                <a:lnTo>
                  <a:pt x="412" y="251"/>
                </a:lnTo>
                <a:cubicBezTo>
                  <a:pt x="324" y="339"/>
                  <a:pt x="324" y="339"/>
                  <a:pt x="324" y="339"/>
                </a:cubicBezTo>
                <a:cubicBezTo>
                  <a:pt x="324" y="148"/>
                  <a:pt x="324" y="148"/>
                  <a:pt x="324" y="148"/>
                </a:cubicBezTo>
                <a:cubicBezTo>
                  <a:pt x="324" y="133"/>
                  <a:pt x="324" y="118"/>
                  <a:pt x="309" y="118"/>
                </a:cubicBezTo>
                <a:cubicBezTo>
                  <a:pt x="294" y="118"/>
                  <a:pt x="294" y="133"/>
                  <a:pt x="294" y="148"/>
                </a:cubicBezTo>
                <a:cubicBezTo>
                  <a:pt x="294" y="339"/>
                  <a:pt x="294" y="339"/>
                  <a:pt x="294" y="339"/>
                </a:cubicBezTo>
                <a:cubicBezTo>
                  <a:pt x="206" y="251"/>
                  <a:pt x="206" y="251"/>
                  <a:pt x="206" y="251"/>
                </a:cubicBezTo>
                <a:cubicBezTo>
                  <a:pt x="191" y="236"/>
                  <a:pt x="191" y="236"/>
                  <a:pt x="177" y="251"/>
                </a:cubicBezTo>
                <a:cubicBezTo>
                  <a:pt x="177" y="251"/>
                  <a:pt x="177" y="266"/>
                  <a:pt x="177" y="280"/>
                </a:cubicBezTo>
                <a:cubicBezTo>
                  <a:pt x="294" y="398"/>
                  <a:pt x="294" y="398"/>
                  <a:pt x="294" y="398"/>
                </a:cubicBezTo>
                <a:lnTo>
                  <a:pt x="309" y="398"/>
                </a:lnTo>
                <a:lnTo>
                  <a:pt x="324" y="398"/>
                </a:lnTo>
                <a:cubicBezTo>
                  <a:pt x="441" y="280"/>
                  <a:pt x="441" y="280"/>
                  <a:pt x="441" y="280"/>
                </a:cubicBezTo>
                <a:cubicBezTo>
                  <a:pt x="441" y="266"/>
                  <a:pt x="441" y="251"/>
                  <a:pt x="441" y="251"/>
                </a:cubicBezTo>
                <a:cubicBezTo>
                  <a:pt x="427" y="236"/>
                  <a:pt x="427" y="236"/>
                  <a:pt x="412" y="251"/>
                </a:cubicBezTo>
                <a:close/>
                <a:moveTo>
                  <a:pt x="441" y="104"/>
                </a:moveTo>
                <a:lnTo>
                  <a:pt x="441" y="104"/>
                </a:lnTo>
                <a:cubicBezTo>
                  <a:pt x="412" y="45"/>
                  <a:pt x="353" y="0"/>
                  <a:pt x="294" y="0"/>
                </a:cubicBezTo>
                <a:cubicBezTo>
                  <a:pt x="191" y="0"/>
                  <a:pt x="118" y="74"/>
                  <a:pt x="118" y="162"/>
                </a:cubicBezTo>
                <a:cubicBezTo>
                  <a:pt x="44" y="192"/>
                  <a:pt x="0" y="251"/>
                  <a:pt x="0" y="325"/>
                </a:cubicBezTo>
                <a:cubicBezTo>
                  <a:pt x="0" y="398"/>
                  <a:pt x="59" y="472"/>
                  <a:pt x="147" y="472"/>
                </a:cubicBezTo>
                <a:cubicBezTo>
                  <a:pt x="486" y="472"/>
                  <a:pt x="486" y="472"/>
                  <a:pt x="486" y="472"/>
                </a:cubicBezTo>
                <a:cubicBezTo>
                  <a:pt x="559" y="442"/>
                  <a:pt x="618" y="369"/>
                  <a:pt x="618" y="295"/>
                </a:cubicBezTo>
                <a:cubicBezTo>
                  <a:pt x="618" y="192"/>
                  <a:pt x="545" y="104"/>
                  <a:pt x="441" y="104"/>
                </a:cubicBezTo>
                <a:close/>
                <a:moveTo>
                  <a:pt x="486" y="442"/>
                </a:moveTo>
                <a:lnTo>
                  <a:pt x="486" y="442"/>
                </a:lnTo>
                <a:cubicBezTo>
                  <a:pt x="147" y="442"/>
                  <a:pt x="147" y="442"/>
                  <a:pt x="147" y="442"/>
                </a:cubicBezTo>
                <a:cubicBezTo>
                  <a:pt x="147" y="442"/>
                  <a:pt x="29" y="428"/>
                  <a:pt x="29" y="325"/>
                </a:cubicBezTo>
                <a:cubicBezTo>
                  <a:pt x="29" y="266"/>
                  <a:pt x="88" y="207"/>
                  <a:pt x="147" y="207"/>
                </a:cubicBezTo>
                <a:cubicBezTo>
                  <a:pt x="147" y="118"/>
                  <a:pt x="206" y="45"/>
                  <a:pt x="294" y="45"/>
                </a:cubicBezTo>
                <a:cubicBezTo>
                  <a:pt x="353" y="45"/>
                  <a:pt x="398" y="89"/>
                  <a:pt x="412" y="148"/>
                </a:cubicBezTo>
                <a:cubicBezTo>
                  <a:pt x="515" y="133"/>
                  <a:pt x="574" y="221"/>
                  <a:pt x="589" y="280"/>
                </a:cubicBezTo>
                <a:cubicBezTo>
                  <a:pt x="589" y="339"/>
                  <a:pt x="545" y="413"/>
                  <a:pt x="486" y="442"/>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17" name="Freeform 16">
            <a:extLst>
              <a:ext uri="{FF2B5EF4-FFF2-40B4-BE49-F238E27FC236}">
                <a16:creationId xmlns="" xmlns:a16="http://schemas.microsoft.com/office/drawing/2014/main" id="{2D17489E-54FC-442E-BB6A-A6BD1196A61A}"/>
              </a:ext>
            </a:extLst>
          </p:cNvPr>
          <p:cNvSpPr>
            <a:spLocks noChangeArrowheads="1"/>
          </p:cNvSpPr>
          <p:nvPr/>
        </p:nvSpPr>
        <p:spPr bwMode="auto">
          <a:xfrm>
            <a:off x="9204575" y="4720166"/>
            <a:ext cx="366087" cy="368300"/>
          </a:xfrm>
          <a:custGeom>
            <a:avLst/>
            <a:gdLst>
              <a:gd name="T0" fmla="*/ 369 w 634"/>
              <a:gd name="T1" fmla="*/ 251 h 635"/>
              <a:gd name="T2" fmla="*/ 369 w 634"/>
              <a:gd name="T3" fmla="*/ 251 h 635"/>
              <a:gd name="T4" fmla="*/ 177 w 634"/>
              <a:gd name="T5" fmla="*/ 251 h 635"/>
              <a:gd name="T6" fmla="*/ 162 w 634"/>
              <a:gd name="T7" fmla="*/ 266 h 635"/>
              <a:gd name="T8" fmla="*/ 177 w 634"/>
              <a:gd name="T9" fmla="*/ 280 h 635"/>
              <a:gd name="T10" fmla="*/ 369 w 634"/>
              <a:gd name="T11" fmla="*/ 280 h 635"/>
              <a:gd name="T12" fmla="*/ 398 w 634"/>
              <a:gd name="T13" fmla="*/ 266 h 635"/>
              <a:gd name="T14" fmla="*/ 369 w 634"/>
              <a:gd name="T15" fmla="*/ 251 h 635"/>
              <a:gd name="T16" fmla="*/ 633 w 634"/>
              <a:gd name="T17" fmla="*/ 604 h 635"/>
              <a:gd name="T18" fmla="*/ 633 w 634"/>
              <a:gd name="T19" fmla="*/ 604 h 635"/>
              <a:gd name="T20" fmla="*/ 471 w 634"/>
              <a:gd name="T21" fmla="*/ 442 h 635"/>
              <a:gd name="T22" fmla="*/ 530 w 634"/>
              <a:gd name="T23" fmla="*/ 266 h 635"/>
              <a:gd name="T24" fmla="*/ 265 w 634"/>
              <a:gd name="T25" fmla="*/ 0 h 635"/>
              <a:gd name="T26" fmla="*/ 0 w 634"/>
              <a:gd name="T27" fmla="*/ 266 h 635"/>
              <a:gd name="T28" fmla="*/ 265 w 634"/>
              <a:gd name="T29" fmla="*/ 530 h 635"/>
              <a:gd name="T30" fmla="*/ 442 w 634"/>
              <a:gd name="T31" fmla="*/ 472 h 635"/>
              <a:gd name="T32" fmla="*/ 604 w 634"/>
              <a:gd name="T33" fmla="*/ 634 h 635"/>
              <a:gd name="T34" fmla="*/ 633 w 634"/>
              <a:gd name="T35" fmla="*/ 634 h 635"/>
              <a:gd name="T36" fmla="*/ 633 w 634"/>
              <a:gd name="T37" fmla="*/ 604 h 635"/>
              <a:gd name="T38" fmla="*/ 265 w 634"/>
              <a:gd name="T39" fmla="*/ 487 h 635"/>
              <a:gd name="T40" fmla="*/ 265 w 634"/>
              <a:gd name="T41" fmla="*/ 487 h 635"/>
              <a:gd name="T42" fmla="*/ 45 w 634"/>
              <a:gd name="T43" fmla="*/ 266 h 635"/>
              <a:gd name="T44" fmla="*/ 265 w 634"/>
              <a:gd name="T45" fmla="*/ 45 h 635"/>
              <a:gd name="T46" fmla="*/ 486 w 634"/>
              <a:gd name="T47" fmla="*/ 266 h 635"/>
              <a:gd name="T48" fmla="*/ 265 w 634"/>
              <a:gd name="T49" fmla="*/ 487 h 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34" h="635">
                <a:moveTo>
                  <a:pt x="369" y="251"/>
                </a:moveTo>
                <a:lnTo>
                  <a:pt x="369" y="251"/>
                </a:lnTo>
                <a:cubicBezTo>
                  <a:pt x="177" y="251"/>
                  <a:pt x="177" y="251"/>
                  <a:pt x="177" y="251"/>
                </a:cubicBezTo>
                <a:cubicBezTo>
                  <a:pt x="162" y="251"/>
                  <a:pt x="162" y="251"/>
                  <a:pt x="162" y="266"/>
                </a:cubicBezTo>
                <a:cubicBezTo>
                  <a:pt x="162" y="280"/>
                  <a:pt x="162" y="280"/>
                  <a:pt x="177" y="280"/>
                </a:cubicBezTo>
                <a:cubicBezTo>
                  <a:pt x="369" y="280"/>
                  <a:pt x="369" y="280"/>
                  <a:pt x="369" y="280"/>
                </a:cubicBezTo>
                <a:cubicBezTo>
                  <a:pt x="383" y="280"/>
                  <a:pt x="398" y="280"/>
                  <a:pt x="398" y="266"/>
                </a:cubicBezTo>
                <a:cubicBezTo>
                  <a:pt x="398" y="251"/>
                  <a:pt x="383" y="251"/>
                  <a:pt x="369" y="251"/>
                </a:cubicBezTo>
                <a:close/>
                <a:moveTo>
                  <a:pt x="633" y="604"/>
                </a:moveTo>
                <a:lnTo>
                  <a:pt x="633" y="604"/>
                </a:lnTo>
                <a:cubicBezTo>
                  <a:pt x="471" y="442"/>
                  <a:pt x="471" y="442"/>
                  <a:pt x="471" y="442"/>
                </a:cubicBezTo>
                <a:cubicBezTo>
                  <a:pt x="501" y="398"/>
                  <a:pt x="530" y="339"/>
                  <a:pt x="530" y="266"/>
                </a:cubicBezTo>
                <a:cubicBezTo>
                  <a:pt x="530" y="118"/>
                  <a:pt x="412" y="0"/>
                  <a:pt x="265" y="0"/>
                </a:cubicBezTo>
                <a:cubicBezTo>
                  <a:pt x="118" y="0"/>
                  <a:pt x="0" y="118"/>
                  <a:pt x="0" y="266"/>
                </a:cubicBezTo>
                <a:cubicBezTo>
                  <a:pt x="0" y="413"/>
                  <a:pt x="118" y="530"/>
                  <a:pt x="265" y="530"/>
                </a:cubicBezTo>
                <a:cubicBezTo>
                  <a:pt x="339" y="530"/>
                  <a:pt x="383" y="501"/>
                  <a:pt x="442" y="472"/>
                </a:cubicBezTo>
                <a:cubicBezTo>
                  <a:pt x="604" y="634"/>
                  <a:pt x="604" y="634"/>
                  <a:pt x="604" y="634"/>
                </a:cubicBezTo>
                <a:cubicBezTo>
                  <a:pt x="604" y="634"/>
                  <a:pt x="619" y="634"/>
                  <a:pt x="633" y="634"/>
                </a:cubicBezTo>
                <a:cubicBezTo>
                  <a:pt x="633" y="619"/>
                  <a:pt x="633" y="604"/>
                  <a:pt x="633" y="604"/>
                </a:cubicBezTo>
                <a:close/>
                <a:moveTo>
                  <a:pt x="265" y="487"/>
                </a:moveTo>
                <a:lnTo>
                  <a:pt x="265" y="487"/>
                </a:lnTo>
                <a:cubicBezTo>
                  <a:pt x="148" y="487"/>
                  <a:pt x="45" y="383"/>
                  <a:pt x="45" y="266"/>
                </a:cubicBezTo>
                <a:cubicBezTo>
                  <a:pt x="45" y="148"/>
                  <a:pt x="148" y="45"/>
                  <a:pt x="265" y="45"/>
                </a:cubicBezTo>
                <a:cubicBezTo>
                  <a:pt x="398" y="45"/>
                  <a:pt x="486" y="148"/>
                  <a:pt x="486" y="266"/>
                </a:cubicBezTo>
                <a:cubicBezTo>
                  <a:pt x="486" y="383"/>
                  <a:pt x="398" y="487"/>
                  <a:pt x="265" y="487"/>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18" name="Freeform 17">
            <a:extLst>
              <a:ext uri="{FF2B5EF4-FFF2-40B4-BE49-F238E27FC236}">
                <a16:creationId xmlns="" xmlns:a16="http://schemas.microsoft.com/office/drawing/2014/main" id="{62207224-731B-43B0-81EF-EC1F3621282B}"/>
              </a:ext>
            </a:extLst>
          </p:cNvPr>
          <p:cNvSpPr>
            <a:spLocks noChangeArrowheads="1"/>
          </p:cNvSpPr>
          <p:nvPr/>
        </p:nvSpPr>
        <p:spPr bwMode="auto">
          <a:xfrm>
            <a:off x="8618410" y="4720166"/>
            <a:ext cx="366089" cy="368300"/>
          </a:xfrm>
          <a:custGeom>
            <a:avLst/>
            <a:gdLst>
              <a:gd name="T0" fmla="*/ 368 w 634"/>
              <a:gd name="T1" fmla="*/ 251 h 635"/>
              <a:gd name="T2" fmla="*/ 368 w 634"/>
              <a:gd name="T3" fmla="*/ 251 h 635"/>
              <a:gd name="T4" fmla="*/ 279 w 634"/>
              <a:gd name="T5" fmla="*/ 251 h 635"/>
              <a:gd name="T6" fmla="*/ 279 w 634"/>
              <a:gd name="T7" fmla="*/ 177 h 635"/>
              <a:gd name="T8" fmla="*/ 265 w 634"/>
              <a:gd name="T9" fmla="*/ 148 h 635"/>
              <a:gd name="T10" fmla="*/ 250 w 634"/>
              <a:gd name="T11" fmla="*/ 177 h 635"/>
              <a:gd name="T12" fmla="*/ 250 w 634"/>
              <a:gd name="T13" fmla="*/ 251 h 635"/>
              <a:gd name="T14" fmla="*/ 162 w 634"/>
              <a:gd name="T15" fmla="*/ 251 h 635"/>
              <a:gd name="T16" fmla="*/ 147 w 634"/>
              <a:gd name="T17" fmla="*/ 266 h 635"/>
              <a:gd name="T18" fmla="*/ 162 w 634"/>
              <a:gd name="T19" fmla="*/ 295 h 635"/>
              <a:gd name="T20" fmla="*/ 250 w 634"/>
              <a:gd name="T21" fmla="*/ 295 h 635"/>
              <a:gd name="T22" fmla="*/ 250 w 634"/>
              <a:gd name="T23" fmla="*/ 369 h 635"/>
              <a:gd name="T24" fmla="*/ 265 w 634"/>
              <a:gd name="T25" fmla="*/ 383 h 635"/>
              <a:gd name="T26" fmla="*/ 279 w 634"/>
              <a:gd name="T27" fmla="*/ 369 h 635"/>
              <a:gd name="T28" fmla="*/ 279 w 634"/>
              <a:gd name="T29" fmla="*/ 295 h 635"/>
              <a:gd name="T30" fmla="*/ 368 w 634"/>
              <a:gd name="T31" fmla="*/ 295 h 635"/>
              <a:gd name="T32" fmla="*/ 383 w 634"/>
              <a:gd name="T33" fmla="*/ 266 h 635"/>
              <a:gd name="T34" fmla="*/ 368 w 634"/>
              <a:gd name="T35" fmla="*/ 251 h 635"/>
              <a:gd name="T36" fmla="*/ 618 w 634"/>
              <a:gd name="T37" fmla="*/ 604 h 635"/>
              <a:gd name="T38" fmla="*/ 618 w 634"/>
              <a:gd name="T39" fmla="*/ 604 h 635"/>
              <a:gd name="T40" fmla="*/ 456 w 634"/>
              <a:gd name="T41" fmla="*/ 442 h 635"/>
              <a:gd name="T42" fmla="*/ 530 w 634"/>
              <a:gd name="T43" fmla="*/ 266 h 635"/>
              <a:gd name="T44" fmla="*/ 265 w 634"/>
              <a:gd name="T45" fmla="*/ 0 h 635"/>
              <a:gd name="T46" fmla="*/ 0 w 634"/>
              <a:gd name="T47" fmla="*/ 266 h 635"/>
              <a:gd name="T48" fmla="*/ 265 w 634"/>
              <a:gd name="T49" fmla="*/ 530 h 635"/>
              <a:gd name="T50" fmla="*/ 426 w 634"/>
              <a:gd name="T51" fmla="*/ 472 h 635"/>
              <a:gd name="T52" fmla="*/ 588 w 634"/>
              <a:gd name="T53" fmla="*/ 634 h 635"/>
              <a:gd name="T54" fmla="*/ 618 w 634"/>
              <a:gd name="T55" fmla="*/ 634 h 635"/>
              <a:gd name="T56" fmla="*/ 618 w 634"/>
              <a:gd name="T57" fmla="*/ 604 h 635"/>
              <a:gd name="T58" fmla="*/ 265 w 634"/>
              <a:gd name="T59" fmla="*/ 487 h 635"/>
              <a:gd name="T60" fmla="*/ 265 w 634"/>
              <a:gd name="T61" fmla="*/ 487 h 635"/>
              <a:gd name="T62" fmla="*/ 44 w 634"/>
              <a:gd name="T63" fmla="*/ 266 h 635"/>
              <a:gd name="T64" fmla="*/ 265 w 634"/>
              <a:gd name="T65" fmla="*/ 45 h 635"/>
              <a:gd name="T66" fmla="*/ 485 w 634"/>
              <a:gd name="T67" fmla="*/ 266 h 635"/>
              <a:gd name="T68" fmla="*/ 265 w 634"/>
              <a:gd name="T69" fmla="*/ 487 h 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4" h="635">
                <a:moveTo>
                  <a:pt x="368" y="251"/>
                </a:moveTo>
                <a:lnTo>
                  <a:pt x="368" y="251"/>
                </a:lnTo>
                <a:cubicBezTo>
                  <a:pt x="279" y="251"/>
                  <a:pt x="279" y="251"/>
                  <a:pt x="279" y="251"/>
                </a:cubicBezTo>
                <a:cubicBezTo>
                  <a:pt x="279" y="177"/>
                  <a:pt x="279" y="177"/>
                  <a:pt x="279" y="177"/>
                </a:cubicBezTo>
                <a:cubicBezTo>
                  <a:pt x="279" y="162"/>
                  <a:pt x="279" y="148"/>
                  <a:pt x="265" y="148"/>
                </a:cubicBezTo>
                <a:cubicBezTo>
                  <a:pt x="250" y="148"/>
                  <a:pt x="250" y="162"/>
                  <a:pt x="250" y="177"/>
                </a:cubicBezTo>
                <a:cubicBezTo>
                  <a:pt x="250" y="251"/>
                  <a:pt x="250" y="251"/>
                  <a:pt x="250" y="251"/>
                </a:cubicBezTo>
                <a:cubicBezTo>
                  <a:pt x="162" y="251"/>
                  <a:pt x="162" y="251"/>
                  <a:pt x="162" y="251"/>
                </a:cubicBezTo>
                <a:cubicBezTo>
                  <a:pt x="162" y="251"/>
                  <a:pt x="147" y="251"/>
                  <a:pt x="147" y="266"/>
                </a:cubicBezTo>
                <a:cubicBezTo>
                  <a:pt x="147" y="280"/>
                  <a:pt x="162" y="295"/>
                  <a:pt x="162" y="295"/>
                </a:cubicBezTo>
                <a:cubicBezTo>
                  <a:pt x="250" y="295"/>
                  <a:pt x="250" y="295"/>
                  <a:pt x="250" y="295"/>
                </a:cubicBezTo>
                <a:cubicBezTo>
                  <a:pt x="250" y="369"/>
                  <a:pt x="250" y="369"/>
                  <a:pt x="250" y="369"/>
                </a:cubicBezTo>
                <a:cubicBezTo>
                  <a:pt x="250" y="383"/>
                  <a:pt x="250" y="383"/>
                  <a:pt x="265" y="383"/>
                </a:cubicBezTo>
                <a:cubicBezTo>
                  <a:pt x="279" y="383"/>
                  <a:pt x="279" y="383"/>
                  <a:pt x="279" y="369"/>
                </a:cubicBezTo>
                <a:cubicBezTo>
                  <a:pt x="279" y="295"/>
                  <a:pt x="279" y="295"/>
                  <a:pt x="279" y="295"/>
                </a:cubicBezTo>
                <a:cubicBezTo>
                  <a:pt x="368" y="295"/>
                  <a:pt x="368" y="295"/>
                  <a:pt x="368" y="295"/>
                </a:cubicBezTo>
                <a:cubicBezTo>
                  <a:pt x="368" y="295"/>
                  <a:pt x="383" y="280"/>
                  <a:pt x="383" y="266"/>
                </a:cubicBezTo>
                <a:cubicBezTo>
                  <a:pt x="383" y="251"/>
                  <a:pt x="368" y="251"/>
                  <a:pt x="368" y="251"/>
                </a:cubicBezTo>
                <a:close/>
                <a:moveTo>
                  <a:pt x="618" y="604"/>
                </a:moveTo>
                <a:lnTo>
                  <a:pt x="618" y="604"/>
                </a:lnTo>
                <a:cubicBezTo>
                  <a:pt x="456" y="442"/>
                  <a:pt x="456" y="442"/>
                  <a:pt x="456" y="442"/>
                </a:cubicBezTo>
                <a:cubicBezTo>
                  <a:pt x="500" y="398"/>
                  <a:pt x="530" y="339"/>
                  <a:pt x="530" y="266"/>
                </a:cubicBezTo>
                <a:cubicBezTo>
                  <a:pt x="530" y="118"/>
                  <a:pt x="412" y="0"/>
                  <a:pt x="265" y="0"/>
                </a:cubicBezTo>
                <a:cubicBezTo>
                  <a:pt x="117" y="0"/>
                  <a:pt x="0" y="118"/>
                  <a:pt x="0" y="266"/>
                </a:cubicBezTo>
                <a:cubicBezTo>
                  <a:pt x="0" y="413"/>
                  <a:pt x="117" y="530"/>
                  <a:pt x="265" y="530"/>
                </a:cubicBezTo>
                <a:cubicBezTo>
                  <a:pt x="324" y="530"/>
                  <a:pt x="383" y="501"/>
                  <a:pt x="426" y="472"/>
                </a:cubicBezTo>
                <a:cubicBezTo>
                  <a:pt x="588" y="634"/>
                  <a:pt x="588" y="634"/>
                  <a:pt x="588" y="634"/>
                </a:cubicBezTo>
                <a:cubicBezTo>
                  <a:pt x="603" y="634"/>
                  <a:pt x="618" y="634"/>
                  <a:pt x="618" y="634"/>
                </a:cubicBezTo>
                <a:cubicBezTo>
                  <a:pt x="633" y="619"/>
                  <a:pt x="633" y="604"/>
                  <a:pt x="618" y="604"/>
                </a:cubicBezTo>
                <a:close/>
                <a:moveTo>
                  <a:pt x="265" y="487"/>
                </a:moveTo>
                <a:lnTo>
                  <a:pt x="265" y="487"/>
                </a:lnTo>
                <a:cubicBezTo>
                  <a:pt x="147" y="487"/>
                  <a:pt x="44" y="383"/>
                  <a:pt x="44" y="266"/>
                </a:cubicBezTo>
                <a:cubicBezTo>
                  <a:pt x="44" y="148"/>
                  <a:pt x="147" y="45"/>
                  <a:pt x="265" y="45"/>
                </a:cubicBezTo>
                <a:cubicBezTo>
                  <a:pt x="383" y="45"/>
                  <a:pt x="485" y="148"/>
                  <a:pt x="485" y="266"/>
                </a:cubicBezTo>
                <a:cubicBezTo>
                  <a:pt x="485" y="383"/>
                  <a:pt x="383" y="487"/>
                  <a:pt x="265" y="487"/>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19" name="Freeform 18">
            <a:extLst>
              <a:ext uri="{FF2B5EF4-FFF2-40B4-BE49-F238E27FC236}">
                <a16:creationId xmlns="" xmlns:a16="http://schemas.microsoft.com/office/drawing/2014/main" id="{F2FDB2E6-3705-46E1-AD2B-A6914D0D4DFC}"/>
              </a:ext>
            </a:extLst>
          </p:cNvPr>
          <p:cNvSpPr>
            <a:spLocks noChangeArrowheads="1"/>
          </p:cNvSpPr>
          <p:nvPr/>
        </p:nvSpPr>
        <p:spPr bwMode="auto">
          <a:xfrm>
            <a:off x="8034363" y="4720166"/>
            <a:ext cx="355508" cy="368300"/>
          </a:xfrm>
          <a:custGeom>
            <a:avLst/>
            <a:gdLst>
              <a:gd name="T0" fmla="*/ 618 w 619"/>
              <a:gd name="T1" fmla="*/ 604 h 635"/>
              <a:gd name="T2" fmla="*/ 618 w 619"/>
              <a:gd name="T3" fmla="*/ 604 h 635"/>
              <a:gd name="T4" fmla="*/ 456 w 619"/>
              <a:gd name="T5" fmla="*/ 442 h 635"/>
              <a:gd name="T6" fmla="*/ 530 w 619"/>
              <a:gd name="T7" fmla="*/ 266 h 635"/>
              <a:gd name="T8" fmla="*/ 265 w 619"/>
              <a:gd name="T9" fmla="*/ 0 h 635"/>
              <a:gd name="T10" fmla="*/ 0 w 619"/>
              <a:gd name="T11" fmla="*/ 266 h 635"/>
              <a:gd name="T12" fmla="*/ 265 w 619"/>
              <a:gd name="T13" fmla="*/ 530 h 635"/>
              <a:gd name="T14" fmla="*/ 427 w 619"/>
              <a:gd name="T15" fmla="*/ 472 h 635"/>
              <a:gd name="T16" fmla="*/ 589 w 619"/>
              <a:gd name="T17" fmla="*/ 634 h 635"/>
              <a:gd name="T18" fmla="*/ 618 w 619"/>
              <a:gd name="T19" fmla="*/ 634 h 635"/>
              <a:gd name="T20" fmla="*/ 618 w 619"/>
              <a:gd name="T21" fmla="*/ 604 h 635"/>
              <a:gd name="T22" fmla="*/ 265 w 619"/>
              <a:gd name="T23" fmla="*/ 487 h 635"/>
              <a:gd name="T24" fmla="*/ 265 w 619"/>
              <a:gd name="T25" fmla="*/ 487 h 635"/>
              <a:gd name="T26" fmla="*/ 29 w 619"/>
              <a:gd name="T27" fmla="*/ 266 h 635"/>
              <a:gd name="T28" fmla="*/ 265 w 619"/>
              <a:gd name="T29" fmla="*/ 45 h 635"/>
              <a:gd name="T30" fmla="*/ 486 w 619"/>
              <a:gd name="T31" fmla="*/ 266 h 635"/>
              <a:gd name="T32" fmla="*/ 265 w 619"/>
              <a:gd name="T33" fmla="*/ 487 h 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19" h="635">
                <a:moveTo>
                  <a:pt x="618" y="604"/>
                </a:moveTo>
                <a:lnTo>
                  <a:pt x="618" y="604"/>
                </a:lnTo>
                <a:cubicBezTo>
                  <a:pt x="456" y="442"/>
                  <a:pt x="456" y="442"/>
                  <a:pt x="456" y="442"/>
                </a:cubicBezTo>
                <a:cubicBezTo>
                  <a:pt x="500" y="398"/>
                  <a:pt x="530" y="339"/>
                  <a:pt x="530" y="266"/>
                </a:cubicBezTo>
                <a:cubicBezTo>
                  <a:pt x="530" y="118"/>
                  <a:pt x="412" y="0"/>
                  <a:pt x="265" y="0"/>
                </a:cubicBezTo>
                <a:cubicBezTo>
                  <a:pt x="118" y="0"/>
                  <a:pt x="0" y="118"/>
                  <a:pt x="0" y="266"/>
                </a:cubicBezTo>
                <a:cubicBezTo>
                  <a:pt x="0" y="413"/>
                  <a:pt x="118" y="530"/>
                  <a:pt x="265" y="530"/>
                </a:cubicBezTo>
                <a:cubicBezTo>
                  <a:pt x="324" y="530"/>
                  <a:pt x="382" y="501"/>
                  <a:pt x="427" y="472"/>
                </a:cubicBezTo>
                <a:cubicBezTo>
                  <a:pt x="589" y="634"/>
                  <a:pt x="589" y="634"/>
                  <a:pt x="589" y="634"/>
                </a:cubicBezTo>
                <a:cubicBezTo>
                  <a:pt x="603" y="634"/>
                  <a:pt x="603" y="634"/>
                  <a:pt x="618" y="634"/>
                </a:cubicBezTo>
                <a:cubicBezTo>
                  <a:pt x="618" y="619"/>
                  <a:pt x="618" y="604"/>
                  <a:pt x="618" y="604"/>
                </a:cubicBezTo>
                <a:close/>
                <a:moveTo>
                  <a:pt x="265" y="487"/>
                </a:moveTo>
                <a:lnTo>
                  <a:pt x="265" y="487"/>
                </a:lnTo>
                <a:cubicBezTo>
                  <a:pt x="132" y="487"/>
                  <a:pt x="29" y="383"/>
                  <a:pt x="29" y="266"/>
                </a:cubicBezTo>
                <a:cubicBezTo>
                  <a:pt x="29" y="148"/>
                  <a:pt x="132" y="45"/>
                  <a:pt x="265" y="45"/>
                </a:cubicBezTo>
                <a:cubicBezTo>
                  <a:pt x="382" y="45"/>
                  <a:pt x="486" y="148"/>
                  <a:pt x="486" y="266"/>
                </a:cubicBezTo>
                <a:cubicBezTo>
                  <a:pt x="486" y="383"/>
                  <a:pt x="382" y="487"/>
                  <a:pt x="265" y="487"/>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20" name="Freeform 19">
            <a:extLst>
              <a:ext uri="{FF2B5EF4-FFF2-40B4-BE49-F238E27FC236}">
                <a16:creationId xmlns="" xmlns:a16="http://schemas.microsoft.com/office/drawing/2014/main" id="{8FBD34CC-5B5A-4784-9601-AA6DCAC40ED2}"/>
              </a:ext>
            </a:extLst>
          </p:cNvPr>
          <p:cNvSpPr>
            <a:spLocks noChangeArrowheads="1"/>
          </p:cNvSpPr>
          <p:nvPr/>
        </p:nvSpPr>
        <p:spPr bwMode="auto">
          <a:xfrm>
            <a:off x="7439734" y="4720166"/>
            <a:ext cx="366087" cy="368300"/>
          </a:xfrm>
          <a:custGeom>
            <a:avLst/>
            <a:gdLst>
              <a:gd name="T0" fmla="*/ 30 w 634"/>
              <a:gd name="T1" fmla="*/ 236 h 635"/>
              <a:gd name="T2" fmla="*/ 30 w 634"/>
              <a:gd name="T3" fmla="*/ 236 h 635"/>
              <a:gd name="T4" fmla="*/ 221 w 634"/>
              <a:gd name="T5" fmla="*/ 236 h 635"/>
              <a:gd name="T6" fmla="*/ 236 w 634"/>
              <a:gd name="T7" fmla="*/ 221 h 635"/>
              <a:gd name="T8" fmla="*/ 221 w 634"/>
              <a:gd name="T9" fmla="*/ 207 h 635"/>
              <a:gd name="T10" fmla="*/ 74 w 634"/>
              <a:gd name="T11" fmla="*/ 207 h 635"/>
              <a:gd name="T12" fmla="*/ 324 w 634"/>
              <a:gd name="T13" fmla="*/ 45 h 635"/>
              <a:gd name="T14" fmla="*/ 589 w 634"/>
              <a:gd name="T15" fmla="*/ 280 h 635"/>
              <a:gd name="T16" fmla="*/ 633 w 634"/>
              <a:gd name="T17" fmla="*/ 280 h 635"/>
              <a:gd name="T18" fmla="*/ 324 w 634"/>
              <a:gd name="T19" fmla="*/ 0 h 635"/>
              <a:gd name="T20" fmla="*/ 44 w 634"/>
              <a:gd name="T21" fmla="*/ 162 h 635"/>
              <a:gd name="T22" fmla="*/ 44 w 634"/>
              <a:gd name="T23" fmla="*/ 30 h 635"/>
              <a:gd name="T24" fmla="*/ 30 w 634"/>
              <a:gd name="T25" fmla="*/ 0 h 635"/>
              <a:gd name="T26" fmla="*/ 0 w 634"/>
              <a:gd name="T27" fmla="*/ 30 h 635"/>
              <a:gd name="T28" fmla="*/ 0 w 634"/>
              <a:gd name="T29" fmla="*/ 221 h 635"/>
              <a:gd name="T30" fmla="*/ 30 w 634"/>
              <a:gd name="T31" fmla="*/ 236 h 635"/>
              <a:gd name="T32" fmla="*/ 619 w 634"/>
              <a:gd name="T33" fmla="*/ 398 h 635"/>
              <a:gd name="T34" fmla="*/ 619 w 634"/>
              <a:gd name="T35" fmla="*/ 398 h 635"/>
              <a:gd name="T36" fmla="*/ 412 w 634"/>
              <a:gd name="T37" fmla="*/ 398 h 635"/>
              <a:gd name="T38" fmla="*/ 398 w 634"/>
              <a:gd name="T39" fmla="*/ 413 h 635"/>
              <a:gd name="T40" fmla="*/ 412 w 634"/>
              <a:gd name="T41" fmla="*/ 442 h 635"/>
              <a:gd name="T42" fmla="*/ 574 w 634"/>
              <a:gd name="T43" fmla="*/ 442 h 635"/>
              <a:gd name="T44" fmla="*/ 324 w 634"/>
              <a:gd name="T45" fmla="*/ 589 h 635"/>
              <a:gd name="T46" fmla="*/ 44 w 634"/>
              <a:gd name="T47" fmla="*/ 354 h 635"/>
              <a:gd name="T48" fmla="*/ 15 w 634"/>
              <a:gd name="T49" fmla="*/ 354 h 635"/>
              <a:gd name="T50" fmla="*/ 324 w 634"/>
              <a:gd name="T51" fmla="*/ 634 h 635"/>
              <a:gd name="T52" fmla="*/ 589 w 634"/>
              <a:gd name="T53" fmla="*/ 472 h 635"/>
              <a:gd name="T54" fmla="*/ 589 w 634"/>
              <a:gd name="T55" fmla="*/ 619 h 635"/>
              <a:gd name="T56" fmla="*/ 619 w 634"/>
              <a:gd name="T57" fmla="*/ 634 h 635"/>
              <a:gd name="T58" fmla="*/ 633 w 634"/>
              <a:gd name="T59" fmla="*/ 619 h 635"/>
              <a:gd name="T60" fmla="*/ 633 w 634"/>
              <a:gd name="T61" fmla="*/ 413 h 635"/>
              <a:gd name="T62" fmla="*/ 619 w 634"/>
              <a:gd name="T63" fmla="*/ 398 h 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34" h="635">
                <a:moveTo>
                  <a:pt x="30" y="236"/>
                </a:moveTo>
                <a:lnTo>
                  <a:pt x="30" y="236"/>
                </a:lnTo>
                <a:cubicBezTo>
                  <a:pt x="221" y="236"/>
                  <a:pt x="221" y="236"/>
                  <a:pt x="221" y="236"/>
                </a:cubicBezTo>
                <a:cubicBezTo>
                  <a:pt x="236" y="236"/>
                  <a:pt x="236" y="236"/>
                  <a:pt x="236" y="221"/>
                </a:cubicBezTo>
                <a:cubicBezTo>
                  <a:pt x="236" y="207"/>
                  <a:pt x="236" y="207"/>
                  <a:pt x="221" y="207"/>
                </a:cubicBezTo>
                <a:cubicBezTo>
                  <a:pt x="74" y="207"/>
                  <a:pt x="74" y="207"/>
                  <a:pt x="74" y="207"/>
                </a:cubicBezTo>
                <a:cubicBezTo>
                  <a:pt x="118" y="104"/>
                  <a:pt x="207" y="45"/>
                  <a:pt x="324" y="45"/>
                </a:cubicBezTo>
                <a:cubicBezTo>
                  <a:pt x="457" y="45"/>
                  <a:pt x="574" y="148"/>
                  <a:pt x="589" y="280"/>
                </a:cubicBezTo>
                <a:cubicBezTo>
                  <a:pt x="633" y="280"/>
                  <a:pt x="633" y="280"/>
                  <a:pt x="633" y="280"/>
                </a:cubicBezTo>
                <a:cubicBezTo>
                  <a:pt x="619" y="118"/>
                  <a:pt x="486" y="0"/>
                  <a:pt x="324" y="0"/>
                </a:cubicBezTo>
                <a:cubicBezTo>
                  <a:pt x="207" y="0"/>
                  <a:pt x="103" y="74"/>
                  <a:pt x="44" y="162"/>
                </a:cubicBezTo>
                <a:cubicBezTo>
                  <a:pt x="44" y="30"/>
                  <a:pt x="44" y="30"/>
                  <a:pt x="44" y="30"/>
                </a:cubicBezTo>
                <a:cubicBezTo>
                  <a:pt x="44" y="15"/>
                  <a:pt x="30" y="0"/>
                  <a:pt x="30" y="0"/>
                </a:cubicBezTo>
                <a:cubicBezTo>
                  <a:pt x="15" y="0"/>
                  <a:pt x="0" y="15"/>
                  <a:pt x="0" y="30"/>
                </a:cubicBezTo>
                <a:cubicBezTo>
                  <a:pt x="0" y="221"/>
                  <a:pt x="0" y="221"/>
                  <a:pt x="0" y="221"/>
                </a:cubicBezTo>
                <a:cubicBezTo>
                  <a:pt x="0" y="236"/>
                  <a:pt x="30" y="236"/>
                  <a:pt x="30" y="236"/>
                </a:cubicBezTo>
                <a:close/>
                <a:moveTo>
                  <a:pt x="619" y="398"/>
                </a:moveTo>
                <a:lnTo>
                  <a:pt x="619" y="398"/>
                </a:lnTo>
                <a:cubicBezTo>
                  <a:pt x="412" y="398"/>
                  <a:pt x="412" y="398"/>
                  <a:pt x="412" y="398"/>
                </a:cubicBezTo>
                <a:lnTo>
                  <a:pt x="398" y="413"/>
                </a:lnTo>
                <a:cubicBezTo>
                  <a:pt x="398" y="428"/>
                  <a:pt x="412" y="442"/>
                  <a:pt x="412" y="442"/>
                </a:cubicBezTo>
                <a:cubicBezTo>
                  <a:pt x="574" y="442"/>
                  <a:pt x="574" y="442"/>
                  <a:pt x="574" y="442"/>
                </a:cubicBezTo>
                <a:cubicBezTo>
                  <a:pt x="530" y="530"/>
                  <a:pt x="427" y="589"/>
                  <a:pt x="324" y="589"/>
                </a:cubicBezTo>
                <a:cubicBezTo>
                  <a:pt x="177" y="589"/>
                  <a:pt x="74" y="487"/>
                  <a:pt x="44" y="354"/>
                </a:cubicBezTo>
                <a:cubicBezTo>
                  <a:pt x="15" y="354"/>
                  <a:pt x="15" y="354"/>
                  <a:pt x="15" y="354"/>
                </a:cubicBezTo>
                <a:cubicBezTo>
                  <a:pt x="30" y="516"/>
                  <a:pt x="162" y="634"/>
                  <a:pt x="324" y="634"/>
                </a:cubicBezTo>
                <a:cubicBezTo>
                  <a:pt x="442" y="634"/>
                  <a:pt x="545" y="575"/>
                  <a:pt x="589" y="472"/>
                </a:cubicBezTo>
                <a:cubicBezTo>
                  <a:pt x="589" y="619"/>
                  <a:pt x="589" y="619"/>
                  <a:pt x="589" y="619"/>
                </a:cubicBezTo>
                <a:cubicBezTo>
                  <a:pt x="589" y="619"/>
                  <a:pt x="604" y="634"/>
                  <a:pt x="619" y="634"/>
                </a:cubicBezTo>
                <a:lnTo>
                  <a:pt x="633" y="619"/>
                </a:lnTo>
                <a:cubicBezTo>
                  <a:pt x="633" y="413"/>
                  <a:pt x="633" y="413"/>
                  <a:pt x="633" y="413"/>
                </a:cubicBezTo>
                <a:cubicBezTo>
                  <a:pt x="633" y="398"/>
                  <a:pt x="619" y="398"/>
                  <a:pt x="619" y="398"/>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21" name="Freeform 20">
            <a:extLst>
              <a:ext uri="{FF2B5EF4-FFF2-40B4-BE49-F238E27FC236}">
                <a16:creationId xmlns="" xmlns:a16="http://schemas.microsoft.com/office/drawing/2014/main" id="{C9E7B18E-1B47-4303-ACDA-0DDF2F77499E}"/>
              </a:ext>
            </a:extLst>
          </p:cNvPr>
          <p:cNvSpPr>
            <a:spLocks noChangeArrowheads="1"/>
          </p:cNvSpPr>
          <p:nvPr/>
        </p:nvSpPr>
        <p:spPr bwMode="auto">
          <a:xfrm>
            <a:off x="6855687" y="4720166"/>
            <a:ext cx="366087" cy="368300"/>
          </a:xfrm>
          <a:custGeom>
            <a:avLst/>
            <a:gdLst>
              <a:gd name="T0" fmla="*/ 471 w 634"/>
              <a:gd name="T1" fmla="*/ 45 h 635"/>
              <a:gd name="T2" fmla="*/ 471 w 634"/>
              <a:gd name="T3" fmla="*/ 45 h 635"/>
              <a:gd name="T4" fmla="*/ 603 w 634"/>
              <a:gd name="T5" fmla="*/ 45 h 635"/>
              <a:gd name="T6" fmla="*/ 633 w 634"/>
              <a:gd name="T7" fmla="*/ 30 h 635"/>
              <a:gd name="T8" fmla="*/ 603 w 634"/>
              <a:gd name="T9" fmla="*/ 0 h 635"/>
              <a:gd name="T10" fmla="*/ 412 w 634"/>
              <a:gd name="T11" fmla="*/ 0 h 635"/>
              <a:gd name="T12" fmla="*/ 397 w 634"/>
              <a:gd name="T13" fmla="*/ 30 h 635"/>
              <a:gd name="T14" fmla="*/ 397 w 634"/>
              <a:gd name="T15" fmla="*/ 221 h 635"/>
              <a:gd name="T16" fmla="*/ 412 w 634"/>
              <a:gd name="T17" fmla="*/ 236 h 635"/>
              <a:gd name="T18" fmla="*/ 426 w 634"/>
              <a:gd name="T19" fmla="*/ 221 h 635"/>
              <a:gd name="T20" fmla="*/ 426 w 634"/>
              <a:gd name="T21" fmla="*/ 74 h 635"/>
              <a:gd name="T22" fmla="*/ 588 w 634"/>
              <a:gd name="T23" fmla="*/ 325 h 635"/>
              <a:gd name="T24" fmla="*/ 309 w 634"/>
              <a:gd name="T25" fmla="*/ 589 h 635"/>
              <a:gd name="T26" fmla="*/ 44 w 634"/>
              <a:gd name="T27" fmla="*/ 325 h 635"/>
              <a:gd name="T28" fmla="*/ 279 w 634"/>
              <a:gd name="T29" fmla="*/ 45 h 635"/>
              <a:gd name="T30" fmla="*/ 279 w 634"/>
              <a:gd name="T31" fmla="*/ 15 h 635"/>
              <a:gd name="T32" fmla="*/ 0 w 634"/>
              <a:gd name="T33" fmla="*/ 325 h 635"/>
              <a:gd name="T34" fmla="*/ 309 w 634"/>
              <a:gd name="T35" fmla="*/ 634 h 635"/>
              <a:gd name="T36" fmla="*/ 633 w 634"/>
              <a:gd name="T37" fmla="*/ 325 h 635"/>
              <a:gd name="T38" fmla="*/ 471 w 634"/>
              <a:gd name="T39" fmla="*/ 45 h 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34" h="635">
                <a:moveTo>
                  <a:pt x="471" y="45"/>
                </a:moveTo>
                <a:lnTo>
                  <a:pt x="471" y="45"/>
                </a:lnTo>
                <a:cubicBezTo>
                  <a:pt x="603" y="45"/>
                  <a:pt x="603" y="45"/>
                  <a:pt x="603" y="45"/>
                </a:cubicBezTo>
                <a:cubicBezTo>
                  <a:pt x="618" y="45"/>
                  <a:pt x="633" y="30"/>
                  <a:pt x="633" y="30"/>
                </a:cubicBezTo>
                <a:cubicBezTo>
                  <a:pt x="633" y="15"/>
                  <a:pt x="618" y="0"/>
                  <a:pt x="603" y="0"/>
                </a:cubicBezTo>
                <a:cubicBezTo>
                  <a:pt x="412" y="0"/>
                  <a:pt x="412" y="0"/>
                  <a:pt x="412" y="0"/>
                </a:cubicBezTo>
                <a:cubicBezTo>
                  <a:pt x="412" y="0"/>
                  <a:pt x="397" y="0"/>
                  <a:pt x="397" y="30"/>
                </a:cubicBezTo>
                <a:cubicBezTo>
                  <a:pt x="397" y="221"/>
                  <a:pt x="397" y="221"/>
                  <a:pt x="397" y="221"/>
                </a:cubicBezTo>
                <a:cubicBezTo>
                  <a:pt x="397" y="236"/>
                  <a:pt x="397" y="236"/>
                  <a:pt x="412" y="236"/>
                </a:cubicBezTo>
                <a:cubicBezTo>
                  <a:pt x="426" y="236"/>
                  <a:pt x="426" y="236"/>
                  <a:pt x="426" y="221"/>
                </a:cubicBezTo>
                <a:cubicBezTo>
                  <a:pt x="426" y="74"/>
                  <a:pt x="426" y="74"/>
                  <a:pt x="426" y="74"/>
                </a:cubicBezTo>
                <a:cubicBezTo>
                  <a:pt x="530" y="118"/>
                  <a:pt x="588" y="207"/>
                  <a:pt x="588" y="325"/>
                </a:cubicBezTo>
                <a:cubicBezTo>
                  <a:pt x="588" y="472"/>
                  <a:pt x="471" y="589"/>
                  <a:pt x="309" y="589"/>
                </a:cubicBezTo>
                <a:cubicBezTo>
                  <a:pt x="162" y="589"/>
                  <a:pt x="44" y="472"/>
                  <a:pt x="44" y="325"/>
                </a:cubicBezTo>
                <a:cubicBezTo>
                  <a:pt x="44" y="177"/>
                  <a:pt x="147" y="74"/>
                  <a:pt x="279" y="45"/>
                </a:cubicBezTo>
                <a:cubicBezTo>
                  <a:pt x="279" y="15"/>
                  <a:pt x="279" y="15"/>
                  <a:pt x="279" y="15"/>
                </a:cubicBezTo>
                <a:cubicBezTo>
                  <a:pt x="117" y="30"/>
                  <a:pt x="0" y="162"/>
                  <a:pt x="0" y="325"/>
                </a:cubicBezTo>
                <a:cubicBezTo>
                  <a:pt x="0" y="487"/>
                  <a:pt x="147" y="634"/>
                  <a:pt x="309" y="634"/>
                </a:cubicBezTo>
                <a:cubicBezTo>
                  <a:pt x="485" y="634"/>
                  <a:pt x="633" y="487"/>
                  <a:pt x="633" y="325"/>
                </a:cubicBezTo>
                <a:cubicBezTo>
                  <a:pt x="633" y="207"/>
                  <a:pt x="559" y="104"/>
                  <a:pt x="471" y="45"/>
                </a:cubicBezTo>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22" name="Freeform 21">
            <a:extLst>
              <a:ext uri="{FF2B5EF4-FFF2-40B4-BE49-F238E27FC236}">
                <a16:creationId xmlns="" xmlns:a16="http://schemas.microsoft.com/office/drawing/2014/main" id="{D8462738-127A-409C-8A9A-F7F0E4E4FC35}"/>
              </a:ext>
            </a:extLst>
          </p:cNvPr>
          <p:cNvSpPr>
            <a:spLocks noChangeArrowheads="1"/>
          </p:cNvSpPr>
          <p:nvPr/>
        </p:nvSpPr>
        <p:spPr bwMode="auto">
          <a:xfrm>
            <a:off x="6267407" y="4720166"/>
            <a:ext cx="355508" cy="368300"/>
          </a:xfrm>
          <a:custGeom>
            <a:avLst/>
            <a:gdLst>
              <a:gd name="T0" fmla="*/ 309 w 619"/>
              <a:gd name="T1" fmla="*/ 0 h 635"/>
              <a:gd name="T2" fmla="*/ 309 w 619"/>
              <a:gd name="T3" fmla="*/ 0 h 635"/>
              <a:gd name="T4" fmla="*/ 0 w 619"/>
              <a:gd name="T5" fmla="*/ 325 h 635"/>
              <a:gd name="T6" fmla="*/ 309 w 619"/>
              <a:gd name="T7" fmla="*/ 634 h 635"/>
              <a:gd name="T8" fmla="*/ 618 w 619"/>
              <a:gd name="T9" fmla="*/ 325 h 635"/>
              <a:gd name="T10" fmla="*/ 309 w 619"/>
              <a:gd name="T11" fmla="*/ 0 h 635"/>
              <a:gd name="T12" fmla="*/ 309 w 619"/>
              <a:gd name="T13" fmla="*/ 589 h 635"/>
              <a:gd name="T14" fmla="*/ 309 w 619"/>
              <a:gd name="T15" fmla="*/ 589 h 635"/>
              <a:gd name="T16" fmla="*/ 29 w 619"/>
              <a:gd name="T17" fmla="*/ 325 h 635"/>
              <a:gd name="T18" fmla="*/ 309 w 619"/>
              <a:gd name="T19" fmla="*/ 45 h 635"/>
              <a:gd name="T20" fmla="*/ 589 w 619"/>
              <a:gd name="T21" fmla="*/ 325 h 635"/>
              <a:gd name="T22" fmla="*/ 309 w 619"/>
              <a:gd name="T23" fmla="*/ 589 h 635"/>
              <a:gd name="T24" fmla="*/ 427 w 619"/>
              <a:gd name="T25" fmla="*/ 177 h 635"/>
              <a:gd name="T26" fmla="*/ 427 w 619"/>
              <a:gd name="T27" fmla="*/ 177 h 635"/>
              <a:gd name="T28" fmla="*/ 397 w 619"/>
              <a:gd name="T29" fmla="*/ 192 h 635"/>
              <a:gd name="T30" fmla="*/ 280 w 619"/>
              <a:gd name="T31" fmla="*/ 413 h 635"/>
              <a:gd name="T32" fmla="*/ 206 w 619"/>
              <a:gd name="T33" fmla="*/ 339 h 635"/>
              <a:gd name="T34" fmla="*/ 177 w 619"/>
              <a:gd name="T35" fmla="*/ 339 h 635"/>
              <a:gd name="T36" fmla="*/ 177 w 619"/>
              <a:gd name="T37" fmla="*/ 369 h 635"/>
              <a:gd name="T38" fmla="*/ 265 w 619"/>
              <a:gd name="T39" fmla="*/ 457 h 635"/>
              <a:gd name="T40" fmla="*/ 294 w 619"/>
              <a:gd name="T41" fmla="*/ 457 h 635"/>
              <a:gd name="T42" fmla="*/ 441 w 619"/>
              <a:gd name="T43" fmla="*/ 207 h 635"/>
              <a:gd name="T44" fmla="*/ 427 w 619"/>
              <a:gd name="T45" fmla="*/ 177 h 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19" h="635">
                <a:moveTo>
                  <a:pt x="309" y="0"/>
                </a:moveTo>
                <a:lnTo>
                  <a:pt x="309" y="0"/>
                </a:lnTo>
                <a:cubicBezTo>
                  <a:pt x="132" y="0"/>
                  <a:pt x="0" y="148"/>
                  <a:pt x="0" y="325"/>
                </a:cubicBezTo>
                <a:cubicBezTo>
                  <a:pt x="0" y="487"/>
                  <a:pt x="132" y="634"/>
                  <a:pt x="309" y="634"/>
                </a:cubicBezTo>
                <a:cubicBezTo>
                  <a:pt x="486" y="634"/>
                  <a:pt x="618" y="487"/>
                  <a:pt x="618" y="325"/>
                </a:cubicBezTo>
                <a:cubicBezTo>
                  <a:pt x="618" y="148"/>
                  <a:pt x="486" y="0"/>
                  <a:pt x="309" y="0"/>
                </a:cubicBezTo>
                <a:close/>
                <a:moveTo>
                  <a:pt x="309" y="589"/>
                </a:moveTo>
                <a:lnTo>
                  <a:pt x="309" y="589"/>
                </a:lnTo>
                <a:cubicBezTo>
                  <a:pt x="162" y="589"/>
                  <a:pt x="29" y="472"/>
                  <a:pt x="29" y="325"/>
                </a:cubicBezTo>
                <a:cubicBezTo>
                  <a:pt x="29" y="162"/>
                  <a:pt x="162" y="45"/>
                  <a:pt x="309" y="45"/>
                </a:cubicBezTo>
                <a:cubicBezTo>
                  <a:pt x="456" y="45"/>
                  <a:pt x="589" y="162"/>
                  <a:pt x="589" y="325"/>
                </a:cubicBezTo>
                <a:cubicBezTo>
                  <a:pt x="589" y="472"/>
                  <a:pt x="456" y="589"/>
                  <a:pt x="309" y="589"/>
                </a:cubicBezTo>
                <a:close/>
                <a:moveTo>
                  <a:pt x="427" y="177"/>
                </a:moveTo>
                <a:lnTo>
                  <a:pt x="427" y="177"/>
                </a:lnTo>
                <a:cubicBezTo>
                  <a:pt x="412" y="177"/>
                  <a:pt x="412" y="177"/>
                  <a:pt x="397" y="192"/>
                </a:cubicBezTo>
                <a:cubicBezTo>
                  <a:pt x="280" y="413"/>
                  <a:pt x="280" y="413"/>
                  <a:pt x="280" y="413"/>
                </a:cubicBezTo>
                <a:cubicBezTo>
                  <a:pt x="206" y="339"/>
                  <a:pt x="206" y="339"/>
                  <a:pt x="206" y="339"/>
                </a:cubicBezTo>
                <a:cubicBezTo>
                  <a:pt x="191" y="339"/>
                  <a:pt x="191" y="339"/>
                  <a:pt x="177" y="339"/>
                </a:cubicBezTo>
                <a:cubicBezTo>
                  <a:pt x="162" y="354"/>
                  <a:pt x="162" y="369"/>
                  <a:pt x="177" y="369"/>
                </a:cubicBezTo>
                <a:cubicBezTo>
                  <a:pt x="265" y="457"/>
                  <a:pt x="265" y="457"/>
                  <a:pt x="265" y="457"/>
                </a:cubicBezTo>
                <a:cubicBezTo>
                  <a:pt x="280" y="457"/>
                  <a:pt x="280" y="457"/>
                  <a:pt x="294" y="457"/>
                </a:cubicBezTo>
                <a:lnTo>
                  <a:pt x="441" y="207"/>
                </a:lnTo>
                <a:cubicBezTo>
                  <a:pt x="441" y="207"/>
                  <a:pt x="441" y="192"/>
                  <a:pt x="427" y="177"/>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23" name="Freeform 22">
            <a:extLst>
              <a:ext uri="{FF2B5EF4-FFF2-40B4-BE49-F238E27FC236}">
                <a16:creationId xmlns="" xmlns:a16="http://schemas.microsoft.com/office/drawing/2014/main" id="{26D84FFD-9357-4934-9588-B0CA69DB505A}"/>
              </a:ext>
            </a:extLst>
          </p:cNvPr>
          <p:cNvSpPr>
            <a:spLocks noChangeArrowheads="1"/>
          </p:cNvSpPr>
          <p:nvPr/>
        </p:nvSpPr>
        <p:spPr bwMode="auto">
          <a:xfrm>
            <a:off x="11564042" y="4135967"/>
            <a:ext cx="355508" cy="366185"/>
          </a:xfrm>
          <a:custGeom>
            <a:avLst/>
            <a:gdLst>
              <a:gd name="T0" fmla="*/ 427 w 619"/>
              <a:gd name="T1" fmla="*/ 206 h 634"/>
              <a:gd name="T2" fmla="*/ 427 w 619"/>
              <a:gd name="T3" fmla="*/ 206 h 634"/>
              <a:gd name="T4" fmla="*/ 398 w 619"/>
              <a:gd name="T5" fmla="*/ 206 h 634"/>
              <a:gd name="T6" fmla="*/ 309 w 619"/>
              <a:gd name="T7" fmla="*/ 280 h 634"/>
              <a:gd name="T8" fmla="*/ 221 w 619"/>
              <a:gd name="T9" fmla="*/ 206 h 634"/>
              <a:gd name="T10" fmla="*/ 191 w 619"/>
              <a:gd name="T11" fmla="*/ 206 h 634"/>
              <a:gd name="T12" fmla="*/ 191 w 619"/>
              <a:gd name="T13" fmla="*/ 235 h 634"/>
              <a:gd name="T14" fmla="*/ 280 w 619"/>
              <a:gd name="T15" fmla="*/ 309 h 634"/>
              <a:gd name="T16" fmla="*/ 191 w 619"/>
              <a:gd name="T17" fmla="*/ 397 h 634"/>
              <a:gd name="T18" fmla="*/ 191 w 619"/>
              <a:gd name="T19" fmla="*/ 427 h 634"/>
              <a:gd name="T20" fmla="*/ 221 w 619"/>
              <a:gd name="T21" fmla="*/ 427 h 634"/>
              <a:gd name="T22" fmla="*/ 309 w 619"/>
              <a:gd name="T23" fmla="*/ 338 h 634"/>
              <a:gd name="T24" fmla="*/ 398 w 619"/>
              <a:gd name="T25" fmla="*/ 427 h 634"/>
              <a:gd name="T26" fmla="*/ 427 w 619"/>
              <a:gd name="T27" fmla="*/ 427 h 634"/>
              <a:gd name="T28" fmla="*/ 427 w 619"/>
              <a:gd name="T29" fmla="*/ 397 h 634"/>
              <a:gd name="T30" fmla="*/ 339 w 619"/>
              <a:gd name="T31" fmla="*/ 309 h 634"/>
              <a:gd name="T32" fmla="*/ 427 w 619"/>
              <a:gd name="T33" fmla="*/ 235 h 634"/>
              <a:gd name="T34" fmla="*/ 427 w 619"/>
              <a:gd name="T35" fmla="*/ 206 h 634"/>
              <a:gd name="T36" fmla="*/ 309 w 619"/>
              <a:gd name="T37" fmla="*/ 0 h 634"/>
              <a:gd name="T38" fmla="*/ 309 w 619"/>
              <a:gd name="T39" fmla="*/ 0 h 634"/>
              <a:gd name="T40" fmla="*/ 0 w 619"/>
              <a:gd name="T41" fmla="*/ 309 h 634"/>
              <a:gd name="T42" fmla="*/ 309 w 619"/>
              <a:gd name="T43" fmla="*/ 633 h 634"/>
              <a:gd name="T44" fmla="*/ 618 w 619"/>
              <a:gd name="T45" fmla="*/ 309 h 634"/>
              <a:gd name="T46" fmla="*/ 309 w 619"/>
              <a:gd name="T47" fmla="*/ 0 h 634"/>
              <a:gd name="T48" fmla="*/ 309 w 619"/>
              <a:gd name="T49" fmla="*/ 589 h 634"/>
              <a:gd name="T50" fmla="*/ 309 w 619"/>
              <a:gd name="T51" fmla="*/ 589 h 634"/>
              <a:gd name="T52" fmla="*/ 29 w 619"/>
              <a:gd name="T53" fmla="*/ 309 h 634"/>
              <a:gd name="T54" fmla="*/ 309 w 619"/>
              <a:gd name="T55" fmla="*/ 44 h 634"/>
              <a:gd name="T56" fmla="*/ 589 w 619"/>
              <a:gd name="T57" fmla="*/ 309 h 634"/>
              <a:gd name="T58" fmla="*/ 309 w 619"/>
              <a:gd name="T59" fmla="*/ 589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19" h="634">
                <a:moveTo>
                  <a:pt x="427" y="206"/>
                </a:moveTo>
                <a:lnTo>
                  <a:pt x="427" y="206"/>
                </a:lnTo>
                <a:cubicBezTo>
                  <a:pt x="412" y="191"/>
                  <a:pt x="398" y="191"/>
                  <a:pt x="398" y="206"/>
                </a:cubicBezTo>
                <a:cubicBezTo>
                  <a:pt x="309" y="280"/>
                  <a:pt x="309" y="280"/>
                  <a:pt x="309" y="280"/>
                </a:cubicBezTo>
                <a:cubicBezTo>
                  <a:pt x="221" y="206"/>
                  <a:pt x="221" y="206"/>
                  <a:pt x="221" y="206"/>
                </a:cubicBezTo>
                <a:cubicBezTo>
                  <a:pt x="221" y="191"/>
                  <a:pt x="206" y="191"/>
                  <a:pt x="191" y="206"/>
                </a:cubicBezTo>
                <a:cubicBezTo>
                  <a:pt x="191" y="206"/>
                  <a:pt x="191" y="221"/>
                  <a:pt x="191" y="235"/>
                </a:cubicBezTo>
                <a:cubicBezTo>
                  <a:pt x="280" y="309"/>
                  <a:pt x="280" y="309"/>
                  <a:pt x="280" y="309"/>
                </a:cubicBezTo>
                <a:cubicBezTo>
                  <a:pt x="191" y="397"/>
                  <a:pt x="191" y="397"/>
                  <a:pt x="191" y="397"/>
                </a:cubicBezTo>
                <a:cubicBezTo>
                  <a:pt x="191" y="412"/>
                  <a:pt x="191" y="412"/>
                  <a:pt x="191" y="427"/>
                </a:cubicBezTo>
                <a:cubicBezTo>
                  <a:pt x="206" y="427"/>
                  <a:pt x="221" y="427"/>
                  <a:pt x="221" y="427"/>
                </a:cubicBezTo>
                <a:cubicBezTo>
                  <a:pt x="309" y="338"/>
                  <a:pt x="309" y="338"/>
                  <a:pt x="309" y="338"/>
                </a:cubicBezTo>
                <a:cubicBezTo>
                  <a:pt x="398" y="427"/>
                  <a:pt x="398" y="427"/>
                  <a:pt x="398" y="427"/>
                </a:cubicBezTo>
                <a:cubicBezTo>
                  <a:pt x="398" y="427"/>
                  <a:pt x="412" y="427"/>
                  <a:pt x="427" y="427"/>
                </a:cubicBezTo>
                <a:cubicBezTo>
                  <a:pt x="427" y="412"/>
                  <a:pt x="427" y="412"/>
                  <a:pt x="427" y="397"/>
                </a:cubicBezTo>
                <a:cubicBezTo>
                  <a:pt x="339" y="309"/>
                  <a:pt x="339" y="309"/>
                  <a:pt x="339" y="309"/>
                </a:cubicBezTo>
                <a:cubicBezTo>
                  <a:pt x="427" y="235"/>
                  <a:pt x="427" y="235"/>
                  <a:pt x="427" y="235"/>
                </a:cubicBezTo>
                <a:cubicBezTo>
                  <a:pt x="427" y="221"/>
                  <a:pt x="427" y="206"/>
                  <a:pt x="427" y="206"/>
                </a:cubicBezTo>
                <a:close/>
                <a:moveTo>
                  <a:pt x="309" y="0"/>
                </a:moveTo>
                <a:lnTo>
                  <a:pt x="309" y="0"/>
                </a:lnTo>
                <a:cubicBezTo>
                  <a:pt x="132" y="0"/>
                  <a:pt x="0" y="147"/>
                  <a:pt x="0" y="309"/>
                </a:cubicBezTo>
                <a:cubicBezTo>
                  <a:pt x="0" y="485"/>
                  <a:pt x="132" y="633"/>
                  <a:pt x="309" y="633"/>
                </a:cubicBezTo>
                <a:cubicBezTo>
                  <a:pt x="486" y="633"/>
                  <a:pt x="618" y="485"/>
                  <a:pt x="618" y="309"/>
                </a:cubicBezTo>
                <a:cubicBezTo>
                  <a:pt x="618" y="147"/>
                  <a:pt x="486" y="0"/>
                  <a:pt x="309" y="0"/>
                </a:cubicBezTo>
                <a:close/>
                <a:moveTo>
                  <a:pt x="309" y="589"/>
                </a:moveTo>
                <a:lnTo>
                  <a:pt x="309" y="589"/>
                </a:lnTo>
                <a:cubicBezTo>
                  <a:pt x="162" y="589"/>
                  <a:pt x="29" y="471"/>
                  <a:pt x="29" y="309"/>
                </a:cubicBezTo>
                <a:cubicBezTo>
                  <a:pt x="29" y="162"/>
                  <a:pt x="162" y="44"/>
                  <a:pt x="309" y="44"/>
                </a:cubicBezTo>
                <a:cubicBezTo>
                  <a:pt x="457" y="44"/>
                  <a:pt x="589" y="162"/>
                  <a:pt x="589" y="309"/>
                </a:cubicBezTo>
                <a:cubicBezTo>
                  <a:pt x="589" y="471"/>
                  <a:pt x="457" y="589"/>
                  <a:pt x="309" y="589"/>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24" name="Freeform 23">
            <a:extLst>
              <a:ext uri="{FF2B5EF4-FFF2-40B4-BE49-F238E27FC236}">
                <a16:creationId xmlns="" xmlns:a16="http://schemas.microsoft.com/office/drawing/2014/main" id="{8B71D9A4-3FB7-4173-8D0E-DE9921906E2F}"/>
              </a:ext>
            </a:extLst>
          </p:cNvPr>
          <p:cNvSpPr>
            <a:spLocks noChangeArrowheads="1"/>
          </p:cNvSpPr>
          <p:nvPr/>
        </p:nvSpPr>
        <p:spPr bwMode="auto">
          <a:xfrm>
            <a:off x="10971531" y="4135967"/>
            <a:ext cx="366089" cy="366185"/>
          </a:xfrm>
          <a:custGeom>
            <a:avLst/>
            <a:gdLst>
              <a:gd name="T0" fmla="*/ 442 w 634"/>
              <a:gd name="T1" fmla="*/ 294 h 634"/>
              <a:gd name="T2" fmla="*/ 442 w 634"/>
              <a:gd name="T3" fmla="*/ 294 h 634"/>
              <a:gd name="T4" fmla="*/ 207 w 634"/>
              <a:gd name="T5" fmla="*/ 294 h 634"/>
              <a:gd name="T6" fmla="*/ 177 w 634"/>
              <a:gd name="T7" fmla="*/ 309 h 634"/>
              <a:gd name="T8" fmla="*/ 207 w 634"/>
              <a:gd name="T9" fmla="*/ 338 h 634"/>
              <a:gd name="T10" fmla="*/ 442 w 634"/>
              <a:gd name="T11" fmla="*/ 338 h 634"/>
              <a:gd name="T12" fmla="*/ 457 w 634"/>
              <a:gd name="T13" fmla="*/ 309 h 634"/>
              <a:gd name="T14" fmla="*/ 442 w 634"/>
              <a:gd name="T15" fmla="*/ 294 h 634"/>
              <a:gd name="T16" fmla="*/ 324 w 634"/>
              <a:gd name="T17" fmla="*/ 0 h 634"/>
              <a:gd name="T18" fmla="*/ 324 w 634"/>
              <a:gd name="T19" fmla="*/ 0 h 634"/>
              <a:gd name="T20" fmla="*/ 0 w 634"/>
              <a:gd name="T21" fmla="*/ 309 h 634"/>
              <a:gd name="T22" fmla="*/ 324 w 634"/>
              <a:gd name="T23" fmla="*/ 633 h 634"/>
              <a:gd name="T24" fmla="*/ 633 w 634"/>
              <a:gd name="T25" fmla="*/ 309 h 634"/>
              <a:gd name="T26" fmla="*/ 324 w 634"/>
              <a:gd name="T27" fmla="*/ 0 h 634"/>
              <a:gd name="T28" fmla="*/ 324 w 634"/>
              <a:gd name="T29" fmla="*/ 589 h 634"/>
              <a:gd name="T30" fmla="*/ 324 w 634"/>
              <a:gd name="T31" fmla="*/ 589 h 634"/>
              <a:gd name="T32" fmla="*/ 45 w 634"/>
              <a:gd name="T33" fmla="*/ 309 h 634"/>
              <a:gd name="T34" fmla="*/ 324 w 634"/>
              <a:gd name="T35" fmla="*/ 44 h 634"/>
              <a:gd name="T36" fmla="*/ 589 w 634"/>
              <a:gd name="T37" fmla="*/ 309 h 634"/>
              <a:gd name="T38" fmla="*/ 324 w 634"/>
              <a:gd name="T39" fmla="*/ 589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34" h="634">
                <a:moveTo>
                  <a:pt x="442" y="294"/>
                </a:moveTo>
                <a:lnTo>
                  <a:pt x="442" y="294"/>
                </a:lnTo>
                <a:cubicBezTo>
                  <a:pt x="207" y="294"/>
                  <a:pt x="207" y="294"/>
                  <a:pt x="207" y="294"/>
                </a:cubicBezTo>
                <a:cubicBezTo>
                  <a:pt x="192" y="294"/>
                  <a:pt x="177" y="309"/>
                  <a:pt x="177" y="309"/>
                </a:cubicBezTo>
                <a:cubicBezTo>
                  <a:pt x="177" y="324"/>
                  <a:pt x="192" y="338"/>
                  <a:pt x="207" y="338"/>
                </a:cubicBezTo>
                <a:cubicBezTo>
                  <a:pt x="442" y="338"/>
                  <a:pt x="442" y="338"/>
                  <a:pt x="442" y="338"/>
                </a:cubicBezTo>
                <a:cubicBezTo>
                  <a:pt x="442" y="338"/>
                  <a:pt x="457" y="324"/>
                  <a:pt x="457" y="309"/>
                </a:cubicBezTo>
                <a:lnTo>
                  <a:pt x="442" y="294"/>
                </a:lnTo>
                <a:close/>
                <a:moveTo>
                  <a:pt x="324" y="0"/>
                </a:moveTo>
                <a:lnTo>
                  <a:pt x="324" y="0"/>
                </a:lnTo>
                <a:cubicBezTo>
                  <a:pt x="148" y="0"/>
                  <a:pt x="0" y="147"/>
                  <a:pt x="0" y="309"/>
                </a:cubicBezTo>
                <a:cubicBezTo>
                  <a:pt x="0" y="485"/>
                  <a:pt x="148" y="633"/>
                  <a:pt x="324" y="633"/>
                </a:cubicBezTo>
                <a:cubicBezTo>
                  <a:pt x="486" y="633"/>
                  <a:pt x="633" y="485"/>
                  <a:pt x="633" y="309"/>
                </a:cubicBezTo>
                <a:cubicBezTo>
                  <a:pt x="633" y="147"/>
                  <a:pt x="486" y="0"/>
                  <a:pt x="324" y="0"/>
                </a:cubicBezTo>
                <a:close/>
                <a:moveTo>
                  <a:pt x="324" y="589"/>
                </a:moveTo>
                <a:lnTo>
                  <a:pt x="324" y="589"/>
                </a:lnTo>
                <a:cubicBezTo>
                  <a:pt x="162" y="589"/>
                  <a:pt x="45" y="471"/>
                  <a:pt x="45" y="309"/>
                </a:cubicBezTo>
                <a:cubicBezTo>
                  <a:pt x="45" y="162"/>
                  <a:pt x="162" y="44"/>
                  <a:pt x="324" y="44"/>
                </a:cubicBezTo>
                <a:cubicBezTo>
                  <a:pt x="471" y="44"/>
                  <a:pt x="589" y="162"/>
                  <a:pt x="589" y="309"/>
                </a:cubicBezTo>
                <a:cubicBezTo>
                  <a:pt x="589" y="471"/>
                  <a:pt x="471" y="589"/>
                  <a:pt x="324" y="589"/>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25" name="Freeform 24">
            <a:extLst>
              <a:ext uri="{FF2B5EF4-FFF2-40B4-BE49-F238E27FC236}">
                <a16:creationId xmlns="" xmlns:a16="http://schemas.microsoft.com/office/drawing/2014/main" id="{D327762B-340D-4755-AC1D-2E1ECE9C3505}"/>
              </a:ext>
            </a:extLst>
          </p:cNvPr>
          <p:cNvSpPr>
            <a:spLocks noChangeArrowheads="1"/>
          </p:cNvSpPr>
          <p:nvPr/>
        </p:nvSpPr>
        <p:spPr bwMode="auto">
          <a:xfrm>
            <a:off x="10383251" y="4135967"/>
            <a:ext cx="366089" cy="366185"/>
          </a:xfrm>
          <a:custGeom>
            <a:avLst/>
            <a:gdLst>
              <a:gd name="T0" fmla="*/ 426 w 634"/>
              <a:gd name="T1" fmla="*/ 294 h 634"/>
              <a:gd name="T2" fmla="*/ 426 w 634"/>
              <a:gd name="T3" fmla="*/ 294 h 634"/>
              <a:gd name="T4" fmla="*/ 338 w 634"/>
              <a:gd name="T5" fmla="*/ 294 h 634"/>
              <a:gd name="T6" fmla="*/ 338 w 634"/>
              <a:gd name="T7" fmla="*/ 191 h 634"/>
              <a:gd name="T8" fmla="*/ 309 w 634"/>
              <a:gd name="T9" fmla="*/ 176 h 634"/>
              <a:gd name="T10" fmla="*/ 294 w 634"/>
              <a:gd name="T11" fmla="*/ 191 h 634"/>
              <a:gd name="T12" fmla="*/ 294 w 634"/>
              <a:gd name="T13" fmla="*/ 294 h 634"/>
              <a:gd name="T14" fmla="*/ 191 w 634"/>
              <a:gd name="T15" fmla="*/ 294 h 634"/>
              <a:gd name="T16" fmla="*/ 176 w 634"/>
              <a:gd name="T17" fmla="*/ 309 h 634"/>
              <a:gd name="T18" fmla="*/ 191 w 634"/>
              <a:gd name="T19" fmla="*/ 338 h 634"/>
              <a:gd name="T20" fmla="*/ 294 w 634"/>
              <a:gd name="T21" fmla="*/ 338 h 634"/>
              <a:gd name="T22" fmla="*/ 294 w 634"/>
              <a:gd name="T23" fmla="*/ 427 h 634"/>
              <a:gd name="T24" fmla="*/ 309 w 634"/>
              <a:gd name="T25" fmla="*/ 456 h 634"/>
              <a:gd name="T26" fmla="*/ 338 w 634"/>
              <a:gd name="T27" fmla="*/ 427 h 634"/>
              <a:gd name="T28" fmla="*/ 338 w 634"/>
              <a:gd name="T29" fmla="*/ 338 h 634"/>
              <a:gd name="T30" fmla="*/ 426 w 634"/>
              <a:gd name="T31" fmla="*/ 338 h 634"/>
              <a:gd name="T32" fmla="*/ 456 w 634"/>
              <a:gd name="T33" fmla="*/ 309 h 634"/>
              <a:gd name="T34" fmla="*/ 426 w 634"/>
              <a:gd name="T35" fmla="*/ 294 h 634"/>
              <a:gd name="T36" fmla="*/ 309 w 634"/>
              <a:gd name="T37" fmla="*/ 0 h 634"/>
              <a:gd name="T38" fmla="*/ 309 w 634"/>
              <a:gd name="T39" fmla="*/ 0 h 634"/>
              <a:gd name="T40" fmla="*/ 0 w 634"/>
              <a:gd name="T41" fmla="*/ 309 h 634"/>
              <a:gd name="T42" fmla="*/ 309 w 634"/>
              <a:gd name="T43" fmla="*/ 633 h 634"/>
              <a:gd name="T44" fmla="*/ 633 w 634"/>
              <a:gd name="T45" fmla="*/ 309 h 634"/>
              <a:gd name="T46" fmla="*/ 309 w 634"/>
              <a:gd name="T47" fmla="*/ 0 h 634"/>
              <a:gd name="T48" fmla="*/ 309 w 634"/>
              <a:gd name="T49" fmla="*/ 589 h 634"/>
              <a:gd name="T50" fmla="*/ 309 w 634"/>
              <a:gd name="T51" fmla="*/ 589 h 634"/>
              <a:gd name="T52" fmla="*/ 44 w 634"/>
              <a:gd name="T53" fmla="*/ 309 h 634"/>
              <a:gd name="T54" fmla="*/ 309 w 634"/>
              <a:gd name="T55" fmla="*/ 44 h 634"/>
              <a:gd name="T56" fmla="*/ 588 w 634"/>
              <a:gd name="T57" fmla="*/ 309 h 634"/>
              <a:gd name="T58" fmla="*/ 309 w 634"/>
              <a:gd name="T59" fmla="*/ 589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34" h="634">
                <a:moveTo>
                  <a:pt x="426" y="294"/>
                </a:moveTo>
                <a:lnTo>
                  <a:pt x="426" y="294"/>
                </a:lnTo>
                <a:cubicBezTo>
                  <a:pt x="338" y="294"/>
                  <a:pt x="338" y="294"/>
                  <a:pt x="338" y="294"/>
                </a:cubicBezTo>
                <a:cubicBezTo>
                  <a:pt x="338" y="191"/>
                  <a:pt x="338" y="191"/>
                  <a:pt x="338" y="191"/>
                </a:cubicBezTo>
                <a:cubicBezTo>
                  <a:pt x="338" y="191"/>
                  <a:pt x="324" y="176"/>
                  <a:pt x="309" y="176"/>
                </a:cubicBezTo>
                <a:lnTo>
                  <a:pt x="294" y="191"/>
                </a:lnTo>
                <a:cubicBezTo>
                  <a:pt x="294" y="294"/>
                  <a:pt x="294" y="294"/>
                  <a:pt x="294" y="294"/>
                </a:cubicBezTo>
                <a:cubicBezTo>
                  <a:pt x="191" y="294"/>
                  <a:pt x="191" y="294"/>
                  <a:pt x="191" y="294"/>
                </a:cubicBezTo>
                <a:lnTo>
                  <a:pt x="176" y="309"/>
                </a:lnTo>
                <a:cubicBezTo>
                  <a:pt x="176" y="324"/>
                  <a:pt x="191" y="338"/>
                  <a:pt x="191" y="338"/>
                </a:cubicBezTo>
                <a:cubicBezTo>
                  <a:pt x="294" y="338"/>
                  <a:pt x="294" y="338"/>
                  <a:pt x="294" y="338"/>
                </a:cubicBezTo>
                <a:cubicBezTo>
                  <a:pt x="294" y="427"/>
                  <a:pt x="294" y="427"/>
                  <a:pt x="294" y="427"/>
                </a:cubicBezTo>
                <a:cubicBezTo>
                  <a:pt x="294" y="442"/>
                  <a:pt x="309" y="456"/>
                  <a:pt x="309" y="456"/>
                </a:cubicBezTo>
                <a:cubicBezTo>
                  <a:pt x="324" y="456"/>
                  <a:pt x="338" y="442"/>
                  <a:pt x="338" y="427"/>
                </a:cubicBezTo>
                <a:cubicBezTo>
                  <a:pt x="338" y="338"/>
                  <a:pt x="338" y="338"/>
                  <a:pt x="338" y="338"/>
                </a:cubicBezTo>
                <a:cubicBezTo>
                  <a:pt x="426" y="338"/>
                  <a:pt x="426" y="338"/>
                  <a:pt x="426" y="338"/>
                </a:cubicBezTo>
                <a:cubicBezTo>
                  <a:pt x="442" y="338"/>
                  <a:pt x="456" y="324"/>
                  <a:pt x="456" y="309"/>
                </a:cubicBezTo>
                <a:cubicBezTo>
                  <a:pt x="456" y="309"/>
                  <a:pt x="442" y="294"/>
                  <a:pt x="426" y="294"/>
                </a:cubicBezTo>
                <a:close/>
                <a:moveTo>
                  <a:pt x="309" y="0"/>
                </a:moveTo>
                <a:lnTo>
                  <a:pt x="309" y="0"/>
                </a:lnTo>
                <a:cubicBezTo>
                  <a:pt x="147" y="0"/>
                  <a:pt x="0" y="147"/>
                  <a:pt x="0" y="309"/>
                </a:cubicBezTo>
                <a:cubicBezTo>
                  <a:pt x="0" y="485"/>
                  <a:pt x="147" y="633"/>
                  <a:pt x="309" y="633"/>
                </a:cubicBezTo>
                <a:cubicBezTo>
                  <a:pt x="485" y="633"/>
                  <a:pt x="633" y="485"/>
                  <a:pt x="633" y="309"/>
                </a:cubicBezTo>
                <a:cubicBezTo>
                  <a:pt x="633" y="147"/>
                  <a:pt x="485" y="0"/>
                  <a:pt x="309" y="0"/>
                </a:cubicBezTo>
                <a:close/>
                <a:moveTo>
                  <a:pt x="309" y="589"/>
                </a:moveTo>
                <a:lnTo>
                  <a:pt x="309" y="589"/>
                </a:lnTo>
                <a:cubicBezTo>
                  <a:pt x="162" y="589"/>
                  <a:pt x="44" y="471"/>
                  <a:pt x="44" y="309"/>
                </a:cubicBezTo>
                <a:cubicBezTo>
                  <a:pt x="44" y="162"/>
                  <a:pt x="162" y="44"/>
                  <a:pt x="309" y="44"/>
                </a:cubicBezTo>
                <a:cubicBezTo>
                  <a:pt x="471" y="44"/>
                  <a:pt x="588" y="162"/>
                  <a:pt x="588" y="309"/>
                </a:cubicBezTo>
                <a:cubicBezTo>
                  <a:pt x="588" y="471"/>
                  <a:pt x="471" y="589"/>
                  <a:pt x="309" y="589"/>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26" name="Freeform 25">
            <a:extLst>
              <a:ext uri="{FF2B5EF4-FFF2-40B4-BE49-F238E27FC236}">
                <a16:creationId xmlns="" xmlns:a16="http://schemas.microsoft.com/office/drawing/2014/main" id="{C55D4DEE-77F8-45BD-9BC6-829E4F91E680}"/>
              </a:ext>
            </a:extLst>
          </p:cNvPr>
          <p:cNvSpPr>
            <a:spLocks noChangeArrowheads="1"/>
          </p:cNvSpPr>
          <p:nvPr/>
        </p:nvSpPr>
        <p:spPr bwMode="auto">
          <a:xfrm>
            <a:off x="9799202" y="4135967"/>
            <a:ext cx="355508" cy="366185"/>
          </a:xfrm>
          <a:custGeom>
            <a:avLst/>
            <a:gdLst>
              <a:gd name="T0" fmla="*/ 412 w 619"/>
              <a:gd name="T1" fmla="*/ 309 h 634"/>
              <a:gd name="T2" fmla="*/ 412 w 619"/>
              <a:gd name="T3" fmla="*/ 309 h 634"/>
              <a:gd name="T4" fmla="*/ 324 w 619"/>
              <a:gd name="T5" fmla="*/ 383 h 634"/>
              <a:gd name="T6" fmla="*/ 324 w 619"/>
              <a:gd name="T7" fmla="*/ 176 h 634"/>
              <a:gd name="T8" fmla="*/ 309 w 619"/>
              <a:gd name="T9" fmla="*/ 162 h 634"/>
              <a:gd name="T10" fmla="*/ 294 w 619"/>
              <a:gd name="T11" fmla="*/ 176 h 634"/>
              <a:gd name="T12" fmla="*/ 294 w 619"/>
              <a:gd name="T13" fmla="*/ 383 h 634"/>
              <a:gd name="T14" fmla="*/ 206 w 619"/>
              <a:gd name="T15" fmla="*/ 309 h 634"/>
              <a:gd name="T16" fmla="*/ 177 w 619"/>
              <a:gd name="T17" fmla="*/ 309 h 634"/>
              <a:gd name="T18" fmla="*/ 177 w 619"/>
              <a:gd name="T19" fmla="*/ 338 h 634"/>
              <a:gd name="T20" fmla="*/ 294 w 619"/>
              <a:gd name="T21" fmla="*/ 442 h 634"/>
              <a:gd name="T22" fmla="*/ 309 w 619"/>
              <a:gd name="T23" fmla="*/ 442 h 634"/>
              <a:gd name="T24" fmla="*/ 324 w 619"/>
              <a:gd name="T25" fmla="*/ 442 h 634"/>
              <a:gd name="T26" fmla="*/ 441 w 619"/>
              <a:gd name="T27" fmla="*/ 338 h 634"/>
              <a:gd name="T28" fmla="*/ 441 w 619"/>
              <a:gd name="T29" fmla="*/ 309 h 634"/>
              <a:gd name="T30" fmla="*/ 412 w 619"/>
              <a:gd name="T31" fmla="*/ 309 h 634"/>
              <a:gd name="T32" fmla="*/ 309 w 619"/>
              <a:gd name="T33" fmla="*/ 0 h 634"/>
              <a:gd name="T34" fmla="*/ 309 w 619"/>
              <a:gd name="T35" fmla="*/ 0 h 634"/>
              <a:gd name="T36" fmla="*/ 0 w 619"/>
              <a:gd name="T37" fmla="*/ 309 h 634"/>
              <a:gd name="T38" fmla="*/ 309 w 619"/>
              <a:gd name="T39" fmla="*/ 633 h 634"/>
              <a:gd name="T40" fmla="*/ 618 w 619"/>
              <a:gd name="T41" fmla="*/ 309 h 634"/>
              <a:gd name="T42" fmla="*/ 309 w 619"/>
              <a:gd name="T43" fmla="*/ 0 h 634"/>
              <a:gd name="T44" fmla="*/ 309 w 619"/>
              <a:gd name="T45" fmla="*/ 589 h 634"/>
              <a:gd name="T46" fmla="*/ 309 w 619"/>
              <a:gd name="T47" fmla="*/ 589 h 634"/>
              <a:gd name="T48" fmla="*/ 29 w 619"/>
              <a:gd name="T49" fmla="*/ 309 h 634"/>
              <a:gd name="T50" fmla="*/ 309 w 619"/>
              <a:gd name="T51" fmla="*/ 44 h 634"/>
              <a:gd name="T52" fmla="*/ 589 w 619"/>
              <a:gd name="T53" fmla="*/ 309 h 634"/>
              <a:gd name="T54" fmla="*/ 309 w 619"/>
              <a:gd name="T55" fmla="*/ 589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19" h="634">
                <a:moveTo>
                  <a:pt x="412" y="309"/>
                </a:moveTo>
                <a:lnTo>
                  <a:pt x="412" y="309"/>
                </a:lnTo>
                <a:cubicBezTo>
                  <a:pt x="324" y="383"/>
                  <a:pt x="324" y="383"/>
                  <a:pt x="324" y="383"/>
                </a:cubicBezTo>
                <a:cubicBezTo>
                  <a:pt x="324" y="176"/>
                  <a:pt x="324" y="176"/>
                  <a:pt x="324" y="176"/>
                </a:cubicBezTo>
                <a:cubicBezTo>
                  <a:pt x="324" y="162"/>
                  <a:pt x="324" y="162"/>
                  <a:pt x="309" y="162"/>
                </a:cubicBezTo>
                <a:cubicBezTo>
                  <a:pt x="294" y="162"/>
                  <a:pt x="294" y="162"/>
                  <a:pt x="294" y="176"/>
                </a:cubicBezTo>
                <a:cubicBezTo>
                  <a:pt x="294" y="383"/>
                  <a:pt x="294" y="383"/>
                  <a:pt x="294" y="383"/>
                </a:cubicBezTo>
                <a:cubicBezTo>
                  <a:pt x="206" y="309"/>
                  <a:pt x="206" y="309"/>
                  <a:pt x="206" y="309"/>
                </a:cubicBezTo>
                <a:cubicBezTo>
                  <a:pt x="206" y="294"/>
                  <a:pt x="191" y="294"/>
                  <a:pt x="177" y="309"/>
                </a:cubicBezTo>
                <a:cubicBezTo>
                  <a:pt x="177" y="309"/>
                  <a:pt x="177" y="324"/>
                  <a:pt x="177" y="338"/>
                </a:cubicBezTo>
                <a:cubicBezTo>
                  <a:pt x="294" y="442"/>
                  <a:pt x="294" y="442"/>
                  <a:pt x="294" y="442"/>
                </a:cubicBezTo>
                <a:lnTo>
                  <a:pt x="309" y="442"/>
                </a:lnTo>
                <a:lnTo>
                  <a:pt x="324" y="442"/>
                </a:lnTo>
                <a:cubicBezTo>
                  <a:pt x="441" y="338"/>
                  <a:pt x="441" y="338"/>
                  <a:pt x="441" y="338"/>
                </a:cubicBezTo>
                <a:cubicBezTo>
                  <a:pt x="441" y="324"/>
                  <a:pt x="441" y="309"/>
                  <a:pt x="441" y="309"/>
                </a:cubicBezTo>
                <a:cubicBezTo>
                  <a:pt x="427" y="294"/>
                  <a:pt x="412" y="294"/>
                  <a:pt x="412" y="309"/>
                </a:cubicBezTo>
                <a:close/>
                <a:moveTo>
                  <a:pt x="309" y="0"/>
                </a:moveTo>
                <a:lnTo>
                  <a:pt x="309" y="0"/>
                </a:lnTo>
                <a:cubicBezTo>
                  <a:pt x="132" y="0"/>
                  <a:pt x="0" y="147"/>
                  <a:pt x="0" y="309"/>
                </a:cubicBezTo>
                <a:cubicBezTo>
                  <a:pt x="0" y="485"/>
                  <a:pt x="132" y="633"/>
                  <a:pt x="309" y="633"/>
                </a:cubicBezTo>
                <a:cubicBezTo>
                  <a:pt x="486" y="633"/>
                  <a:pt x="618" y="485"/>
                  <a:pt x="618" y="309"/>
                </a:cubicBezTo>
                <a:cubicBezTo>
                  <a:pt x="618" y="147"/>
                  <a:pt x="486" y="0"/>
                  <a:pt x="309" y="0"/>
                </a:cubicBezTo>
                <a:close/>
                <a:moveTo>
                  <a:pt x="309" y="589"/>
                </a:moveTo>
                <a:lnTo>
                  <a:pt x="309" y="589"/>
                </a:lnTo>
                <a:cubicBezTo>
                  <a:pt x="162" y="589"/>
                  <a:pt x="29" y="471"/>
                  <a:pt x="29" y="309"/>
                </a:cubicBezTo>
                <a:cubicBezTo>
                  <a:pt x="29" y="162"/>
                  <a:pt x="162" y="44"/>
                  <a:pt x="309" y="44"/>
                </a:cubicBezTo>
                <a:cubicBezTo>
                  <a:pt x="456" y="44"/>
                  <a:pt x="589" y="162"/>
                  <a:pt x="589" y="309"/>
                </a:cubicBezTo>
                <a:cubicBezTo>
                  <a:pt x="589" y="471"/>
                  <a:pt x="456" y="589"/>
                  <a:pt x="309" y="589"/>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27" name="Freeform 26">
            <a:extLst>
              <a:ext uri="{FF2B5EF4-FFF2-40B4-BE49-F238E27FC236}">
                <a16:creationId xmlns="" xmlns:a16="http://schemas.microsoft.com/office/drawing/2014/main" id="{B8F94CE3-09AE-43D7-94D0-51C329583DFA}"/>
              </a:ext>
            </a:extLst>
          </p:cNvPr>
          <p:cNvSpPr>
            <a:spLocks noChangeArrowheads="1"/>
          </p:cNvSpPr>
          <p:nvPr/>
        </p:nvSpPr>
        <p:spPr bwMode="auto">
          <a:xfrm>
            <a:off x="9204575" y="4135967"/>
            <a:ext cx="366087" cy="366185"/>
          </a:xfrm>
          <a:custGeom>
            <a:avLst/>
            <a:gdLst>
              <a:gd name="T0" fmla="*/ 339 w 634"/>
              <a:gd name="T1" fmla="*/ 191 h 634"/>
              <a:gd name="T2" fmla="*/ 339 w 634"/>
              <a:gd name="T3" fmla="*/ 191 h 634"/>
              <a:gd name="T4" fmla="*/ 324 w 634"/>
              <a:gd name="T5" fmla="*/ 176 h 634"/>
              <a:gd name="T6" fmla="*/ 295 w 634"/>
              <a:gd name="T7" fmla="*/ 191 h 634"/>
              <a:gd name="T8" fmla="*/ 192 w 634"/>
              <a:gd name="T9" fmla="*/ 294 h 634"/>
              <a:gd name="T10" fmla="*/ 192 w 634"/>
              <a:gd name="T11" fmla="*/ 324 h 634"/>
              <a:gd name="T12" fmla="*/ 221 w 634"/>
              <a:gd name="T13" fmla="*/ 324 h 634"/>
              <a:gd name="T14" fmla="*/ 295 w 634"/>
              <a:gd name="T15" fmla="*/ 250 h 634"/>
              <a:gd name="T16" fmla="*/ 295 w 634"/>
              <a:gd name="T17" fmla="*/ 456 h 634"/>
              <a:gd name="T18" fmla="*/ 324 w 634"/>
              <a:gd name="T19" fmla="*/ 471 h 634"/>
              <a:gd name="T20" fmla="*/ 339 w 634"/>
              <a:gd name="T21" fmla="*/ 456 h 634"/>
              <a:gd name="T22" fmla="*/ 339 w 634"/>
              <a:gd name="T23" fmla="*/ 250 h 634"/>
              <a:gd name="T24" fmla="*/ 412 w 634"/>
              <a:gd name="T25" fmla="*/ 324 h 634"/>
              <a:gd name="T26" fmla="*/ 442 w 634"/>
              <a:gd name="T27" fmla="*/ 324 h 634"/>
              <a:gd name="T28" fmla="*/ 442 w 634"/>
              <a:gd name="T29" fmla="*/ 294 h 634"/>
              <a:gd name="T30" fmla="*/ 339 w 634"/>
              <a:gd name="T31" fmla="*/ 191 h 634"/>
              <a:gd name="T32" fmla="*/ 324 w 634"/>
              <a:gd name="T33" fmla="*/ 0 h 634"/>
              <a:gd name="T34" fmla="*/ 324 w 634"/>
              <a:gd name="T35" fmla="*/ 0 h 634"/>
              <a:gd name="T36" fmla="*/ 0 w 634"/>
              <a:gd name="T37" fmla="*/ 309 h 634"/>
              <a:gd name="T38" fmla="*/ 324 w 634"/>
              <a:gd name="T39" fmla="*/ 633 h 634"/>
              <a:gd name="T40" fmla="*/ 633 w 634"/>
              <a:gd name="T41" fmla="*/ 309 h 634"/>
              <a:gd name="T42" fmla="*/ 324 w 634"/>
              <a:gd name="T43" fmla="*/ 0 h 634"/>
              <a:gd name="T44" fmla="*/ 324 w 634"/>
              <a:gd name="T45" fmla="*/ 589 h 634"/>
              <a:gd name="T46" fmla="*/ 324 w 634"/>
              <a:gd name="T47" fmla="*/ 589 h 634"/>
              <a:gd name="T48" fmla="*/ 45 w 634"/>
              <a:gd name="T49" fmla="*/ 309 h 634"/>
              <a:gd name="T50" fmla="*/ 324 w 634"/>
              <a:gd name="T51" fmla="*/ 44 h 634"/>
              <a:gd name="T52" fmla="*/ 589 w 634"/>
              <a:gd name="T53" fmla="*/ 309 h 634"/>
              <a:gd name="T54" fmla="*/ 324 w 634"/>
              <a:gd name="T55" fmla="*/ 589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34" h="634">
                <a:moveTo>
                  <a:pt x="339" y="191"/>
                </a:moveTo>
                <a:lnTo>
                  <a:pt x="339" y="191"/>
                </a:lnTo>
                <a:cubicBezTo>
                  <a:pt x="339" y="176"/>
                  <a:pt x="324" y="176"/>
                  <a:pt x="324" y="176"/>
                </a:cubicBezTo>
                <a:cubicBezTo>
                  <a:pt x="310" y="176"/>
                  <a:pt x="310" y="176"/>
                  <a:pt x="295" y="191"/>
                </a:cubicBezTo>
                <a:cubicBezTo>
                  <a:pt x="192" y="294"/>
                  <a:pt x="192" y="294"/>
                  <a:pt x="192" y="294"/>
                </a:cubicBezTo>
                <a:cubicBezTo>
                  <a:pt x="177" y="309"/>
                  <a:pt x="177" y="324"/>
                  <a:pt x="192" y="324"/>
                </a:cubicBezTo>
                <a:cubicBezTo>
                  <a:pt x="192" y="338"/>
                  <a:pt x="207" y="338"/>
                  <a:pt x="221" y="324"/>
                </a:cubicBezTo>
                <a:cubicBezTo>
                  <a:pt x="295" y="250"/>
                  <a:pt x="295" y="250"/>
                  <a:pt x="295" y="250"/>
                </a:cubicBezTo>
                <a:cubicBezTo>
                  <a:pt x="295" y="456"/>
                  <a:pt x="295" y="456"/>
                  <a:pt x="295" y="456"/>
                </a:cubicBezTo>
                <a:cubicBezTo>
                  <a:pt x="295" y="456"/>
                  <a:pt x="310" y="471"/>
                  <a:pt x="324" y="471"/>
                </a:cubicBezTo>
                <a:lnTo>
                  <a:pt x="339" y="456"/>
                </a:lnTo>
                <a:cubicBezTo>
                  <a:pt x="339" y="250"/>
                  <a:pt x="339" y="250"/>
                  <a:pt x="339" y="250"/>
                </a:cubicBezTo>
                <a:cubicBezTo>
                  <a:pt x="412" y="324"/>
                  <a:pt x="412" y="324"/>
                  <a:pt x="412" y="324"/>
                </a:cubicBezTo>
                <a:cubicBezTo>
                  <a:pt x="428" y="338"/>
                  <a:pt x="442" y="338"/>
                  <a:pt x="442" y="324"/>
                </a:cubicBezTo>
                <a:cubicBezTo>
                  <a:pt x="457" y="324"/>
                  <a:pt x="457" y="309"/>
                  <a:pt x="442" y="294"/>
                </a:cubicBezTo>
                <a:lnTo>
                  <a:pt x="339" y="191"/>
                </a:lnTo>
                <a:close/>
                <a:moveTo>
                  <a:pt x="324" y="0"/>
                </a:moveTo>
                <a:lnTo>
                  <a:pt x="324" y="0"/>
                </a:lnTo>
                <a:cubicBezTo>
                  <a:pt x="148" y="0"/>
                  <a:pt x="0" y="147"/>
                  <a:pt x="0" y="309"/>
                </a:cubicBezTo>
                <a:cubicBezTo>
                  <a:pt x="0" y="485"/>
                  <a:pt x="148" y="633"/>
                  <a:pt x="324" y="633"/>
                </a:cubicBezTo>
                <a:cubicBezTo>
                  <a:pt x="486" y="633"/>
                  <a:pt x="633" y="485"/>
                  <a:pt x="633" y="309"/>
                </a:cubicBezTo>
                <a:cubicBezTo>
                  <a:pt x="633" y="147"/>
                  <a:pt x="486" y="0"/>
                  <a:pt x="324" y="0"/>
                </a:cubicBezTo>
                <a:close/>
                <a:moveTo>
                  <a:pt x="324" y="589"/>
                </a:moveTo>
                <a:lnTo>
                  <a:pt x="324" y="589"/>
                </a:lnTo>
                <a:cubicBezTo>
                  <a:pt x="162" y="589"/>
                  <a:pt x="45" y="471"/>
                  <a:pt x="45" y="309"/>
                </a:cubicBezTo>
                <a:cubicBezTo>
                  <a:pt x="45" y="162"/>
                  <a:pt x="162" y="44"/>
                  <a:pt x="324" y="44"/>
                </a:cubicBezTo>
                <a:cubicBezTo>
                  <a:pt x="471" y="44"/>
                  <a:pt x="589" y="162"/>
                  <a:pt x="589" y="309"/>
                </a:cubicBezTo>
                <a:cubicBezTo>
                  <a:pt x="589" y="471"/>
                  <a:pt x="471" y="589"/>
                  <a:pt x="324" y="589"/>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28" name="Freeform 27">
            <a:extLst>
              <a:ext uri="{FF2B5EF4-FFF2-40B4-BE49-F238E27FC236}">
                <a16:creationId xmlns="" xmlns:a16="http://schemas.microsoft.com/office/drawing/2014/main" id="{3037FF0A-058B-4111-A521-CD33AD2166C6}"/>
              </a:ext>
            </a:extLst>
          </p:cNvPr>
          <p:cNvSpPr>
            <a:spLocks noChangeArrowheads="1"/>
          </p:cNvSpPr>
          <p:nvPr/>
        </p:nvSpPr>
        <p:spPr bwMode="auto">
          <a:xfrm>
            <a:off x="8618410" y="4135967"/>
            <a:ext cx="366089" cy="366185"/>
          </a:xfrm>
          <a:custGeom>
            <a:avLst/>
            <a:gdLst>
              <a:gd name="T0" fmla="*/ 441 w 634"/>
              <a:gd name="T1" fmla="*/ 294 h 634"/>
              <a:gd name="T2" fmla="*/ 441 w 634"/>
              <a:gd name="T3" fmla="*/ 294 h 634"/>
              <a:gd name="T4" fmla="*/ 338 w 634"/>
              <a:gd name="T5" fmla="*/ 191 h 634"/>
              <a:gd name="T6" fmla="*/ 309 w 634"/>
              <a:gd name="T7" fmla="*/ 191 h 634"/>
              <a:gd name="T8" fmla="*/ 309 w 634"/>
              <a:gd name="T9" fmla="*/ 221 h 634"/>
              <a:gd name="T10" fmla="*/ 383 w 634"/>
              <a:gd name="T11" fmla="*/ 294 h 634"/>
              <a:gd name="T12" fmla="*/ 176 w 634"/>
              <a:gd name="T13" fmla="*/ 294 h 634"/>
              <a:gd name="T14" fmla="*/ 162 w 634"/>
              <a:gd name="T15" fmla="*/ 309 h 634"/>
              <a:gd name="T16" fmla="*/ 176 w 634"/>
              <a:gd name="T17" fmla="*/ 338 h 634"/>
              <a:gd name="T18" fmla="*/ 383 w 634"/>
              <a:gd name="T19" fmla="*/ 338 h 634"/>
              <a:gd name="T20" fmla="*/ 309 w 634"/>
              <a:gd name="T21" fmla="*/ 412 h 634"/>
              <a:gd name="T22" fmla="*/ 309 w 634"/>
              <a:gd name="T23" fmla="*/ 442 h 634"/>
              <a:gd name="T24" fmla="*/ 338 w 634"/>
              <a:gd name="T25" fmla="*/ 442 h 634"/>
              <a:gd name="T26" fmla="*/ 441 w 634"/>
              <a:gd name="T27" fmla="*/ 338 h 634"/>
              <a:gd name="T28" fmla="*/ 441 w 634"/>
              <a:gd name="T29" fmla="*/ 309 h 634"/>
              <a:gd name="T30" fmla="*/ 441 w 634"/>
              <a:gd name="T31" fmla="*/ 294 h 634"/>
              <a:gd name="T32" fmla="*/ 309 w 634"/>
              <a:gd name="T33" fmla="*/ 0 h 634"/>
              <a:gd name="T34" fmla="*/ 309 w 634"/>
              <a:gd name="T35" fmla="*/ 0 h 634"/>
              <a:gd name="T36" fmla="*/ 0 w 634"/>
              <a:gd name="T37" fmla="*/ 309 h 634"/>
              <a:gd name="T38" fmla="*/ 309 w 634"/>
              <a:gd name="T39" fmla="*/ 633 h 634"/>
              <a:gd name="T40" fmla="*/ 633 w 634"/>
              <a:gd name="T41" fmla="*/ 309 h 634"/>
              <a:gd name="T42" fmla="*/ 309 w 634"/>
              <a:gd name="T43" fmla="*/ 0 h 634"/>
              <a:gd name="T44" fmla="*/ 309 w 634"/>
              <a:gd name="T45" fmla="*/ 589 h 634"/>
              <a:gd name="T46" fmla="*/ 309 w 634"/>
              <a:gd name="T47" fmla="*/ 589 h 634"/>
              <a:gd name="T48" fmla="*/ 44 w 634"/>
              <a:gd name="T49" fmla="*/ 309 h 634"/>
              <a:gd name="T50" fmla="*/ 309 w 634"/>
              <a:gd name="T51" fmla="*/ 44 h 634"/>
              <a:gd name="T52" fmla="*/ 588 w 634"/>
              <a:gd name="T53" fmla="*/ 309 h 634"/>
              <a:gd name="T54" fmla="*/ 309 w 634"/>
              <a:gd name="T55" fmla="*/ 589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34" h="634">
                <a:moveTo>
                  <a:pt x="441" y="294"/>
                </a:moveTo>
                <a:lnTo>
                  <a:pt x="441" y="294"/>
                </a:lnTo>
                <a:cubicBezTo>
                  <a:pt x="338" y="191"/>
                  <a:pt x="338" y="191"/>
                  <a:pt x="338" y="191"/>
                </a:cubicBezTo>
                <a:cubicBezTo>
                  <a:pt x="324" y="176"/>
                  <a:pt x="309" y="176"/>
                  <a:pt x="309" y="191"/>
                </a:cubicBezTo>
                <a:cubicBezTo>
                  <a:pt x="294" y="191"/>
                  <a:pt x="294" y="206"/>
                  <a:pt x="309" y="221"/>
                </a:cubicBezTo>
                <a:cubicBezTo>
                  <a:pt x="383" y="294"/>
                  <a:pt x="383" y="294"/>
                  <a:pt x="383" y="294"/>
                </a:cubicBezTo>
                <a:cubicBezTo>
                  <a:pt x="176" y="294"/>
                  <a:pt x="176" y="294"/>
                  <a:pt x="176" y="294"/>
                </a:cubicBezTo>
                <a:cubicBezTo>
                  <a:pt x="162" y="294"/>
                  <a:pt x="162" y="309"/>
                  <a:pt x="162" y="309"/>
                </a:cubicBezTo>
                <a:cubicBezTo>
                  <a:pt x="162" y="324"/>
                  <a:pt x="162" y="338"/>
                  <a:pt x="176" y="338"/>
                </a:cubicBezTo>
                <a:cubicBezTo>
                  <a:pt x="383" y="338"/>
                  <a:pt x="383" y="338"/>
                  <a:pt x="383" y="338"/>
                </a:cubicBezTo>
                <a:cubicBezTo>
                  <a:pt x="309" y="412"/>
                  <a:pt x="309" y="412"/>
                  <a:pt x="309" y="412"/>
                </a:cubicBezTo>
                <a:cubicBezTo>
                  <a:pt x="294" y="427"/>
                  <a:pt x="294" y="442"/>
                  <a:pt x="309" y="442"/>
                </a:cubicBezTo>
                <a:cubicBezTo>
                  <a:pt x="309" y="456"/>
                  <a:pt x="324" y="456"/>
                  <a:pt x="338" y="442"/>
                </a:cubicBezTo>
                <a:cubicBezTo>
                  <a:pt x="441" y="338"/>
                  <a:pt x="441" y="338"/>
                  <a:pt x="441" y="338"/>
                </a:cubicBezTo>
                <a:cubicBezTo>
                  <a:pt x="441" y="324"/>
                  <a:pt x="441" y="324"/>
                  <a:pt x="441" y="309"/>
                </a:cubicBezTo>
                <a:lnTo>
                  <a:pt x="441" y="294"/>
                </a:lnTo>
                <a:close/>
                <a:moveTo>
                  <a:pt x="309" y="0"/>
                </a:moveTo>
                <a:lnTo>
                  <a:pt x="309" y="0"/>
                </a:lnTo>
                <a:cubicBezTo>
                  <a:pt x="147" y="0"/>
                  <a:pt x="0" y="147"/>
                  <a:pt x="0" y="309"/>
                </a:cubicBezTo>
                <a:cubicBezTo>
                  <a:pt x="0" y="485"/>
                  <a:pt x="147" y="633"/>
                  <a:pt x="309" y="633"/>
                </a:cubicBezTo>
                <a:cubicBezTo>
                  <a:pt x="485" y="633"/>
                  <a:pt x="633" y="485"/>
                  <a:pt x="633" y="309"/>
                </a:cubicBezTo>
                <a:cubicBezTo>
                  <a:pt x="633" y="147"/>
                  <a:pt x="485" y="0"/>
                  <a:pt x="309" y="0"/>
                </a:cubicBezTo>
                <a:close/>
                <a:moveTo>
                  <a:pt x="309" y="589"/>
                </a:moveTo>
                <a:lnTo>
                  <a:pt x="309" y="589"/>
                </a:lnTo>
                <a:cubicBezTo>
                  <a:pt x="162" y="589"/>
                  <a:pt x="44" y="471"/>
                  <a:pt x="44" y="309"/>
                </a:cubicBezTo>
                <a:cubicBezTo>
                  <a:pt x="44" y="162"/>
                  <a:pt x="162" y="44"/>
                  <a:pt x="309" y="44"/>
                </a:cubicBezTo>
                <a:cubicBezTo>
                  <a:pt x="471" y="44"/>
                  <a:pt x="588" y="162"/>
                  <a:pt x="588" y="309"/>
                </a:cubicBezTo>
                <a:cubicBezTo>
                  <a:pt x="588" y="471"/>
                  <a:pt x="471" y="589"/>
                  <a:pt x="309" y="589"/>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29" name="Freeform 28">
            <a:extLst>
              <a:ext uri="{FF2B5EF4-FFF2-40B4-BE49-F238E27FC236}">
                <a16:creationId xmlns="" xmlns:a16="http://schemas.microsoft.com/office/drawing/2014/main" id="{16298D16-3012-4BEF-AB7C-E94C71CB2AA4}"/>
              </a:ext>
            </a:extLst>
          </p:cNvPr>
          <p:cNvSpPr>
            <a:spLocks noChangeArrowheads="1"/>
          </p:cNvSpPr>
          <p:nvPr/>
        </p:nvSpPr>
        <p:spPr bwMode="auto">
          <a:xfrm>
            <a:off x="8034363" y="4135967"/>
            <a:ext cx="355508" cy="366185"/>
          </a:xfrm>
          <a:custGeom>
            <a:avLst/>
            <a:gdLst>
              <a:gd name="T0" fmla="*/ 309 w 619"/>
              <a:gd name="T1" fmla="*/ 0 h 634"/>
              <a:gd name="T2" fmla="*/ 309 w 619"/>
              <a:gd name="T3" fmla="*/ 0 h 634"/>
              <a:gd name="T4" fmla="*/ 0 w 619"/>
              <a:gd name="T5" fmla="*/ 309 h 634"/>
              <a:gd name="T6" fmla="*/ 309 w 619"/>
              <a:gd name="T7" fmla="*/ 633 h 634"/>
              <a:gd name="T8" fmla="*/ 618 w 619"/>
              <a:gd name="T9" fmla="*/ 309 h 634"/>
              <a:gd name="T10" fmla="*/ 309 w 619"/>
              <a:gd name="T11" fmla="*/ 0 h 634"/>
              <a:gd name="T12" fmla="*/ 309 w 619"/>
              <a:gd name="T13" fmla="*/ 589 h 634"/>
              <a:gd name="T14" fmla="*/ 309 w 619"/>
              <a:gd name="T15" fmla="*/ 589 h 634"/>
              <a:gd name="T16" fmla="*/ 29 w 619"/>
              <a:gd name="T17" fmla="*/ 309 h 634"/>
              <a:gd name="T18" fmla="*/ 309 w 619"/>
              <a:gd name="T19" fmla="*/ 44 h 634"/>
              <a:gd name="T20" fmla="*/ 589 w 619"/>
              <a:gd name="T21" fmla="*/ 309 h 634"/>
              <a:gd name="T22" fmla="*/ 309 w 619"/>
              <a:gd name="T23" fmla="*/ 589 h 634"/>
              <a:gd name="T24" fmla="*/ 441 w 619"/>
              <a:gd name="T25" fmla="*/ 294 h 634"/>
              <a:gd name="T26" fmla="*/ 441 w 619"/>
              <a:gd name="T27" fmla="*/ 294 h 634"/>
              <a:gd name="T28" fmla="*/ 235 w 619"/>
              <a:gd name="T29" fmla="*/ 294 h 634"/>
              <a:gd name="T30" fmla="*/ 324 w 619"/>
              <a:gd name="T31" fmla="*/ 221 h 634"/>
              <a:gd name="T32" fmla="*/ 324 w 619"/>
              <a:gd name="T33" fmla="*/ 191 h 634"/>
              <a:gd name="T34" fmla="*/ 294 w 619"/>
              <a:gd name="T35" fmla="*/ 191 h 634"/>
              <a:gd name="T36" fmla="*/ 177 w 619"/>
              <a:gd name="T37" fmla="*/ 294 h 634"/>
              <a:gd name="T38" fmla="*/ 177 w 619"/>
              <a:gd name="T39" fmla="*/ 309 h 634"/>
              <a:gd name="T40" fmla="*/ 177 w 619"/>
              <a:gd name="T41" fmla="*/ 338 h 634"/>
              <a:gd name="T42" fmla="*/ 294 w 619"/>
              <a:gd name="T43" fmla="*/ 442 h 634"/>
              <a:gd name="T44" fmla="*/ 324 w 619"/>
              <a:gd name="T45" fmla="*/ 442 h 634"/>
              <a:gd name="T46" fmla="*/ 324 w 619"/>
              <a:gd name="T47" fmla="*/ 412 h 634"/>
              <a:gd name="T48" fmla="*/ 235 w 619"/>
              <a:gd name="T49" fmla="*/ 338 h 634"/>
              <a:gd name="T50" fmla="*/ 441 w 619"/>
              <a:gd name="T51" fmla="*/ 338 h 634"/>
              <a:gd name="T52" fmla="*/ 471 w 619"/>
              <a:gd name="T53" fmla="*/ 309 h 634"/>
              <a:gd name="T54" fmla="*/ 441 w 619"/>
              <a:gd name="T55" fmla="*/ 294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19" h="634">
                <a:moveTo>
                  <a:pt x="309" y="0"/>
                </a:moveTo>
                <a:lnTo>
                  <a:pt x="309" y="0"/>
                </a:lnTo>
                <a:cubicBezTo>
                  <a:pt x="132" y="0"/>
                  <a:pt x="0" y="147"/>
                  <a:pt x="0" y="309"/>
                </a:cubicBezTo>
                <a:cubicBezTo>
                  <a:pt x="0" y="485"/>
                  <a:pt x="132" y="633"/>
                  <a:pt x="309" y="633"/>
                </a:cubicBezTo>
                <a:cubicBezTo>
                  <a:pt x="486" y="633"/>
                  <a:pt x="618" y="485"/>
                  <a:pt x="618" y="309"/>
                </a:cubicBezTo>
                <a:cubicBezTo>
                  <a:pt x="618" y="147"/>
                  <a:pt x="486" y="0"/>
                  <a:pt x="309" y="0"/>
                </a:cubicBezTo>
                <a:close/>
                <a:moveTo>
                  <a:pt x="309" y="589"/>
                </a:moveTo>
                <a:lnTo>
                  <a:pt x="309" y="589"/>
                </a:lnTo>
                <a:cubicBezTo>
                  <a:pt x="162" y="589"/>
                  <a:pt x="29" y="471"/>
                  <a:pt x="29" y="309"/>
                </a:cubicBezTo>
                <a:cubicBezTo>
                  <a:pt x="29" y="162"/>
                  <a:pt x="162" y="44"/>
                  <a:pt x="309" y="44"/>
                </a:cubicBezTo>
                <a:cubicBezTo>
                  <a:pt x="456" y="44"/>
                  <a:pt x="589" y="162"/>
                  <a:pt x="589" y="309"/>
                </a:cubicBezTo>
                <a:cubicBezTo>
                  <a:pt x="589" y="471"/>
                  <a:pt x="456" y="589"/>
                  <a:pt x="309" y="589"/>
                </a:cubicBezTo>
                <a:close/>
                <a:moveTo>
                  <a:pt x="441" y="294"/>
                </a:moveTo>
                <a:lnTo>
                  <a:pt x="441" y="294"/>
                </a:lnTo>
                <a:cubicBezTo>
                  <a:pt x="235" y="294"/>
                  <a:pt x="235" y="294"/>
                  <a:pt x="235" y="294"/>
                </a:cubicBezTo>
                <a:cubicBezTo>
                  <a:pt x="324" y="221"/>
                  <a:pt x="324" y="221"/>
                  <a:pt x="324" y="221"/>
                </a:cubicBezTo>
                <a:cubicBezTo>
                  <a:pt x="324" y="206"/>
                  <a:pt x="324" y="191"/>
                  <a:pt x="324" y="191"/>
                </a:cubicBezTo>
                <a:cubicBezTo>
                  <a:pt x="309" y="176"/>
                  <a:pt x="294" y="176"/>
                  <a:pt x="294" y="191"/>
                </a:cubicBezTo>
                <a:cubicBezTo>
                  <a:pt x="177" y="294"/>
                  <a:pt x="177" y="294"/>
                  <a:pt x="177" y="294"/>
                </a:cubicBezTo>
                <a:lnTo>
                  <a:pt x="177" y="309"/>
                </a:lnTo>
                <a:cubicBezTo>
                  <a:pt x="177" y="324"/>
                  <a:pt x="177" y="324"/>
                  <a:pt x="177" y="338"/>
                </a:cubicBezTo>
                <a:cubicBezTo>
                  <a:pt x="294" y="442"/>
                  <a:pt x="294" y="442"/>
                  <a:pt x="294" y="442"/>
                </a:cubicBezTo>
                <a:cubicBezTo>
                  <a:pt x="294" y="456"/>
                  <a:pt x="309" y="456"/>
                  <a:pt x="324" y="442"/>
                </a:cubicBezTo>
                <a:cubicBezTo>
                  <a:pt x="324" y="442"/>
                  <a:pt x="324" y="427"/>
                  <a:pt x="324" y="412"/>
                </a:cubicBezTo>
                <a:cubicBezTo>
                  <a:pt x="235" y="338"/>
                  <a:pt x="235" y="338"/>
                  <a:pt x="235" y="338"/>
                </a:cubicBezTo>
                <a:cubicBezTo>
                  <a:pt x="441" y="338"/>
                  <a:pt x="441" y="338"/>
                  <a:pt x="441" y="338"/>
                </a:cubicBezTo>
                <a:cubicBezTo>
                  <a:pt x="456" y="338"/>
                  <a:pt x="471" y="324"/>
                  <a:pt x="471" y="309"/>
                </a:cubicBezTo>
                <a:cubicBezTo>
                  <a:pt x="471" y="309"/>
                  <a:pt x="456" y="294"/>
                  <a:pt x="441" y="294"/>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30" name="Freeform 29">
            <a:extLst>
              <a:ext uri="{FF2B5EF4-FFF2-40B4-BE49-F238E27FC236}">
                <a16:creationId xmlns="" xmlns:a16="http://schemas.microsoft.com/office/drawing/2014/main" id="{4977D676-1EC3-405C-96C4-96AAB623580C}"/>
              </a:ext>
            </a:extLst>
          </p:cNvPr>
          <p:cNvSpPr>
            <a:spLocks noChangeArrowheads="1"/>
          </p:cNvSpPr>
          <p:nvPr/>
        </p:nvSpPr>
        <p:spPr bwMode="auto">
          <a:xfrm>
            <a:off x="7439734" y="4135967"/>
            <a:ext cx="366087" cy="366185"/>
          </a:xfrm>
          <a:custGeom>
            <a:avLst/>
            <a:gdLst>
              <a:gd name="T0" fmla="*/ 324 w 634"/>
              <a:gd name="T1" fmla="*/ 0 h 634"/>
              <a:gd name="T2" fmla="*/ 324 w 634"/>
              <a:gd name="T3" fmla="*/ 0 h 634"/>
              <a:gd name="T4" fmla="*/ 0 w 634"/>
              <a:gd name="T5" fmla="*/ 309 h 634"/>
              <a:gd name="T6" fmla="*/ 324 w 634"/>
              <a:gd name="T7" fmla="*/ 633 h 634"/>
              <a:gd name="T8" fmla="*/ 633 w 634"/>
              <a:gd name="T9" fmla="*/ 309 h 634"/>
              <a:gd name="T10" fmla="*/ 324 w 634"/>
              <a:gd name="T11" fmla="*/ 0 h 634"/>
              <a:gd name="T12" fmla="*/ 324 w 634"/>
              <a:gd name="T13" fmla="*/ 589 h 634"/>
              <a:gd name="T14" fmla="*/ 324 w 634"/>
              <a:gd name="T15" fmla="*/ 589 h 634"/>
              <a:gd name="T16" fmla="*/ 44 w 634"/>
              <a:gd name="T17" fmla="*/ 309 h 634"/>
              <a:gd name="T18" fmla="*/ 324 w 634"/>
              <a:gd name="T19" fmla="*/ 44 h 634"/>
              <a:gd name="T20" fmla="*/ 589 w 634"/>
              <a:gd name="T21" fmla="*/ 309 h 634"/>
              <a:gd name="T22" fmla="*/ 324 w 634"/>
              <a:gd name="T23" fmla="*/ 589 h 634"/>
              <a:gd name="T24" fmla="*/ 457 w 634"/>
              <a:gd name="T25" fmla="*/ 221 h 634"/>
              <a:gd name="T26" fmla="*/ 457 w 634"/>
              <a:gd name="T27" fmla="*/ 221 h 634"/>
              <a:gd name="T28" fmla="*/ 324 w 634"/>
              <a:gd name="T29" fmla="*/ 368 h 634"/>
              <a:gd name="T30" fmla="*/ 177 w 634"/>
              <a:gd name="T31" fmla="*/ 221 h 634"/>
              <a:gd name="T32" fmla="*/ 148 w 634"/>
              <a:gd name="T33" fmla="*/ 221 h 634"/>
              <a:gd name="T34" fmla="*/ 148 w 634"/>
              <a:gd name="T35" fmla="*/ 250 h 634"/>
              <a:gd name="T36" fmla="*/ 295 w 634"/>
              <a:gd name="T37" fmla="*/ 397 h 634"/>
              <a:gd name="T38" fmla="*/ 324 w 634"/>
              <a:gd name="T39" fmla="*/ 412 h 634"/>
              <a:gd name="T40" fmla="*/ 339 w 634"/>
              <a:gd name="T41" fmla="*/ 397 h 634"/>
              <a:gd name="T42" fmla="*/ 486 w 634"/>
              <a:gd name="T43" fmla="*/ 250 h 634"/>
              <a:gd name="T44" fmla="*/ 486 w 634"/>
              <a:gd name="T45" fmla="*/ 221 h 634"/>
              <a:gd name="T46" fmla="*/ 457 w 634"/>
              <a:gd name="T47" fmla="*/ 221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34" h="634">
                <a:moveTo>
                  <a:pt x="324" y="0"/>
                </a:moveTo>
                <a:lnTo>
                  <a:pt x="324" y="0"/>
                </a:lnTo>
                <a:cubicBezTo>
                  <a:pt x="148" y="0"/>
                  <a:pt x="0" y="147"/>
                  <a:pt x="0" y="309"/>
                </a:cubicBezTo>
                <a:cubicBezTo>
                  <a:pt x="0" y="485"/>
                  <a:pt x="148" y="633"/>
                  <a:pt x="324" y="633"/>
                </a:cubicBezTo>
                <a:cubicBezTo>
                  <a:pt x="486" y="633"/>
                  <a:pt x="633" y="485"/>
                  <a:pt x="633" y="309"/>
                </a:cubicBezTo>
                <a:cubicBezTo>
                  <a:pt x="633" y="147"/>
                  <a:pt x="486" y="0"/>
                  <a:pt x="324" y="0"/>
                </a:cubicBezTo>
                <a:close/>
                <a:moveTo>
                  <a:pt x="324" y="589"/>
                </a:moveTo>
                <a:lnTo>
                  <a:pt x="324" y="589"/>
                </a:lnTo>
                <a:cubicBezTo>
                  <a:pt x="162" y="589"/>
                  <a:pt x="44" y="471"/>
                  <a:pt x="44" y="309"/>
                </a:cubicBezTo>
                <a:cubicBezTo>
                  <a:pt x="44" y="162"/>
                  <a:pt x="162" y="44"/>
                  <a:pt x="324" y="44"/>
                </a:cubicBezTo>
                <a:cubicBezTo>
                  <a:pt x="471" y="44"/>
                  <a:pt x="589" y="162"/>
                  <a:pt x="589" y="309"/>
                </a:cubicBezTo>
                <a:cubicBezTo>
                  <a:pt x="589" y="471"/>
                  <a:pt x="471" y="589"/>
                  <a:pt x="324" y="589"/>
                </a:cubicBezTo>
                <a:close/>
                <a:moveTo>
                  <a:pt x="457" y="221"/>
                </a:moveTo>
                <a:lnTo>
                  <a:pt x="457" y="221"/>
                </a:lnTo>
                <a:cubicBezTo>
                  <a:pt x="324" y="368"/>
                  <a:pt x="324" y="368"/>
                  <a:pt x="324" y="368"/>
                </a:cubicBezTo>
                <a:cubicBezTo>
                  <a:pt x="177" y="221"/>
                  <a:pt x="177" y="221"/>
                  <a:pt x="177" y="221"/>
                </a:cubicBezTo>
                <a:cubicBezTo>
                  <a:pt x="177" y="221"/>
                  <a:pt x="162" y="221"/>
                  <a:pt x="148" y="221"/>
                </a:cubicBezTo>
                <a:cubicBezTo>
                  <a:pt x="148" y="235"/>
                  <a:pt x="148" y="250"/>
                  <a:pt x="148" y="250"/>
                </a:cubicBezTo>
                <a:cubicBezTo>
                  <a:pt x="295" y="397"/>
                  <a:pt x="295" y="397"/>
                  <a:pt x="295" y="397"/>
                </a:cubicBezTo>
                <a:cubicBezTo>
                  <a:pt x="310" y="412"/>
                  <a:pt x="310" y="412"/>
                  <a:pt x="324" y="412"/>
                </a:cubicBezTo>
                <a:cubicBezTo>
                  <a:pt x="324" y="412"/>
                  <a:pt x="339" y="412"/>
                  <a:pt x="339" y="397"/>
                </a:cubicBezTo>
                <a:cubicBezTo>
                  <a:pt x="486" y="250"/>
                  <a:pt x="486" y="250"/>
                  <a:pt x="486" y="250"/>
                </a:cubicBezTo>
                <a:cubicBezTo>
                  <a:pt x="501" y="250"/>
                  <a:pt x="501" y="235"/>
                  <a:pt x="486" y="221"/>
                </a:cubicBezTo>
                <a:cubicBezTo>
                  <a:pt x="486" y="221"/>
                  <a:pt x="471" y="221"/>
                  <a:pt x="457" y="221"/>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31" name="Freeform 30">
            <a:extLst>
              <a:ext uri="{FF2B5EF4-FFF2-40B4-BE49-F238E27FC236}">
                <a16:creationId xmlns="" xmlns:a16="http://schemas.microsoft.com/office/drawing/2014/main" id="{66C19B96-75A1-4760-961D-D6767FFC76D7}"/>
              </a:ext>
            </a:extLst>
          </p:cNvPr>
          <p:cNvSpPr>
            <a:spLocks noChangeArrowheads="1"/>
          </p:cNvSpPr>
          <p:nvPr/>
        </p:nvSpPr>
        <p:spPr bwMode="auto">
          <a:xfrm>
            <a:off x="6855687" y="4135967"/>
            <a:ext cx="366087" cy="366185"/>
          </a:xfrm>
          <a:custGeom>
            <a:avLst/>
            <a:gdLst>
              <a:gd name="T0" fmla="*/ 338 w 634"/>
              <a:gd name="T1" fmla="*/ 221 h 634"/>
              <a:gd name="T2" fmla="*/ 338 w 634"/>
              <a:gd name="T3" fmla="*/ 221 h 634"/>
              <a:gd name="T4" fmla="*/ 309 w 634"/>
              <a:gd name="T5" fmla="*/ 221 h 634"/>
              <a:gd name="T6" fmla="*/ 294 w 634"/>
              <a:gd name="T7" fmla="*/ 221 h 634"/>
              <a:gd name="T8" fmla="*/ 147 w 634"/>
              <a:gd name="T9" fmla="*/ 368 h 634"/>
              <a:gd name="T10" fmla="*/ 147 w 634"/>
              <a:gd name="T11" fmla="*/ 397 h 634"/>
              <a:gd name="T12" fmla="*/ 176 w 634"/>
              <a:gd name="T13" fmla="*/ 397 h 634"/>
              <a:gd name="T14" fmla="*/ 309 w 634"/>
              <a:gd name="T15" fmla="*/ 265 h 634"/>
              <a:gd name="T16" fmla="*/ 456 w 634"/>
              <a:gd name="T17" fmla="*/ 397 h 634"/>
              <a:gd name="T18" fmla="*/ 485 w 634"/>
              <a:gd name="T19" fmla="*/ 397 h 634"/>
              <a:gd name="T20" fmla="*/ 485 w 634"/>
              <a:gd name="T21" fmla="*/ 368 h 634"/>
              <a:gd name="T22" fmla="*/ 338 w 634"/>
              <a:gd name="T23" fmla="*/ 221 h 634"/>
              <a:gd name="T24" fmla="*/ 309 w 634"/>
              <a:gd name="T25" fmla="*/ 0 h 634"/>
              <a:gd name="T26" fmla="*/ 309 w 634"/>
              <a:gd name="T27" fmla="*/ 0 h 634"/>
              <a:gd name="T28" fmla="*/ 0 w 634"/>
              <a:gd name="T29" fmla="*/ 309 h 634"/>
              <a:gd name="T30" fmla="*/ 309 w 634"/>
              <a:gd name="T31" fmla="*/ 633 h 634"/>
              <a:gd name="T32" fmla="*/ 633 w 634"/>
              <a:gd name="T33" fmla="*/ 309 h 634"/>
              <a:gd name="T34" fmla="*/ 309 w 634"/>
              <a:gd name="T35" fmla="*/ 0 h 634"/>
              <a:gd name="T36" fmla="*/ 309 w 634"/>
              <a:gd name="T37" fmla="*/ 589 h 634"/>
              <a:gd name="T38" fmla="*/ 309 w 634"/>
              <a:gd name="T39" fmla="*/ 589 h 634"/>
              <a:gd name="T40" fmla="*/ 44 w 634"/>
              <a:gd name="T41" fmla="*/ 309 h 634"/>
              <a:gd name="T42" fmla="*/ 309 w 634"/>
              <a:gd name="T43" fmla="*/ 44 h 634"/>
              <a:gd name="T44" fmla="*/ 588 w 634"/>
              <a:gd name="T45" fmla="*/ 309 h 634"/>
              <a:gd name="T46" fmla="*/ 309 w 634"/>
              <a:gd name="T47" fmla="*/ 589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34" h="634">
                <a:moveTo>
                  <a:pt x="338" y="221"/>
                </a:moveTo>
                <a:lnTo>
                  <a:pt x="338" y="221"/>
                </a:lnTo>
                <a:cubicBezTo>
                  <a:pt x="324" y="221"/>
                  <a:pt x="324" y="221"/>
                  <a:pt x="309" y="221"/>
                </a:cubicBezTo>
                <a:lnTo>
                  <a:pt x="294" y="221"/>
                </a:lnTo>
                <a:cubicBezTo>
                  <a:pt x="147" y="368"/>
                  <a:pt x="147" y="368"/>
                  <a:pt x="147" y="368"/>
                </a:cubicBezTo>
                <a:cubicBezTo>
                  <a:pt x="132" y="383"/>
                  <a:pt x="132" y="397"/>
                  <a:pt x="147" y="397"/>
                </a:cubicBezTo>
                <a:cubicBezTo>
                  <a:pt x="147" y="412"/>
                  <a:pt x="162" y="412"/>
                  <a:pt x="176" y="397"/>
                </a:cubicBezTo>
                <a:cubicBezTo>
                  <a:pt x="309" y="265"/>
                  <a:pt x="309" y="265"/>
                  <a:pt x="309" y="265"/>
                </a:cubicBezTo>
                <a:cubicBezTo>
                  <a:pt x="456" y="397"/>
                  <a:pt x="456" y="397"/>
                  <a:pt x="456" y="397"/>
                </a:cubicBezTo>
                <a:cubicBezTo>
                  <a:pt x="456" y="412"/>
                  <a:pt x="471" y="412"/>
                  <a:pt x="485" y="397"/>
                </a:cubicBezTo>
                <a:cubicBezTo>
                  <a:pt x="485" y="397"/>
                  <a:pt x="485" y="383"/>
                  <a:pt x="485" y="368"/>
                </a:cubicBezTo>
                <a:lnTo>
                  <a:pt x="338" y="221"/>
                </a:lnTo>
                <a:close/>
                <a:moveTo>
                  <a:pt x="309" y="0"/>
                </a:moveTo>
                <a:lnTo>
                  <a:pt x="309" y="0"/>
                </a:lnTo>
                <a:cubicBezTo>
                  <a:pt x="147" y="0"/>
                  <a:pt x="0" y="147"/>
                  <a:pt x="0" y="309"/>
                </a:cubicBezTo>
                <a:cubicBezTo>
                  <a:pt x="0" y="485"/>
                  <a:pt x="147" y="633"/>
                  <a:pt x="309" y="633"/>
                </a:cubicBezTo>
                <a:cubicBezTo>
                  <a:pt x="485" y="633"/>
                  <a:pt x="633" y="485"/>
                  <a:pt x="633" y="309"/>
                </a:cubicBezTo>
                <a:cubicBezTo>
                  <a:pt x="633" y="147"/>
                  <a:pt x="485" y="0"/>
                  <a:pt x="309" y="0"/>
                </a:cubicBezTo>
                <a:close/>
                <a:moveTo>
                  <a:pt x="309" y="589"/>
                </a:moveTo>
                <a:lnTo>
                  <a:pt x="309" y="589"/>
                </a:lnTo>
                <a:cubicBezTo>
                  <a:pt x="162" y="589"/>
                  <a:pt x="44" y="471"/>
                  <a:pt x="44" y="309"/>
                </a:cubicBezTo>
                <a:cubicBezTo>
                  <a:pt x="44" y="162"/>
                  <a:pt x="162" y="44"/>
                  <a:pt x="309" y="44"/>
                </a:cubicBezTo>
                <a:cubicBezTo>
                  <a:pt x="471" y="44"/>
                  <a:pt x="588" y="162"/>
                  <a:pt x="588" y="309"/>
                </a:cubicBezTo>
                <a:cubicBezTo>
                  <a:pt x="588" y="471"/>
                  <a:pt x="471" y="589"/>
                  <a:pt x="309" y="589"/>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32" name="Freeform 31">
            <a:extLst>
              <a:ext uri="{FF2B5EF4-FFF2-40B4-BE49-F238E27FC236}">
                <a16:creationId xmlns="" xmlns:a16="http://schemas.microsoft.com/office/drawing/2014/main" id="{CDC23173-4A29-4ED8-9E52-94E47542280B}"/>
              </a:ext>
            </a:extLst>
          </p:cNvPr>
          <p:cNvSpPr>
            <a:spLocks noChangeArrowheads="1"/>
          </p:cNvSpPr>
          <p:nvPr/>
        </p:nvSpPr>
        <p:spPr bwMode="auto">
          <a:xfrm>
            <a:off x="6267407" y="4135967"/>
            <a:ext cx="355508" cy="366185"/>
          </a:xfrm>
          <a:custGeom>
            <a:avLst/>
            <a:gdLst>
              <a:gd name="T0" fmla="*/ 397 w 619"/>
              <a:gd name="T1" fmla="*/ 294 h 634"/>
              <a:gd name="T2" fmla="*/ 397 w 619"/>
              <a:gd name="T3" fmla="*/ 294 h 634"/>
              <a:gd name="T4" fmla="*/ 250 w 619"/>
              <a:gd name="T5" fmla="*/ 147 h 634"/>
              <a:gd name="T6" fmla="*/ 221 w 619"/>
              <a:gd name="T7" fmla="*/ 147 h 634"/>
              <a:gd name="T8" fmla="*/ 221 w 619"/>
              <a:gd name="T9" fmla="*/ 176 h 634"/>
              <a:gd name="T10" fmla="*/ 353 w 619"/>
              <a:gd name="T11" fmla="*/ 309 h 634"/>
              <a:gd name="T12" fmla="*/ 221 w 619"/>
              <a:gd name="T13" fmla="*/ 456 h 634"/>
              <a:gd name="T14" fmla="*/ 221 w 619"/>
              <a:gd name="T15" fmla="*/ 485 h 634"/>
              <a:gd name="T16" fmla="*/ 250 w 619"/>
              <a:gd name="T17" fmla="*/ 485 h 634"/>
              <a:gd name="T18" fmla="*/ 397 w 619"/>
              <a:gd name="T19" fmla="*/ 338 h 634"/>
              <a:gd name="T20" fmla="*/ 397 w 619"/>
              <a:gd name="T21" fmla="*/ 309 h 634"/>
              <a:gd name="T22" fmla="*/ 397 w 619"/>
              <a:gd name="T23" fmla="*/ 294 h 634"/>
              <a:gd name="T24" fmla="*/ 309 w 619"/>
              <a:gd name="T25" fmla="*/ 0 h 634"/>
              <a:gd name="T26" fmla="*/ 309 w 619"/>
              <a:gd name="T27" fmla="*/ 0 h 634"/>
              <a:gd name="T28" fmla="*/ 0 w 619"/>
              <a:gd name="T29" fmla="*/ 309 h 634"/>
              <a:gd name="T30" fmla="*/ 309 w 619"/>
              <a:gd name="T31" fmla="*/ 633 h 634"/>
              <a:gd name="T32" fmla="*/ 618 w 619"/>
              <a:gd name="T33" fmla="*/ 309 h 634"/>
              <a:gd name="T34" fmla="*/ 309 w 619"/>
              <a:gd name="T35" fmla="*/ 0 h 634"/>
              <a:gd name="T36" fmla="*/ 309 w 619"/>
              <a:gd name="T37" fmla="*/ 589 h 634"/>
              <a:gd name="T38" fmla="*/ 309 w 619"/>
              <a:gd name="T39" fmla="*/ 589 h 634"/>
              <a:gd name="T40" fmla="*/ 29 w 619"/>
              <a:gd name="T41" fmla="*/ 309 h 634"/>
              <a:gd name="T42" fmla="*/ 309 w 619"/>
              <a:gd name="T43" fmla="*/ 44 h 634"/>
              <a:gd name="T44" fmla="*/ 589 w 619"/>
              <a:gd name="T45" fmla="*/ 309 h 634"/>
              <a:gd name="T46" fmla="*/ 309 w 619"/>
              <a:gd name="T47" fmla="*/ 589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19" h="634">
                <a:moveTo>
                  <a:pt x="397" y="294"/>
                </a:moveTo>
                <a:lnTo>
                  <a:pt x="397" y="294"/>
                </a:lnTo>
                <a:cubicBezTo>
                  <a:pt x="250" y="147"/>
                  <a:pt x="250" y="147"/>
                  <a:pt x="250" y="147"/>
                </a:cubicBezTo>
                <a:cubicBezTo>
                  <a:pt x="235" y="132"/>
                  <a:pt x="221" y="132"/>
                  <a:pt x="221" y="147"/>
                </a:cubicBezTo>
                <a:cubicBezTo>
                  <a:pt x="206" y="147"/>
                  <a:pt x="206" y="162"/>
                  <a:pt x="221" y="176"/>
                </a:cubicBezTo>
                <a:cubicBezTo>
                  <a:pt x="353" y="309"/>
                  <a:pt x="353" y="309"/>
                  <a:pt x="353" y="309"/>
                </a:cubicBezTo>
                <a:cubicBezTo>
                  <a:pt x="221" y="456"/>
                  <a:pt x="221" y="456"/>
                  <a:pt x="221" y="456"/>
                </a:cubicBezTo>
                <a:cubicBezTo>
                  <a:pt x="206" y="456"/>
                  <a:pt x="206" y="471"/>
                  <a:pt x="221" y="485"/>
                </a:cubicBezTo>
                <a:cubicBezTo>
                  <a:pt x="221" y="485"/>
                  <a:pt x="235" y="485"/>
                  <a:pt x="250" y="485"/>
                </a:cubicBezTo>
                <a:cubicBezTo>
                  <a:pt x="397" y="338"/>
                  <a:pt x="397" y="338"/>
                  <a:pt x="397" y="338"/>
                </a:cubicBezTo>
                <a:cubicBezTo>
                  <a:pt x="397" y="324"/>
                  <a:pt x="397" y="324"/>
                  <a:pt x="397" y="309"/>
                </a:cubicBezTo>
                <a:lnTo>
                  <a:pt x="397" y="294"/>
                </a:lnTo>
                <a:close/>
                <a:moveTo>
                  <a:pt x="309" y="0"/>
                </a:moveTo>
                <a:lnTo>
                  <a:pt x="309" y="0"/>
                </a:lnTo>
                <a:cubicBezTo>
                  <a:pt x="132" y="0"/>
                  <a:pt x="0" y="147"/>
                  <a:pt x="0" y="309"/>
                </a:cubicBezTo>
                <a:cubicBezTo>
                  <a:pt x="0" y="485"/>
                  <a:pt x="132" y="633"/>
                  <a:pt x="309" y="633"/>
                </a:cubicBezTo>
                <a:cubicBezTo>
                  <a:pt x="486" y="633"/>
                  <a:pt x="618" y="485"/>
                  <a:pt x="618" y="309"/>
                </a:cubicBezTo>
                <a:cubicBezTo>
                  <a:pt x="618" y="147"/>
                  <a:pt x="486" y="0"/>
                  <a:pt x="309" y="0"/>
                </a:cubicBezTo>
                <a:close/>
                <a:moveTo>
                  <a:pt x="309" y="589"/>
                </a:moveTo>
                <a:lnTo>
                  <a:pt x="309" y="589"/>
                </a:lnTo>
                <a:cubicBezTo>
                  <a:pt x="162" y="589"/>
                  <a:pt x="29" y="471"/>
                  <a:pt x="29" y="309"/>
                </a:cubicBezTo>
                <a:cubicBezTo>
                  <a:pt x="29" y="162"/>
                  <a:pt x="162" y="44"/>
                  <a:pt x="309" y="44"/>
                </a:cubicBezTo>
                <a:cubicBezTo>
                  <a:pt x="456" y="44"/>
                  <a:pt x="589" y="162"/>
                  <a:pt x="589" y="309"/>
                </a:cubicBezTo>
                <a:cubicBezTo>
                  <a:pt x="589" y="471"/>
                  <a:pt x="456" y="589"/>
                  <a:pt x="309" y="589"/>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33" name="Freeform 32">
            <a:extLst>
              <a:ext uri="{FF2B5EF4-FFF2-40B4-BE49-F238E27FC236}">
                <a16:creationId xmlns="" xmlns:a16="http://schemas.microsoft.com/office/drawing/2014/main" id="{28A9D9F5-D6BD-43CA-93F6-01D529319275}"/>
              </a:ext>
            </a:extLst>
          </p:cNvPr>
          <p:cNvSpPr>
            <a:spLocks noChangeArrowheads="1"/>
          </p:cNvSpPr>
          <p:nvPr/>
        </p:nvSpPr>
        <p:spPr bwMode="auto">
          <a:xfrm>
            <a:off x="11564042" y="3547533"/>
            <a:ext cx="355508" cy="357717"/>
          </a:xfrm>
          <a:custGeom>
            <a:avLst/>
            <a:gdLst>
              <a:gd name="T0" fmla="*/ 398 w 619"/>
              <a:gd name="T1" fmla="*/ 147 h 619"/>
              <a:gd name="T2" fmla="*/ 398 w 619"/>
              <a:gd name="T3" fmla="*/ 147 h 619"/>
              <a:gd name="T4" fmla="*/ 368 w 619"/>
              <a:gd name="T5" fmla="*/ 147 h 619"/>
              <a:gd name="T6" fmla="*/ 221 w 619"/>
              <a:gd name="T7" fmla="*/ 294 h 619"/>
              <a:gd name="T8" fmla="*/ 221 w 619"/>
              <a:gd name="T9" fmla="*/ 309 h 619"/>
              <a:gd name="T10" fmla="*/ 221 w 619"/>
              <a:gd name="T11" fmla="*/ 324 h 619"/>
              <a:gd name="T12" fmla="*/ 368 w 619"/>
              <a:gd name="T13" fmla="*/ 471 h 619"/>
              <a:gd name="T14" fmla="*/ 398 w 619"/>
              <a:gd name="T15" fmla="*/ 471 h 619"/>
              <a:gd name="T16" fmla="*/ 398 w 619"/>
              <a:gd name="T17" fmla="*/ 441 h 619"/>
              <a:gd name="T18" fmla="*/ 265 w 619"/>
              <a:gd name="T19" fmla="*/ 309 h 619"/>
              <a:gd name="T20" fmla="*/ 398 w 619"/>
              <a:gd name="T21" fmla="*/ 177 h 619"/>
              <a:gd name="T22" fmla="*/ 398 w 619"/>
              <a:gd name="T23" fmla="*/ 147 h 619"/>
              <a:gd name="T24" fmla="*/ 309 w 619"/>
              <a:gd name="T25" fmla="*/ 0 h 619"/>
              <a:gd name="T26" fmla="*/ 309 w 619"/>
              <a:gd name="T27" fmla="*/ 0 h 619"/>
              <a:gd name="T28" fmla="*/ 0 w 619"/>
              <a:gd name="T29" fmla="*/ 309 h 619"/>
              <a:gd name="T30" fmla="*/ 309 w 619"/>
              <a:gd name="T31" fmla="*/ 618 h 619"/>
              <a:gd name="T32" fmla="*/ 618 w 619"/>
              <a:gd name="T33" fmla="*/ 309 h 619"/>
              <a:gd name="T34" fmla="*/ 309 w 619"/>
              <a:gd name="T35" fmla="*/ 0 h 619"/>
              <a:gd name="T36" fmla="*/ 309 w 619"/>
              <a:gd name="T37" fmla="*/ 589 h 619"/>
              <a:gd name="T38" fmla="*/ 309 w 619"/>
              <a:gd name="T39" fmla="*/ 589 h 619"/>
              <a:gd name="T40" fmla="*/ 29 w 619"/>
              <a:gd name="T41" fmla="*/ 309 h 619"/>
              <a:gd name="T42" fmla="*/ 309 w 619"/>
              <a:gd name="T43" fmla="*/ 29 h 619"/>
              <a:gd name="T44" fmla="*/ 589 w 619"/>
              <a:gd name="T45" fmla="*/ 309 h 619"/>
              <a:gd name="T46" fmla="*/ 309 w 619"/>
              <a:gd name="T47" fmla="*/ 589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19" h="619">
                <a:moveTo>
                  <a:pt x="398" y="147"/>
                </a:moveTo>
                <a:lnTo>
                  <a:pt x="398" y="147"/>
                </a:lnTo>
                <a:cubicBezTo>
                  <a:pt x="398" y="132"/>
                  <a:pt x="383" y="132"/>
                  <a:pt x="368" y="147"/>
                </a:cubicBezTo>
                <a:cubicBezTo>
                  <a:pt x="221" y="294"/>
                  <a:pt x="221" y="294"/>
                  <a:pt x="221" y="294"/>
                </a:cubicBezTo>
                <a:lnTo>
                  <a:pt x="221" y="309"/>
                </a:lnTo>
                <a:lnTo>
                  <a:pt x="221" y="324"/>
                </a:lnTo>
                <a:cubicBezTo>
                  <a:pt x="368" y="471"/>
                  <a:pt x="368" y="471"/>
                  <a:pt x="368" y="471"/>
                </a:cubicBezTo>
                <a:cubicBezTo>
                  <a:pt x="383" y="486"/>
                  <a:pt x="398" y="486"/>
                  <a:pt x="398" y="471"/>
                </a:cubicBezTo>
                <a:cubicBezTo>
                  <a:pt x="412" y="471"/>
                  <a:pt x="412" y="457"/>
                  <a:pt x="398" y="441"/>
                </a:cubicBezTo>
                <a:cubicBezTo>
                  <a:pt x="265" y="309"/>
                  <a:pt x="265" y="309"/>
                  <a:pt x="265" y="309"/>
                </a:cubicBezTo>
                <a:cubicBezTo>
                  <a:pt x="398" y="177"/>
                  <a:pt x="398" y="177"/>
                  <a:pt x="398" y="177"/>
                </a:cubicBezTo>
                <a:cubicBezTo>
                  <a:pt x="412" y="162"/>
                  <a:pt x="412" y="147"/>
                  <a:pt x="398" y="147"/>
                </a:cubicBezTo>
                <a:close/>
                <a:moveTo>
                  <a:pt x="309" y="0"/>
                </a:moveTo>
                <a:lnTo>
                  <a:pt x="309" y="0"/>
                </a:lnTo>
                <a:cubicBezTo>
                  <a:pt x="132" y="0"/>
                  <a:pt x="0" y="132"/>
                  <a:pt x="0" y="309"/>
                </a:cubicBezTo>
                <a:cubicBezTo>
                  <a:pt x="0" y="486"/>
                  <a:pt x="132" y="618"/>
                  <a:pt x="309" y="618"/>
                </a:cubicBezTo>
                <a:cubicBezTo>
                  <a:pt x="486" y="618"/>
                  <a:pt x="618" y="486"/>
                  <a:pt x="618" y="309"/>
                </a:cubicBezTo>
                <a:cubicBezTo>
                  <a:pt x="618" y="132"/>
                  <a:pt x="486" y="0"/>
                  <a:pt x="309" y="0"/>
                </a:cubicBezTo>
                <a:close/>
                <a:moveTo>
                  <a:pt x="309" y="589"/>
                </a:moveTo>
                <a:lnTo>
                  <a:pt x="309" y="589"/>
                </a:lnTo>
                <a:cubicBezTo>
                  <a:pt x="162" y="589"/>
                  <a:pt x="29" y="457"/>
                  <a:pt x="29" y="309"/>
                </a:cubicBezTo>
                <a:cubicBezTo>
                  <a:pt x="29" y="162"/>
                  <a:pt x="162" y="29"/>
                  <a:pt x="309" y="29"/>
                </a:cubicBezTo>
                <a:cubicBezTo>
                  <a:pt x="457" y="29"/>
                  <a:pt x="589" y="162"/>
                  <a:pt x="589" y="309"/>
                </a:cubicBezTo>
                <a:cubicBezTo>
                  <a:pt x="589" y="457"/>
                  <a:pt x="457" y="589"/>
                  <a:pt x="309" y="589"/>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34" name="Freeform 33">
            <a:extLst>
              <a:ext uri="{FF2B5EF4-FFF2-40B4-BE49-F238E27FC236}">
                <a16:creationId xmlns="" xmlns:a16="http://schemas.microsoft.com/office/drawing/2014/main" id="{DA3B3A09-C1A9-46BE-AD4A-09EFD5395C38}"/>
              </a:ext>
            </a:extLst>
          </p:cNvPr>
          <p:cNvSpPr>
            <a:spLocks noChangeArrowheads="1"/>
          </p:cNvSpPr>
          <p:nvPr/>
        </p:nvSpPr>
        <p:spPr bwMode="auto">
          <a:xfrm>
            <a:off x="10971531" y="3566583"/>
            <a:ext cx="372437" cy="304800"/>
          </a:xfrm>
          <a:custGeom>
            <a:avLst/>
            <a:gdLst>
              <a:gd name="T0" fmla="*/ 604 w 649"/>
              <a:gd name="T1" fmla="*/ 30 h 531"/>
              <a:gd name="T2" fmla="*/ 604 w 649"/>
              <a:gd name="T3" fmla="*/ 30 h 531"/>
              <a:gd name="T4" fmla="*/ 501 w 649"/>
              <a:gd name="T5" fmla="*/ 30 h 531"/>
              <a:gd name="T6" fmla="*/ 207 w 649"/>
              <a:gd name="T7" fmla="*/ 324 h 531"/>
              <a:gd name="T8" fmla="*/ 148 w 649"/>
              <a:gd name="T9" fmla="*/ 251 h 531"/>
              <a:gd name="T10" fmla="*/ 30 w 649"/>
              <a:gd name="T11" fmla="*/ 251 h 531"/>
              <a:gd name="T12" fmla="*/ 30 w 649"/>
              <a:gd name="T13" fmla="*/ 369 h 531"/>
              <a:gd name="T14" fmla="*/ 162 w 649"/>
              <a:gd name="T15" fmla="*/ 486 h 531"/>
              <a:gd name="T16" fmla="*/ 266 w 649"/>
              <a:gd name="T17" fmla="*/ 486 h 531"/>
              <a:gd name="T18" fmla="*/ 604 w 649"/>
              <a:gd name="T19" fmla="*/ 148 h 531"/>
              <a:gd name="T20" fmla="*/ 604 w 649"/>
              <a:gd name="T21" fmla="*/ 30 h 531"/>
              <a:gd name="T22" fmla="*/ 575 w 649"/>
              <a:gd name="T23" fmla="*/ 118 h 531"/>
              <a:gd name="T24" fmla="*/ 575 w 649"/>
              <a:gd name="T25" fmla="*/ 118 h 531"/>
              <a:gd name="T26" fmla="*/ 236 w 649"/>
              <a:gd name="T27" fmla="*/ 457 h 531"/>
              <a:gd name="T28" fmla="*/ 192 w 649"/>
              <a:gd name="T29" fmla="*/ 457 h 531"/>
              <a:gd name="T30" fmla="*/ 59 w 649"/>
              <a:gd name="T31" fmla="*/ 324 h 531"/>
              <a:gd name="T32" fmla="*/ 59 w 649"/>
              <a:gd name="T33" fmla="*/ 280 h 531"/>
              <a:gd name="T34" fmla="*/ 118 w 649"/>
              <a:gd name="T35" fmla="*/ 280 h 531"/>
              <a:gd name="T36" fmla="*/ 207 w 649"/>
              <a:gd name="T37" fmla="*/ 369 h 531"/>
              <a:gd name="T38" fmla="*/ 530 w 649"/>
              <a:gd name="T39" fmla="*/ 59 h 531"/>
              <a:gd name="T40" fmla="*/ 575 w 649"/>
              <a:gd name="T41" fmla="*/ 59 h 531"/>
              <a:gd name="T42" fmla="*/ 575 w 649"/>
              <a:gd name="T43" fmla="*/ 118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49" h="531">
                <a:moveTo>
                  <a:pt x="604" y="30"/>
                </a:moveTo>
                <a:lnTo>
                  <a:pt x="604" y="30"/>
                </a:lnTo>
                <a:cubicBezTo>
                  <a:pt x="575" y="0"/>
                  <a:pt x="530" y="0"/>
                  <a:pt x="501" y="30"/>
                </a:cubicBezTo>
                <a:cubicBezTo>
                  <a:pt x="207" y="324"/>
                  <a:pt x="207" y="324"/>
                  <a:pt x="207" y="324"/>
                </a:cubicBezTo>
                <a:cubicBezTo>
                  <a:pt x="148" y="251"/>
                  <a:pt x="148" y="251"/>
                  <a:pt x="148" y="251"/>
                </a:cubicBezTo>
                <a:cubicBezTo>
                  <a:pt x="103" y="207"/>
                  <a:pt x="59" y="207"/>
                  <a:pt x="30" y="251"/>
                </a:cubicBezTo>
                <a:cubicBezTo>
                  <a:pt x="0" y="280"/>
                  <a:pt x="0" y="324"/>
                  <a:pt x="30" y="369"/>
                </a:cubicBezTo>
                <a:cubicBezTo>
                  <a:pt x="162" y="486"/>
                  <a:pt x="162" y="486"/>
                  <a:pt x="162" y="486"/>
                </a:cubicBezTo>
                <a:cubicBezTo>
                  <a:pt x="192" y="530"/>
                  <a:pt x="236" y="530"/>
                  <a:pt x="266" y="486"/>
                </a:cubicBezTo>
                <a:cubicBezTo>
                  <a:pt x="604" y="148"/>
                  <a:pt x="604" y="148"/>
                  <a:pt x="604" y="148"/>
                </a:cubicBezTo>
                <a:cubicBezTo>
                  <a:pt x="648" y="118"/>
                  <a:pt x="648" y="59"/>
                  <a:pt x="604" y="30"/>
                </a:cubicBezTo>
                <a:close/>
                <a:moveTo>
                  <a:pt x="575" y="118"/>
                </a:moveTo>
                <a:lnTo>
                  <a:pt x="575" y="118"/>
                </a:lnTo>
                <a:cubicBezTo>
                  <a:pt x="575" y="118"/>
                  <a:pt x="251" y="457"/>
                  <a:pt x="236" y="457"/>
                </a:cubicBezTo>
                <a:cubicBezTo>
                  <a:pt x="221" y="471"/>
                  <a:pt x="207" y="471"/>
                  <a:pt x="192" y="457"/>
                </a:cubicBezTo>
                <a:lnTo>
                  <a:pt x="59" y="324"/>
                </a:lnTo>
                <a:cubicBezTo>
                  <a:pt x="45" y="310"/>
                  <a:pt x="45" y="295"/>
                  <a:pt x="59" y="280"/>
                </a:cubicBezTo>
                <a:cubicBezTo>
                  <a:pt x="74" y="265"/>
                  <a:pt x="103" y="265"/>
                  <a:pt x="118" y="280"/>
                </a:cubicBezTo>
                <a:cubicBezTo>
                  <a:pt x="207" y="369"/>
                  <a:pt x="207" y="369"/>
                  <a:pt x="207" y="369"/>
                </a:cubicBezTo>
                <a:cubicBezTo>
                  <a:pt x="530" y="59"/>
                  <a:pt x="530" y="59"/>
                  <a:pt x="530" y="59"/>
                </a:cubicBezTo>
                <a:cubicBezTo>
                  <a:pt x="545" y="45"/>
                  <a:pt x="560" y="45"/>
                  <a:pt x="575" y="59"/>
                </a:cubicBezTo>
                <a:cubicBezTo>
                  <a:pt x="604" y="74"/>
                  <a:pt x="604" y="103"/>
                  <a:pt x="575" y="118"/>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35" name="Freeform 34">
            <a:extLst>
              <a:ext uri="{FF2B5EF4-FFF2-40B4-BE49-F238E27FC236}">
                <a16:creationId xmlns="" xmlns:a16="http://schemas.microsoft.com/office/drawing/2014/main" id="{F71BCFEC-0CCF-4A47-8597-D28035A71BD3}"/>
              </a:ext>
            </a:extLst>
          </p:cNvPr>
          <p:cNvSpPr>
            <a:spLocks noChangeArrowheads="1"/>
          </p:cNvSpPr>
          <p:nvPr/>
        </p:nvSpPr>
        <p:spPr bwMode="auto">
          <a:xfrm>
            <a:off x="10408643" y="3583517"/>
            <a:ext cx="298373" cy="298450"/>
          </a:xfrm>
          <a:custGeom>
            <a:avLst/>
            <a:gdLst>
              <a:gd name="T0" fmla="*/ 368 w 516"/>
              <a:gd name="T1" fmla="*/ 265 h 516"/>
              <a:gd name="T2" fmla="*/ 368 w 516"/>
              <a:gd name="T3" fmla="*/ 265 h 516"/>
              <a:gd name="T4" fmla="*/ 486 w 516"/>
              <a:gd name="T5" fmla="*/ 147 h 516"/>
              <a:gd name="T6" fmla="*/ 486 w 516"/>
              <a:gd name="T7" fmla="*/ 44 h 516"/>
              <a:gd name="T8" fmla="*/ 368 w 516"/>
              <a:gd name="T9" fmla="*/ 44 h 516"/>
              <a:gd name="T10" fmla="*/ 265 w 516"/>
              <a:gd name="T11" fmla="*/ 147 h 516"/>
              <a:gd name="T12" fmla="*/ 147 w 516"/>
              <a:gd name="T13" fmla="*/ 44 h 516"/>
              <a:gd name="T14" fmla="*/ 44 w 516"/>
              <a:gd name="T15" fmla="*/ 44 h 516"/>
              <a:gd name="T16" fmla="*/ 44 w 516"/>
              <a:gd name="T17" fmla="*/ 147 h 516"/>
              <a:gd name="T18" fmla="*/ 147 w 516"/>
              <a:gd name="T19" fmla="*/ 265 h 516"/>
              <a:gd name="T20" fmla="*/ 44 w 516"/>
              <a:gd name="T21" fmla="*/ 368 h 516"/>
              <a:gd name="T22" fmla="*/ 44 w 516"/>
              <a:gd name="T23" fmla="*/ 486 h 516"/>
              <a:gd name="T24" fmla="*/ 147 w 516"/>
              <a:gd name="T25" fmla="*/ 486 h 516"/>
              <a:gd name="T26" fmla="*/ 265 w 516"/>
              <a:gd name="T27" fmla="*/ 368 h 516"/>
              <a:gd name="T28" fmla="*/ 368 w 516"/>
              <a:gd name="T29" fmla="*/ 486 h 516"/>
              <a:gd name="T30" fmla="*/ 486 w 516"/>
              <a:gd name="T31" fmla="*/ 486 h 516"/>
              <a:gd name="T32" fmla="*/ 486 w 516"/>
              <a:gd name="T33" fmla="*/ 368 h 516"/>
              <a:gd name="T34" fmla="*/ 368 w 516"/>
              <a:gd name="T35" fmla="*/ 265 h 516"/>
              <a:gd name="T36" fmla="*/ 456 w 516"/>
              <a:gd name="T37" fmla="*/ 456 h 516"/>
              <a:gd name="T38" fmla="*/ 456 w 516"/>
              <a:gd name="T39" fmla="*/ 456 h 516"/>
              <a:gd name="T40" fmla="*/ 398 w 516"/>
              <a:gd name="T41" fmla="*/ 456 h 516"/>
              <a:gd name="T42" fmla="*/ 265 w 516"/>
              <a:gd name="T43" fmla="*/ 309 h 516"/>
              <a:gd name="T44" fmla="*/ 118 w 516"/>
              <a:gd name="T45" fmla="*/ 456 h 516"/>
              <a:gd name="T46" fmla="*/ 59 w 516"/>
              <a:gd name="T47" fmla="*/ 456 h 516"/>
              <a:gd name="T48" fmla="*/ 59 w 516"/>
              <a:gd name="T49" fmla="*/ 398 h 516"/>
              <a:gd name="T50" fmla="*/ 206 w 516"/>
              <a:gd name="T51" fmla="*/ 265 h 516"/>
              <a:gd name="T52" fmla="*/ 59 w 516"/>
              <a:gd name="T53" fmla="*/ 118 h 516"/>
              <a:gd name="T54" fmla="*/ 59 w 516"/>
              <a:gd name="T55" fmla="*/ 59 h 516"/>
              <a:gd name="T56" fmla="*/ 118 w 516"/>
              <a:gd name="T57" fmla="*/ 59 h 516"/>
              <a:gd name="T58" fmla="*/ 265 w 516"/>
              <a:gd name="T59" fmla="*/ 206 h 516"/>
              <a:gd name="T60" fmla="*/ 398 w 516"/>
              <a:gd name="T61" fmla="*/ 59 h 516"/>
              <a:gd name="T62" fmla="*/ 456 w 516"/>
              <a:gd name="T63" fmla="*/ 59 h 516"/>
              <a:gd name="T64" fmla="*/ 456 w 516"/>
              <a:gd name="T65" fmla="*/ 118 h 516"/>
              <a:gd name="T66" fmla="*/ 309 w 516"/>
              <a:gd name="T67" fmla="*/ 265 h 516"/>
              <a:gd name="T68" fmla="*/ 456 w 516"/>
              <a:gd name="T69" fmla="*/ 398 h 516"/>
              <a:gd name="T70" fmla="*/ 456 w 516"/>
              <a:gd name="T71" fmla="*/ 456 h 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16" h="516">
                <a:moveTo>
                  <a:pt x="368" y="265"/>
                </a:moveTo>
                <a:lnTo>
                  <a:pt x="368" y="265"/>
                </a:lnTo>
                <a:cubicBezTo>
                  <a:pt x="486" y="147"/>
                  <a:pt x="486" y="147"/>
                  <a:pt x="486" y="147"/>
                </a:cubicBezTo>
                <a:cubicBezTo>
                  <a:pt x="515" y="118"/>
                  <a:pt x="515" y="73"/>
                  <a:pt x="486" y="44"/>
                </a:cubicBezTo>
                <a:cubicBezTo>
                  <a:pt x="456" y="0"/>
                  <a:pt x="398" y="0"/>
                  <a:pt x="368" y="44"/>
                </a:cubicBezTo>
                <a:cubicBezTo>
                  <a:pt x="265" y="147"/>
                  <a:pt x="265" y="147"/>
                  <a:pt x="265" y="147"/>
                </a:cubicBezTo>
                <a:cubicBezTo>
                  <a:pt x="147" y="44"/>
                  <a:pt x="147" y="44"/>
                  <a:pt x="147" y="44"/>
                </a:cubicBezTo>
                <a:cubicBezTo>
                  <a:pt x="118" y="0"/>
                  <a:pt x="73" y="0"/>
                  <a:pt x="44" y="44"/>
                </a:cubicBezTo>
                <a:cubicBezTo>
                  <a:pt x="0" y="73"/>
                  <a:pt x="0" y="118"/>
                  <a:pt x="44" y="147"/>
                </a:cubicBezTo>
                <a:cubicBezTo>
                  <a:pt x="147" y="265"/>
                  <a:pt x="147" y="265"/>
                  <a:pt x="147" y="265"/>
                </a:cubicBezTo>
                <a:cubicBezTo>
                  <a:pt x="44" y="368"/>
                  <a:pt x="44" y="368"/>
                  <a:pt x="44" y="368"/>
                </a:cubicBezTo>
                <a:cubicBezTo>
                  <a:pt x="0" y="398"/>
                  <a:pt x="0" y="456"/>
                  <a:pt x="44" y="486"/>
                </a:cubicBezTo>
                <a:cubicBezTo>
                  <a:pt x="73" y="515"/>
                  <a:pt x="118" y="515"/>
                  <a:pt x="147" y="486"/>
                </a:cubicBezTo>
                <a:cubicBezTo>
                  <a:pt x="265" y="368"/>
                  <a:pt x="265" y="368"/>
                  <a:pt x="265" y="368"/>
                </a:cubicBezTo>
                <a:cubicBezTo>
                  <a:pt x="368" y="486"/>
                  <a:pt x="368" y="486"/>
                  <a:pt x="368" y="486"/>
                </a:cubicBezTo>
                <a:cubicBezTo>
                  <a:pt x="398" y="515"/>
                  <a:pt x="456" y="515"/>
                  <a:pt x="486" y="486"/>
                </a:cubicBezTo>
                <a:cubicBezTo>
                  <a:pt x="515" y="456"/>
                  <a:pt x="515" y="398"/>
                  <a:pt x="486" y="368"/>
                </a:cubicBezTo>
                <a:lnTo>
                  <a:pt x="368" y="265"/>
                </a:lnTo>
                <a:close/>
                <a:moveTo>
                  <a:pt x="456" y="456"/>
                </a:moveTo>
                <a:lnTo>
                  <a:pt x="456" y="456"/>
                </a:lnTo>
                <a:cubicBezTo>
                  <a:pt x="441" y="471"/>
                  <a:pt x="412" y="471"/>
                  <a:pt x="398" y="456"/>
                </a:cubicBezTo>
                <a:cubicBezTo>
                  <a:pt x="265" y="309"/>
                  <a:pt x="265" y="309"/>
                  <a:pt x="265" y="309"/>
                </a:cubicBezTo>
                <a:cubicBezTo>
                  <a:pt x="118" y="456"/>
                  <a:pt x="118" y="456"/>
                  <a:pt x="118" y="456"/>
                </a:cubicBezTo>
                <a:cubicBezTo>
                  <a:pt x="103" y="471"/>
                  <a:pt x="73" y="471"/>
                  <a:pt x="59" y="456"/>
                </a:cubicBezTo>
                <a:cubicBezTo>
                  <a:pt x="44" y="441"/>
                  <a:pt x="44" y="412"/>
                  <a:pt x="59" y="398"/>
                </a:cubicBezTo>
                <a:cubicBezTo>
                  <a:pt x="206" y="265"/>
                  <a:pt x="206" y="265"/>
                  <a:pt x="206" y="265"/>
                </a:cubicBezTo>
                <a:cubicBezTo>
                  <a:pt x="59" y="118"/>
                  <a:pt x="59" y="118"/>
                  <a:pt x="59" y="118"/>
                </a:cubicBezTo>
                <a:cubicBezTo>
                  <a:pt x="44" y="103"/>
                  <a:pt x="44" y="73"/>
                  <a:pt x="59" y="59"/>
                </a:cubicBezTo>
                <a:cubicBezTo>
                  <a:pt x="73" y="44"/>
                  <a:pt x="103" y="44"/>
                  <a:pt x="118" y="59"/>
                </a:cubicBezTo>
                <a:cubicBezTo>
                  <a:pt x="265" y="206"/>
                  <a:pt x="265" y="206"/>
                  <a:pt x="265" y="206"/>
                </a:cubicBezTo>
                <a:cubicBezTo>
                  <a:pt x="398" y="59"/>
                  <a:pt x="398" y="59"/>
                  <a:pt x="398" y="59"/>
                </a:cubicBezTo>
                <a:cubicBezTo>
                  <a:pt x="412" y="44"/>
                  <a:pt x="441" y="44"/>
                  <a:pt x="456" y="59"/>
                </a:cubicBezTo>
                <a:cubicBezTo>
                  <a:pt x="471" y="73"/>
                  <a:pt x="471" y="103"/>
                  <a:pt x="456" y="118"/>
                </a:cubicBezTo>
                <a:cubicBezTo>
                  <a:pt x="309" y="265"/>
                  <a:pt x="309" y="265"/>
                  <a:pt x="309" y="265"/>
                </a:cubicBezTo>
                <a:cubicBezTo>
                  <a:pt x="456" y="398"/>
                  <a:pt x="456" y="398"/>
                  <a:pt x="456" y="398"/>
                </a:cubicBezTo>
                <a:cubicBezTo>
                  <a:pt x="471" y="412"/>
                  <a:pt x="471" y="441"/>
                  <a:pt x="456" y="456"/>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36" name="Freeform 35">
            <a:extLst>
              <a:ext uri="{FF2B5EF4-FFF2-40B4-BE49-F238E27FC236}">
                <a16:creationId xmlns="" xmlns:a16="http://schemas.microsoft.com/office/drawing/2014/main" id="{2FB83A7D-E653-452E-85B1-40C30EE3B8B2}"/>
              </a:ext>
            </a:extLst>
          </p:cNvPr>
          <p:cNvSpPr>
            <a:spLocks noChangeArrowheads="1"/>
          </p:cNvSpPr>
          <p:nvPr/>
        </p:nvSpPr>
        <p:spPr bwMode="auto">
          <a:xfrm>
            <a:off x="9799202" y="3685117"/>
            <a:ext cx="355508" cy="86783"/>
          </a:xfrm>
          <a:custGeom>
            <a:avLst/>
            <a:gdLst>
              <a:gd name="T0" fmla="*/ 545 w 619"/>
              <a:gd name="T1" fmla="*/ 0 h 148"/>
              <a:gd name="T2" fmla="*/ 545 w 619"/>
              <a:gd name="T3" fmla="*/ 0 h 148"/>
              <a:gd name="T4" fmla="*/ 73 w 619"/>
              <a:gd name="T5" fmla="*/ 0 h 148"/>
              <a:gd name="T6" fmla="*/ 0 w 619"/>
              <a:gd name="T7" fmla="*/ 73 h 148"/>
              <a:gd name="T8" fmla="*/ 73 w 619"/>
              <a:gd name="T9" fmla="*/ 147 h 148"/>
              <a:gd name="T10" fmla="*/ 545 w 619"/>
              <a:gd name="T11" fmla="*/ 147 h 148"/>
              <a:gd name="T12" fmla="*/ 618 w 619"/>
              <a:gd name="T13" fmla="*/ 73 h 148"/>
              <a:gd name="T14" fmla="*/ 545 w 619"/>
              <a:gd name="T15" fmla="*/ 0 h 148"/>
              <a:gd name="T16" fmla="*/ 545 w 619"/>
              <a:gd name="T17" fmla="*/ 117 h 148"/>
              <a:gd name="T18" fmla="*/ 545 w 619"/>
              <a:gd name="T19" fmla="*/ 117 h 148"/>
              <a:gd name="T20" fmla="*/ 73 w 619"/>
              <a:gd name="T21" fmla="*/ 117 h 148"/>
              <a:gd name="T22" fmla="*/ 29 w 619"/>
              <a:gd name="T23" fmla="*/ 73 h 148"/>
              <a:gd name="T24" fmla="*/ 73 w 619"/>
              <a:gd name="T25" fmla="*/ 29 h 148"/>
              <a:gd name="T26" fmla="*/ 545 w 619"/>
              <a:gd name="T27" fmla="*/ 29 h 148"/>
              <a:gd name="T28" fmla="*/ 589 w 619"/>
              <a:gd name="T29" fmla="*/ 73 h 148"/>
              <a:gd name="T30" fmla="*/ 545 w 619"/>
              <a:gd name="T31" fmla="*/ 117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19" h="148">
                <a:moveTo>
                  <a:pt x="545" y="0"/>
                </a:moveTo>
                <a:lnTo>
                  <a:pt x="545" y="0"/>
                </a:lnTo>
                <a:cubicBezTo>
                  <a:pt x="73" y="0"/>
                  <a:pt x="73" y="0"/>
                  <a:pt x="73" y="0"/>
                </a:cubicBezTo>
                <a:cubicBezTo>
                  <a:pt x="29" y="0"/>
                  <a:pt x="0" y="29"/>
                  <a:pt x="0" y="73"/>
                </a:cubicBezTo>
                <a:cubicBezTo>
                  <a:pt x="0" y="117"/>
                  <a:pt x="29" y="147"/>
                  <a:pt x="73" y="147"/>
                </a:cubicBezTo>
                <a:cubicBezTo>
                  <a:pt x="545" y="147"/>
                  <a:pt x="545" y="147"/>
                  <a:pt x="545" y="147"/>
                </a:cubicBezTo>
                <a:cubicBezTo>
                  <a:pt x="589" y="147"/>
                  <a:pt x="618" y="117"/>
                  <a:pt x="618" y="73"/>
                </a:cubicBezTo>
                <a:cubicBezTo>
                  <a:pt x="618" y="29"/>
                  <a:pt x="589" y="0"/>
                  <a:pt x="545" y="0"/>
                </a:cubicBezTo>
                <a:close/>
                <a:moveTo>
                  <a:pt x="545" y="117"/>
                </a:moveTo>
                <a:lnTo>
                  <a:pt x="545" y="117"/>
                </a:lnTo>
                <a:cubicBezTo>
                  <a:pt x="73" y="117"/>
                  <a:pt x="73" y="117"/>
                  <a:pt x="73" y="117"/>
                </a:cubicBezTo>
                <a:cubicBezTo>
                  <a:pt x="59" y="117"/>
                  <a:pt x="29" y="88"/>
                  <a:pt x="29" y="73"/>
                </a:cubicBezTo>
                <a:cubicBezTo>
                  <a:pt x="29" y="58"/>
                  <a:pt x="59" y="29"/>
                  <a:pt x="73" y="29"/>
                </a:cubicBezTo>
                <a:cubicBezTo>
                  <a:pt x="545" y="29"/>
                  <a:pt x="545" y="29"/>
                  <a:pt x="545" y="29"/>
                </a:cubicBezTo>
                <a:cubicBezTo>
                  <a:pt x="559" y="29"/>
                  <a:pt x="589" y="58"/>
                  <a:pt x="589" y="73"/>
                </a:cubicBezTo>
                <a:cubicBezTo>
                  <a:pt x="589" y="88"/>
                  <a:pt x="559" y="117"/>
                  <a:pt x="545" y="117"/>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37" name="Freeform 36">
            <a:extLst>
              <a:ext uri="{FF2B5EF4-FFF2-40B4-BE49-F238E27FC236}">
                <a16:creationId xmlns="" xmlns:a16="http://schemas.microsoft.com/office/drawing/2014/main" id="{67499F74-048B-49BC-99D2-246E7E9E7DDE}"/>
              </a:ext>
            </a:extLst>
          </p:cNvPr>
          <p:cNvSpPr>
            <a:spLocks noChangeArrowheads="1"/>
          </p:cNvSpPr>
          <p:nvPr/>
        </p:nvSpPr>
        <p:spPr bwMode="auto">
          <a:xfrm>
            <a:off x="9204575" y="3547533"/>
            <a:ext cx="366087" cy="357717"/>
          </a:xfrm>
          <a:custGeom>
            <a:avLst/>
            <a:gdLst>
              <a:gd name="T0" fmla="*/ 560 w 634"/>
              <a:gd name="T1" fmla="*/ 236 h 619"/>
              <a:gd name="T2" fmla="*/ 560 w 634"/>
              <a:gd name="T3" fmla="*/ 236 h 619"/>
              <a:gd name="T4" fmla="*/ 398 w 634"/>
              <a:gd name="T5" fmla="*/ 236 h 619"/>
              <a:gd name="T6" fmla="*/ 398 w 634"/>
              <a:gd name="T7" fmla="*/ 74 h 619"/>
              <a:gd name="T8" fmla="*/ 324 w 634"/>
              <a:gd name="T9" fmla="*/ 0 h 619"/>
              <a:gd name="T10" fmla="*/ 236 w 634"/>
              <a:gd name="T11" fmla="*/ 74 h 619"/>
              <a:gd name="T12" fmla="*/ 236 w 634"/>
              <a:gd name="T13" fmla="*/ 236 h 619"/>
              <a:gd name="T14" fmla="*/ 89 w 634"/>
              <a:gd name="T15" fmla="*/ 236 h 619"/>
              <a:gd name="T16" fmla="*/ 0 w 634"/>
              <a:gd name="T17" fmla="*/ 309 h 619"/>
              <a:gd name="T18" fmla="*/ 89 w 634"/>
              <a:gd name="T19" fmla="*/ 383 h 619"/>
              <a:gd name="T20" fmla="*/ 236 w 634"/>
              <a:gd name="T21" fmla="*/ 383 h 619"/>
              <a:gd name="T22" fmla="*/ 236 w 634"/>
              <a:gd name="T23" fmla="*/ 545 h 619"/>
              <a:gd name="T24" fmla="*/ 324 w 634"/>
              <a:gd name="T25" fmla="*/ 618 h 619"/>
              <a:gd name="T26" fmla="*/ 398 w 634"/>
              <a:gd name="T27" fmla="*/ 545 h 619"/>
              <a:gd name="T28" fmla="*/ 398 w 634"/>
              <a:gd name="T29" fmla="*/ 383 h 619"/>
              <a:gd name="T30" fmla="*/ 560 w 634"/>
              <a:gd name="T31" fmla="*/ 383 h 619"/>
              <a:gd name="T32" fmla="*/ 633 w 634"/>
              <a:gd name="T33" fmla="*/ 309 h 619"/>
              <a:gd name="T34" fmla="*/ 560 w 634"/>
              <a:gd name="T35" fmla="*/ 236 h 619"/>
              <a:gd name="T36" fmla="*/ 560 w 634"/>
              <a:gd name="T37" fmla="*/ 353 h 619"/>
              <a:gd name="T38" fmla="*/ 560 w 634"/>
              <a:gd name="T39" fmla="*/ 353 h 619"/>
              <a:gd name="T40" fmla="*/ 354 w 634"/>
              <a:gd name="T41" fmla="*/ 353 h 619"/>
              <a:gd name="T42" fmla="*/ 354 w 634"/>
              <a:gd name="T43" fmla="*/ 545 h 619"/>
              <a:gd name="T44" fmla="*/ 324 w 634"/>
              <a:gd name="T45" fmla="*/ 589 h 619"/>
              <a:gd name="T46" fmla="*/ 280 w 634"/>
              <a:gd name="T47" fmla="*/ 545 h 619"/>
              <a:gd name="T48" fmla="*/ 280 w 634"/>
              <a:gd name="T49" fmla="*/ 353 h 619"/>
              <a:gd name="T50" fmla="*/ 89 w 634"/>
              <a:gd name="T51" fmla="*/ 353 h 619"/>
              <a:gd name="T52" fmla="*/ 45 w 634"/>
              <a:gd name="T53" fmla="*/ 309 h 619"/>
              <a:gd name="T54" fmla="*/ 89 w 634"/>
              <a:gd name="T55" fmla="*/ 265 h 619"/>
              <a:gd name="T56" fmla="*/ 280 w 634"/>
              <a:gd name="T57" fmla="*/ 265 h 619"/>
              <a:gd name="T58" fmla="*/ 280 w 634"/>
              <a:gd name="T59" fmla="*/ 74 h 619"/>
              <a:gd name="T60" fmla="*/ 324 w 634"/>
              <a:gd name="T61" fmla="*/ 29 h 619"/>
              <a:gd name="T62" fmla="*/ 354 w 634"/>
              <a:gd name="T63" fmla="*/ 74 h 619"/>
              <a:gd name="T64" fmla="*/ 354 w 634"/>
              <a:gd name="T65" fmla="*/ 265 h 619"/>
              <a:gd name="T66" fmla="*/ 560 w 634"/>
              <a:gd name="T67" fmla="*/ 265 h 619"/>
              <a:gd name="T68" fmla="*/ 589 w 634"/>
              <a:gd name="T69" fmla="*/ 309 h 619"/>
              <a:gd name="T70" fmla="*/ 560 w 634"/>
              <a:gd name="T71" fmla="*/ 353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34" h="619">
                <a:moveTo>
                  <a:pt x="560" y="236"/>
                </a:moveTo>
                <a:lnTo>
                  <a:pt x="560" y="236"/>
                </a:lnTo>
                <a:cubicBezTo>
                  <a:pt x="398" y="236"/>
                  <a:pt x="398" y="236"/>
                  <a:pt x="398" y="236"/>
                </a:cubicBezTo>
                <a:cubicBezTo>
                  <a:pt x="398" y="74"/>
                  <a:pt x="398" y="74"/>
                  <a:pt x="398" y="74"/>
                </a:cubicBezTo>
                <a:cubicBezTo>
                  <a:pt x="398" y="29"/>
                  <a:pt x="369" y="0"/>
                  <a:pt x="324" y="0"/>
                </a:cubicBezTo>
                <a:cubicBezTo>
                  <a:pt x="280" y="0"/>
                  <a:pt x="236" y="29"/>
                  <a:pt x="236" y="74"/>
                </a:cubicBezTo>
                <a:cubicBezTo>
                  <a:pt x="236" y="236"/>
                  <a:pt x="236" y="236"/>
                  <a:pt x="236" y="236"/>
                </a:cubicBezTo>
                <a:cubicBezTo>
                  <a:pt x="89" y="236"/>
                  <a:pt x="89" y="236"/>
                  <a:pt x="89" y="236"/>
                </a:cubicBezTo>
                <a:cubicBezTo>
                  <a:pt x="45" y="236"/>
                  <a:pt x="0" y="265"/>
                  <a:pt x="0" y="309"/>
                </a:cubicBezTo>
                <a:cubicBezTo>
                  <a:pt x="0" y="353"/>
                  <a:pt x="45" y="383"/>
                  <a:pt x="89" y="383"/>
                </a:cubicBezTo>
                <a:cubicBezTo>
                  <a:pt x="236" y="383"/>
                  <a:pt x="236" y="383"/>
                  <a:pt x="236" y="383"/>
                </a:cubicBezTo>
                <a:cubicBezTo>
                  <a:pt x="236" y="545"/>
                  <a:pt x="236" y="545"/>
                  <a:pt x="236" y="545"/>
                </a:cubicBezTo>
                <a:cubicBezTo>
                  <a:pt x="236" y="589"/>
                  <a:pt x="280" y="618"/>
                  <a:pt x="324" y="618"/>
                </a:cubicBezTo>
                <a:cubicBezTo>
                  <a:pt x="369" y="618"/>
                  <a:pt x="398" y="589"/>
                  <a:pt x="398" y="545"/>
                </a:cubicBezTo>
                <a:cubicBezTo>
                  <a:pt x="398" y="383"/>
                  <a:pt x="398" y="383"/>
                  <a:pt x="398" y="383"/>
                </a:cubicBezTo>
                <a:cubicBezTo>
                  <a:pt x="560" y="383"/>
                  <a:pt x="560" y="383"/>
                  <a:pt x="560" y="383"/>
                </a:cubicBezTo>
                <a:cubicBezTo>
                  <a:pt x="604" y="383"/>
                  <a:pt x="633" y="353"/>
                  <a:pt x="633" y="309"/>
                </a:cubicBezTo>
                <a:cubicBezTo>
                  <a:pt x="633" y="265"/>
                  <a:pt x="604" y="236"/>
                  <a:pt x="560" y="236"/>
                </a:cubicBezTo>
                <a:close/>
                <a:moveTo>
                  <a:pt x="560" y="353"/>
                </a:moveTo>
                <a:lnTo>
                  <a:pt x="560" y="353"/>
                </a:lnTo>
                <a:cubicBezTo>
                  <a:pt x="354" y="353"/>
                  <a:pt x="354" y="353"/>
                  <a:pt x="354" y="353"/>
                </a:cubicBezTo>
                <a:cubicBezTo>
                  <a:pt x="354" y="545"/>
                  <a:pt x="354" y="545"/>
                  <a:pt x="354" y="545"/>
                </a:cubicBezTo>
                <a:cubicBezTo>
                  <a:pt x="354" y="559"/>
                  <a:pt x="339" y="589"/>
                  <a:pt x="324" y="589"/>
                </a:cubicBezTo>
                <a:cubicBezTo>
                  <a:pt x="295" y="589"/>
                  <a:pt x="280" y="559"/>
                  <a:pt x="280" y="545"/>
                </a:cubicBezTo>
                <a:cubicBezTo>
                  <a:pt x="280" y="353"/>
                  <a:pt x="280" y="353"/>
                  <a:pt x="280" y="353"/>
                </a:cubicBezTo>
                <a:cubicBezTo>
                  <a:pt x="89" y="353"/>
                  <a:pt x="89" y="353"/>
                  <a:pt x="89" y="353"/>
                </a:cubicBezTo>
                <a:cubicBezTo>
                  <a:pt x="59" y="353"/>
                  <a:pt x="45" y="324"/>
                  <a:pt x="45" y="309"/>
                </a:cubicBezTo>
                <a:cubicBezTo>
                  <a:pt x="45" y="294"/>
                  <a:pt x="59" y="265"/>
                  <a:pt x="89" y="265"/>
                </a:cubicBezTo>
                <a:cubicBezTo>
                  <a:pt x="280" y="265"/>
                  <a:pt x="280" y="265"/>
                  <a:pt x="280" y="265"/>
                </a:cubicBezTo>
                <a:cubicBezTo>
                  <a:pt x="280" y="74"/>
                  <a:pt x="280" y="74"/>
                  <a:pt x="280" y="74"/>
                </a:cubicBezTo>
                <a:cubicBezTo>
                  <a:pt x="280" y="59"/>
                  <a:pt x="295" y="29"/>
                  <a:pt x="324" y="29"/>
                </a:cubicBezTo>
                <a:cubicBezTo>
                  <a:pt x="339" y="29"/>
                  <a:pt x="354" y="59"/>
                  <a:pt x="354" y="74"/>
                </a:cubicBezTo>
                <a:cubicBezTo>
                  <a:pt x="354" y="265"/>
                  <a:pt x="354" y="265"/>
                  <a:pt x="354" y="265"/>
                </a:cubicBezTo>
                <a:cubicBezTo>
                  <a:pt x="560" y="265"/>
                  <a:pt x="560" y="265"/>
                  <a:pt x="560" y="265"/>
                </a:cubicBezTo>
                <a:cubicBezTo>
                  <a:pt x="575" y="265"/>
                  <a:pt x="589" y="294"/>
                  <a:pt x="589" y="309"/>
                </a:cubicBezTo>
                <a:cubicBezTo>
                  <a:pt x="589" y="324"/>
                  <a:pt x="575" y="353"/>
                  <a:pt x="560" y="353"/>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38" name="Freeform 37">
            <a:extLst>
              <a:ext uri="{FF2B5EF4-FFF2-40B4-BE49-F238E27FC236}">
                <a16:creationId xmlns="" xmlns:a16="http://schemas.microsoft.com/office/drawing/2014/main" id="{BDA23CD6-27FA-44E1-883B-A659F0EAB139}"/>
              </a:ext>
            </a:extLst>
          </p:cNvPr>
          <p:cNvSpPr>
            <a:spLocks noChangeArrowheads="1"/>
          </p:cNvSpPr>
          <p:nvPr/>
        </p:nvSpPr>
        <p:spPr bwMode="auto">
          <a:xfrm>
            <a:off x="8618410" y="3566583"/>
            <a:ext cx="366089" cy="321733"/>
          </a:xfrm>
          <a:custGeom>
            <a:avLst/>
            <a:gdLst>
              <a:gd name="T0" fmla="*/ 73 w 634"/>
              <a:gd name="T1" fmla="*/ 162 h 561"/>
              <a:gd name="T2" fmla="*/ 73 w 634"/>
              <a:gd name="T3" fmla="*/ 162 h 561"/>
              <a:gd name="T4" fmla="*/ 544 w 634"/>
              <a:gd name="T5" fmla="*/ 162 h 561"/>
              <a:gd name="T6" fmla="*/ 633 w 634"/>
              <a:gd name="T7" fmla="*/ 89 h 561"/>
              <a:gd name="T8" fmla="*/ 544 w 634"/>
              <a:gd name="T9" fmla="*/ 0 h 561"/>
              <a:gd name="T10" fmla="*/ 73 w 634"/>
              <a:gd name="T11" fmla="*/ 0 h 561"/>
              <a:gd name="T12" fmla="*/ 0 w 634"/>
              <a:gd name="T13" fmla="*/ 89 h 561"/>
              <a:gd name="T14" fmla="*/ 73 w 634"/>
              <a:gd name="T15" fmla="*/ 162 h 561"/>
              <a:gd name="T16" fmla="*/ 73 w 634"/>
              <a:gd name="T17" fmla="*/ 45 h 561"/>
              <a:gd name="T18" fmla="*/ 73 w 634"/>
              <a:gd name="T19" fmla="*/ 45 h 561"/>
              <a:gd name="T20" fmla="*/ 544 w 634"/>
              <a:gd name="T21" fmla="*/ 45 h 561"/>
              <a:gd name="T22" fmla="*/ 588 w 634"/>
              <a:gd name="T23" fmla="*/ 89 h 561"/>
              <a:gd name="T24" fmla="*/ 544 w 634"/>
              <a:gd name="T25" fmla="*/ 118 h 561"/>
              <a:gd name="T26" fmla="*/ 73 w 634"/>
              <a:gd name="T27" fmla="*/ 118 h 561"/>
              <a:gd name="T28" fmla="*/ 44 w 634"/>
              <a:gd name="T29" fmla="*/ 89 h 561"/>
              <a:gd name="T30" fmla="*/ 73 w 634"/>
              <a:gd name="T31" fmla="*/ 45 h 561"/>
              <a:gd name="T32" fmla="*/ 544 w 634"/>
              <a:gd name="T33" fmla="*/ 207 h 561"/>
              <a:gd name="T34" fmla="*/ 544 w 634"/>
              <a:gd name="T35" fmla="*/ 207 h 561"/>
              <a:gd name="T36" fmla="*/ 73 w 634"/>
              <a:gd name="T37" fmla="*/ 207 h 561"/>
              <a:gd name="T38" fmla="*/ 0 w 634"/>
              <a:gd name="T39" fmla="*/ 280 h 561"/>
              <a:gd name="T40" fmla="*/ 73 w 634"/>
              <a:gd name="T41" fmla="*/ 354 h 561"/>
              <a:gd name="T42" fmla="*/ 544 w 634"/>
              <a:gd name="T43" fmla="*/ 354 h 561"/>
              <a:gd name="T44" fmla="*/ 633 w 634"/>
              <a:gd name="T45" fmla="*/ 280 h 561"/>
              <a:gd name="T46" fmla="*/ 544 w 634"/>
              <a:gd name="T47" fmla="*/ 207 h 561"/>
              <a:gd name="T48" fmla="*/ 544 w 634"/>
              <a:gd name="T49" fmla="*/ 324 h 561"/>
              <a:gd name="T50" fmla="*/ 544 w 634"/>
              <a:gd name="T51" fmla="*/ 324 h 561"/>
              <a:gd name="T52" fmla="*/ 73 w 634"/>
              <a:gd name="T53" fmla="*/ 324 h 561"/>
              <a:gd name="T54" fmla="*/ 44 w 634"/>
              <a:gd name="T55" fmla="*/ 280 h 561"/>
              <a:gd name="T56" fmla="*/ 73 w 634"/>
              <a:gd name="T57" fmla="*/ 236 h 561"/>
              <a:gd name="T58" fmla="*/ 544 w 634"/>
              <a:gd name="T59" fmla="*/ 236 h 561"/>
              <a:gd name="T60" fmla="*/ 588 w 634"/>
              <a:gd name="T61" fmla="*/ 280 h 561"/>
              <a:gd name="T62" fmla="*/ 544 w 634"/>
              <a:gd name="T63" fmla="*/ 324 h 561"/>
              <a:gd name="T64" fmla="*/ 544 w 634"/>
              <a:gd name="T65" fmla="*/ 398 h 561"/>
              <a:gd name="T66" fmla="*/ 544 w 634"/>
              <a:gd name="T67" fmla="*/ 398 h 561"/>
              <a:gd name="T68" fmla="*/ 73 w 634"/>
              <a:gd name="T69" fmla="*/ 398 h 561"/>
              <a:gd name="T70" fmla="*/ 0 w 634"/>
              <a:gd name="T71" fmla="*/ 471 h 561"/>
              <a:gd name="T72" fmla="*/ 73 w 634"/>
              <a:gd name="T73" fmla="*/ 560 h 561"/>
              <a:gd name="T74" fmla="*/ 544 w 634"/>
              <a:gd name="T75" fmla="*/ 560 h 561"/>
              <a:gd name="T76" fmla="*/ 633 w 634"/>
              <a:gd name="T77" fmla="*/ 471 h 561"/>
              <a:gd name="T78" fmla="*/ 544 w 634"/>
              <a:gd name="T79" fmla="*/ 398 h 561"/>
              <a:gd name="T80" fmla="*/ 544 w 634"/>
              <a:gd name="T81" fmla="*/ 516 h 561"/>
              <a:gd name="T82" fmla="*/ 544 w 634"/>
              <a:gd name="T83" fmla="*/ 516 h 561"/>
              <a:gd name="T84" fmla="*/ 73 w 634"/>
              <a:gd name="T85" fmla="*/ 516 h 561"/>
              <a:gd name="T86" fmla="*/ 44 w 634"/>
              <a:gd name="T87" fmla="*/ 471 h 561"/>
              <a:gd name="T88" fmla="*/ 73 w 634"/>
              <a:gd name="T89" fmla="*/ 442 h 561"/>
              <a:gd name="T90" fmla="*/ 544 w 634"/>
              <a:gd name="T91" fmla="*/ 442 h 561"/>
              <a:gd name="T92" fmla="*/ 588 w 634"/>
              <a:gd name="T93" fmla="*/ 471 h 561"/>
              <a:gd name="T94" fmla="*/ 544 w 634"/>
              <a:gd name="T95" fmla="*/ 516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34" h="561">
                <a:moveTo>
                  <a:pt x="73" y="162"/>
                </a:moveTo>
                <a:lnTo>
                  <a:pt x="73" y="162"/>
                </a:lnTo>
                <a:cubicBezTo>
                  <a:pt x="544" y="162"/>
                  <a:pt x="544" y="162"/>
                  <a:pt x="544" y="162"/>
                </a:cubicBezTo>
                <a:cubicBezTo>
                  <a:pt x="588" y="162"/>
                  <a:pt x="633" y="133"/>
                  <a:pt x="633" y="89"/>
                </a:cubicBezTo>
                <a:cubicBezTo>
                  <a:pt x="633" y="45"/>
                  <a:pt x="588" y="0"/>
                  <a:pt x="544" y="0"/>
                </a:cubicBezTo>
                <a:cubicBezTo>
                  <a:pt x="73" y="0"/>
                  <a:pt x="73" y="0"/>
                  <a:pt x="73" y="0"/>
                </a:cubicBezTo>
                <a:cubicBezTo>
                  <a:pt x="29" y="0"/>
                  <a:pt x="0" y="45"/>
                  <a:pt x="0" y="89"/>
                </a:cubicBezTo>
                <a:cubicBezTo>
                  <a:pt x="0" y="133"/>
                  <a:pt x="29" y="162"/>
                  <a:pt x="73" y="162"/>
                </a:cubicBezTo>
                <a:close/>
                <a:moveTo>
                  <a:pt x="73" y="45"/>
                </a:moveTo>
                <a:lnTo>
                  <a:pt x="73" y="45"/>
                </a:lnTo>
                <a:cubicBezTo>
                  <a:pt x="544" y="45"/>
                  <a:pt x="544" y="45"/>
                  <a:pt x="544" y="45"/>
                </a:cubicBezTo>
                <a:cubicBezTo>
                  <a:pt x="574" y="45"/>
                  <a:pt x="588" y="59"/>
                  <a:pt x="588" y="89"/>
                </a:cubicBezTo>
                <a:cubicBezTo>
                  <a:pt x="588" y="103"/>
                  <a:pt x="574" y="118"/>
                  <a:pt x="544" y="118"/>
                </a:cubicBezTo>
                <a:cubicBezTo>
                  <a:pt x="73" y="118"/>
                  <a:pt x="73" y="118"/>
                  <a:pt x="73" y="118"/>
                </a:cubicBezTo>
                <a:cubicBezTo>
                  <a:pt x="58" y="118"/>
                  <a:pt x="44" y="103"/>
                  <a:pt x="44" y="89"/>
                </a:cubicBezTo>
                <a:cubicBezTo>
                  <a:pt x="44" y="59"/>
                  <a:pt x="58" y="45"/>
                  <a:pt x="73" y="45"/>
                </a:cubicBezTo>
                <a:close/>
                <a:moveTo>
                  <a:pt x="544" y="207"/>
                </a:moveTo>
                <a:lnTo>
                  <a:pt x="544" y="207"/>
                </a:lnTo>
                <a:cubicBezTo>
                  <a:pt x="73" y="207"/>
                  <a:pt x="73" y="207"/>
                  <a:pt x="73" y="207"/>
                </a:cubicBezTo>
                <a:cubicBezTo>
                  <a:pt x="29" y="207"/>
                  <a:pt x="0" y="236"/>
                  <a:pt x="0" y="280"/>
                </a:cubicBezTo>
                <a:cubicBezTo>
                  <a:pt x="0" y="324"/>
                  <a:pt x="29" y="354"/>
                  <a:pt x="73" y="354"/>
                </a:cubicBezTo>
                <a:cubicBezTo>
                  <a:pt x="544" y="354"/>
                  <a:pt x="544" y="354"/>
                  <a:pt x="544" y="354"/>
                </a:cubicBezTo>
                <a:cubicBezTo>
                  <a:pt x="588" y="354"/>
                  <a:pt x="633" y="324"/>
                  <a:pt x="633" y="280"/>
                </a:cubicBezTo>
                <a:cubicBezTo>
                  <a:pt x="633" y="236"/>
                  <a:pt x="588" y="207"/>
                  <a:pt x="544" y="207"/>
                </a:cubicBezTo>
                <a:close/>
                <a:moveTo>
                  <a:pt x="544" y="324"/>
                </a:moveTo>
                <a:lnTo>
                  <a:pt x="544" y="324"/>
                </a:lnTo>
                <a:cubicBezTo>
                  <a:pt x="73" y="324"/>
                  <a:pt x="73" y="324"/>
                  <a:pt x="73" y="324"/>
                </a:cubicBezTo>
                <a:cubicBezTo>
                  <a:pt x="58" y="324"/>
                  <a:pt x="44" y="295"/>
                  <a:pt x="44" y="280"/>
                </a:cubicBezTo>
                <a:cubicBezTo>
                  <a:pt x="44" y="265"/>
                  <a:pt x="58" y="236"/>
                  <a:pt x="73" y="236"/>
                </a:cubicBezTo>
                <a:cubicBezTo>
                  <a:pt x="544" y="236"/>
                  <a:pt x="544" y="236"/>
                  <a:pt x="544" y="236"/>
                </a:cubicBezTo>
                <a:cubicBezTo>
                  <a:pt x="574" y="236"/>
                  <a:pt x="588" y="265"/>
                  <a:pt x="588" y="280"/>
                </a:cubicBezTo>
                <a:cubicBezTo>
                  <a:pt x="588" y="295"/>
                  <a:pt x="574" y="324"/>
                  <a:pt x="544" y="324"/>
                </a:cubicBezTo>
                <a:close/>
                <a:moveTo>
                  <a:pt x="544" y="398"/>
                </a:moveTo>
                <a:lnTo>
                  <a:pt x="544" y="398"/>
                </a:lnTo>
                <a:cubicBezTo>
                  <a:pt x="73" y="398"/>
                  <a:pt x="73" y="398"/>
                  <a:pt x="73" y="398"/>
                </a:cubicBezTo>
                <a:cubicBezTo>
                  <a:pt x="29" y="398"/>
                  <a:pt x="0" y="428"/>
                  <a:pt x="0" y="471"/>
                </a:cubicBezTo>
                <a:cubicBezTo>
                  <a:pt x="0" y="516"/>
                  <a:pt x="29" y="560"/>
                  <a:pt x="73" y="560"/>
                </a:cubicBezTo>
                <a:cubicBezTo>
                  <a:pt x="544" y="560"/>
                  <a:pt x="544" y="560"/>
                  <a:pt x="544" y="560"/>
                </a:cubicBezTo>
                <a:cubicBezTo>
                  <a:pt x="588" y="560"/>
                  <a:pt x="633" y="516"/>
                  <a:pt x="633" y="471"/>
                </a:cubicBezTo>
                <a:cubicBezTo>
                  <a:pt x="633" y="428"/>
                  <a:pt x="588" y="398"/>
                  <a:pt x="544" y="398"/>
                </a:cubicBezTo>
                <a:close/>
                <a:moveTo>
                  <a:pt x="544" y="516"/>
                </a:moveTo>
                <a:lnTo>
                  <a:pt x="544" y="516"/>
                </a:lnTo>
                <a:cubicBezTo>
                  <a:pt x="73" y="516"/>
                  <a:pt x="73" y="516"/>
                  <a:pt x="73" y="516"/>
                </a:cubicBezTo>
                <a:cubicBezTo>
                  <a:pt x="58" y="516"/>
                  <a:pt x="44" y="501"/>
                  <a:pt x="44" y="471"/>
                </a:cubicBezTo>
                <a:cubicBezTo>
                  <a:pt x="44" y="457"/>
                  <a:pt x="58" y="442"/>
                  <a:pt x="73" y="442"/>
                </a:cubicBezTo>
                <a:cubicBezTo>
                  <a:pt x="544" y="442"/>
                  <a:pt x="544" y="442"/>
                  <a:pt x="544" y="442"/>
                </a:cubicBezTo>
                <a:cubicBezTo>
                  <a:pt x="574" y="442"/>
                  <a:pt x="588" y="457"/>
                  <a:pt x="588" y="471"/>
                </a:cubicBezTo>
                <a:cubicBezTo>
                  <a:pt x="588" y="501"/>
                  <a:pt x="574" y="516"/>
                  <a:pt x="544" y="516"/>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39" name="Freeform 38">
            <a:extLst>
              <a:ext uri="{FF2B5EF4-FFF2-40B4-BE49-F238E27FC236}">
                <a16:creationId xmlns="" xmlns:a16="http://schemas.microsoft.com/office/drawing/2014/main" id="{4963CEE7-1619-435E-9A8F-32F574175ACC}"/>
              </a:ext>
            </a:extLst>
          </p:cNvPr>
          <p:cNvSpPr>
            <a:spLocks noChangeArrowheads="1"/>
          </p:cNvSpPr>
          <p:nvPr/>
        </p:nvSpPr>
        <p:spPr bwMode="auto">
          <a:xfrm>
            <a:off x="8034363" y="3547533"/>
            <a:ext cx="355508" cy="357717"/>
          </a:xfrm>
          <a:custGeom>
            <a:avLst/>
            <a:gdLst>
              <a:gd name="T0" fmla="*/ 427 w 619"/>
              <a:gd name="T1" fmla="*/ 177 h 619"/>
              <a:gd name="T2" fmla="*/ 427 w 619"/>
              <a:gd name="T3" fmla="*/ 177 h 619"/>
              <a:gd name="T4" fmla="*/ 398 w 619"/>
              <a:gd name="T5" fmla="*/ 177 h 619"/>
              <a:gd name="T6" fmla="*/ 280 w 619"/>
              <a:gd name="T7" fmla="*/ 398 h 619"/>
              <a:gd name="T8" fmla="*/ 206 w 619"/>
              <a:gd name="T9" fmla="*/ 339 h 619"/>
              <a:gd name="T10" fmla="*/ 177 w 619"/>
              <a:gd name="T11" fmla="*/ 339 h 619"/>
              <a:gd name="T12" fmla="*/ 177 w 619"/>
              <a:gd name="T13" fmla="*/ 353 h 619"/>
              <a:gd name="T14" fmla="*/ 265 w 619"/>
              <a:gd name="T15" fmla="*/ 441 h 619"/>
              <a:gd name="T16" fmla="*/ 294 w 619"/>
              <a:gd name="T17" fmla="*/ 441 h 619"/>
              <a:gd name="T18" fmla="*/ 441 w 619"/>
              <a:gd name="T19" fmla="*/ 206 h 619"/>
              <a:gd name="T20" fmla="*/ 427 w 619"/>
              <a:gd name="T21" fmla="*/ 177 h 619"/>
              <a:gd name="T22" fmla="*/ 545 w 619"/>
              <a:gd name="T23" fmla="*/ 0 h 619"/>
              <a:gd name="T24" fmla="*/ 545 w 619"/>
              <a:gd name="T25" fmla="*/ 0 h 619"/>
              <a:gd name="T26" fmla="*/ 73 w 619"/>
              <a:gd name="T27" fmla="*/ 0 h 619"/>
              <a:gd name="T28" fmla="*/ 0 w 619"/>
              <a:gd name="T29" fmla="*/ 74 h 619"/>
              <a:gd name="T30" fmla="*/ 0 w 619"/>
              <a:gd name="T31" fmla="*/ 545 h 619"/>
              <a:gd name="T32" fmla="*/ 73 w 619"/>
              <a:gd name="T33" fmla="*/ 618 h 619"/>
              <a:gd name="T34" fmla="*/ 545 w 619"/>
              <a:gd name="T35" fmla="*/ 618 h 619"/>
              <a:gd name="T36" fmla="*/ 618 w 619"/>
              <a:gd name="T37" fmla="*/ 545 h 619"/>
              <a:gd name="T38" fmla="*/ 618 w 619"/>
              <a:gd name="T39" fmla="*/ 74 h 619"/>
              <a:gd name="T40" fmla="*/ 545 w 619"/>
              <a:gd name="T41" fmla="*/ 0 h 619"/>
              <a:gd name="T42" fmla="*/ 589 w 619"/>
              <a:gd name="T43" fmla="*/ 545 h 619"/>
              <a:gd name="T44" fmla="*/ 589 w 619"/>
              <a:gd name="T45" fmla="*/ 545 h 619"/>
              <a:gd name="T46" fmla="*/ 545 w 619"/>
              <a:gd name="T47" fmla="*/ 589 h 619"/>
              <a:gd name="T48" fmla="*/ 73 w 619"/>
              <a:gd name="T49" fmla="*/ 589 h 619"/>
              <a:gd name="T50" fmla="*/ 29 w 619"/>
              <a:gd name="T51" fmla="*/ 545 h 619"/>
              <a:gd name="T52" fmla="*/ 29 w 619"/>
              <a:gd name="T53" fmla="*/ 74 h 619"/>
              <a:gd name="T54" fmla="*/ 73 w 619"/>
              <a:gd name="T55" fmla="*/ 29 h 619"/>
              <a:gd name="T56" fmla="*/ 545 w 619"/>
              <a:gd name="T57" fmla="*/ 29 h 619"/>
              <a:gd name="T58" fmla="*/ 589 w 619"/>
              <a:gd name="T59" fmla="*/ 74 h 619"/>
              <a:gd name="T60" fmla="*/ 589 w 619"/>
              <a:gd name="T61" fmla="*/ 545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19" h="619">
                <a:moveTo>
                  <a:pt x="427" y="177"/>
                </a:moveTo>
                <a:lnTo>
                  <a:pt x="427" y="177"/>
                </a:lnTo>
                <a:cubicBezTo>
                  <a:pt x="412" y="162"/>
                  <a:pt x="412" y="177"/>
                  <a:pt x="398" y="177"/>
                </a:cubicBezTo>
                <a:cubicBezTo>
                  <a:pt x="280" y="398"/>
                  <a:pt x="280" y="398"/>
                  <a:pt x="280" y="398"/>
                </a:cubicBezTo>
                <a:cubicBezTo>
                  <a:pt x="206" y="339"/>
                  <a:pt x="206" y="339"/>
                  <a:pt x="206" y="339"/>
                </a:cubicBezTo>
                <a:cubicBezTo>
                  <a:pt x="191" y="324"/>
                  <a:pt x="191" y="324"/>
                  <a:pt x="177" y="339"/>
                </a:cubicBezTo>
                <a:cubicBezTo>
                  <a:pt x="162" y="339"/>
                  <a:pt x="162" y="353"/>
                  <a:pt x="177" y="353"/>
                </a:cubicBezTo>
                <a:cubicBezTo>
                  <a:pt x="265" y="441"/>
                  <a:pt x="265" y="441"/>
                  <a:pt x="265" y="441"/>
                </a:cubicBezTo>
                <a:cubicBezTo>
                  <a:pt x="280" y="457"/>
                  <a:pt x="280" y="457"/>
                  <a:pt x="294" y="441"/>
                </a:cubicBezTo>
                <a:lnTo>
                  <a:pt x="441" y="206"/>
                </a:lnTo>
                <a:cubicBezTo>
                  <a:pt x="441" y="191"/>
                  <a:pt x="441" y="177"/>
                  <a:pt x="427" y="177"/>
                </a:cubicBezTo>
                <a:close/>
                <a:moveTo>
                  <a:pt x="545" y="0"/>
                </a:moveTo>
                <a:lnTo>
                  <a:pt x="545" y="0"/>
                </a:lnTo>
                <a:cubicBezTo>
                  <a:pt x="73" y="0"/>
                  <a:pt x="73" y="0"/>
                  <a:pt x="73" y="0"/>
                </a:cubicBezTo>
                <a:cubicBezTo>
                  <a:pt x="29" y="0"/>
                  <a:pt x="0" y="29"/>
                  <a:pt x="0" y="74"/>
                </a:cubicBezTo>
                <a:cubicBezTo>
                  <a:pt x="0" y="545"/>
                  <a:pt x="0" y="545"/>
                  <a:pt x="0" y="545"/>
                </a:cubicBezTo>
                <a:cubicBezTo>
                  <a:pt x="0" y="589"/>
                  <a:pt x="29" y="618"/>
                  <a:pt x="73" y="618"/>
                </a:cubicBezTo>
                <a:cubicBezTo>
                  <a:pt x="545" y="618"/>
                  <a:pt x="545" y="618"/>
                  <a:pt x="545" y="618"/>
                </a:cubicBezTo>
                <a:cubicBezTo>
                  <a:pt x="589" y="618"/>
                  <a:pt x="618" y="589"/>
                  <a:pt x="618" y="545"/>
                </a:cubicBezTo>
                <a:cubicBezTo>
                  <a:pt x="618" y="74"/>
                  <a:pt x="618" y="74"/>
                  <a:pt x="618" y="74"/>
                </a:cubicBezTo>
                <a:cubicBezTo>
                  <a:pt x="618" y="29"/>
                  <a:pt x="589" y="0"/>
                  <a:pt x="545" y="0"/>
                </a:cubicBezTo>
                <a:close/>
                <a:moveTo>
                  <a:pt x="589" y="545"/>
                </a:moveTo>
                <a:lnTo>
                  <a:pt x="589" y="545"/>
                </a:lnTo>
                <a:cubicBezTo>
                  <a:pt x="589" y="559"/>
                  <a:pt x="559" y="589"/>
                  <a:pt x="545" y="589"/>
                </a:cubicBezTo>
                <a:cubicBezTo>
                  <a:pt x="73" y="589"/>
                  <a:pt x="73" y="589"/>
                  <a:pt x="73" y="589"/>
                </a:cubicBezTo>
                <a:cubicBezTo>
                  <a:pt x="59" y="589"/>
                  <a:pt x="29" y="559"/>
                  <a:pt x="29" y="545"/>
                </a:cubicBezTo>
                <a:cubicBezTo>
                  <a:pt x="29" y="74"/>
                  <a:pt x="29" y="74"/>
                  <a:pt x="29" y="74"/>
                </a:cubicBezTo>
                <a:cubicBezTo>
                  <a:pt x="29" y="59"/>
                  <a:pt x="59" y="29"/>
                  <a:pt x="73" y="29"/>
                </a:cubicBezTo>
                <a:cubicBezTo>
                  <a:pt x="545" y="29"/>
                  <a:pt x="545" y="29"/>
                  <a:pt x="545" y="29"/>
                </a:cubicBezTo>
                <a:cubicBezTo>
                  <a:pt x="559" y="29"/>
                  <a:pt x="589" y="59"/>
                  <a:pt x="589" y="74"/>
                </a:cubicBezTo>
                <a:lnTo>
                  <a:pt x="589" y="545"/>
                </a:ln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40" name="Freeform 39">
            <a:extLst>
              <a:ext uri="{FF2B5EF4-FFF2-40B4-BE49-F238E27FC236}">
                <a16:creationId xmlns="" xmlns:a16="http://schemas.microsoft.com/office/drawing/2014/main" id="{1E5C3C91-E26F-40BC-B5B3-C769DBF7502C}"/>
              </a:ext>
            </a:extLst>
          </p:cNvPr>
          <p:cNvSpPr>
            <a:spLocks noChangeArrowheads="1"/>
          </p:cNvSpPr>
          <p:nvPr/>
        </p:nvSpPr>
        <p:spPr bwMode="auto">
          <a:xfrm>
            <a:off x="7439734" y="3547533"/>
            <a:ext cx="366087" cy="357717"/>
          </a:xfrm>
          <a:custGeom>
            <a:avLst/>
            <a:gdLst>
              <a:gd name="T0" fmla="*/ 560 w 634"/>
              <a:gd name="T1" fmla="*/ 0 h 619"/>
              <a:gd name="T2" fmla="*/ 560 w 634"/>
              <a:gd name="T3" fmla="*/ 0 h 619"/>
              <a:gd name="T4" fmla="*/ 89 w 634"/>
              <a:gd name="T5" fmla="*/ 0 h 619"/>
              <a:gd name="T6" fmla="*/ 0 w 634"/>
              <a:gd name="T7" fmla="*/ 74 h 619"/>
              <a:gd name="T8" fmla="*/ 0 w 634"/>
              <a:gd name="T9" fmla="*/ 545 h 619"/>
              <a:gd name="T10" fmla="*/ 89 w 634"/>
              <a:gd name="T11" fmla="*/ 618 h 619"/>
              <a:gd name="T12" fmla="*/ 560 w 634"/>
              <a:gd name="T13" fmla="*/ 618 h 619"/>
              <a:gd name="T14" fmla="*/ 633 w 634"/>
              <a:gd name="T15" fmla="*/ 545 h 619"/>
              <a:gd name="T16" fmla="*/ 633 w 634"/>
              <a:gd name="T17" fmla="*/ 74 h 619"/>
              <a:gd name="T18" fmla="*/ 560 w 634"/>
              <a:gd name="T19" fmla="*/ 0 h 619"/>
              <a:gd name="T20" fmla="*/ 589 w 634"/>
              <a:gd name="T21" fmla="*/ 545 h 619"/>
              <a:gd name="T22" fmla="*/ 589 w 634"/>
              <a:gd name="T23" fmla="*/ 545 h 619"/>
              <a:gd name="T24" fmla="*/ 560 w 634"/>
              <a:gd name="T25" fmla="*/ 589 h 619"/>
              <a:gd name="T26" fmla="*/ 89 w 634"/>
              <a:gd name="T27" fmla="*/ 589 h 619"/>
              <a:gd name="T28" fmla="*/ 44 w 634"/>
              <a:gd name="T29" fmla="*/ 545 h 619"/>
              <a:gd name="T30" fmla="*/ 44 w 634"/>
              <a:gd name="T31" fmla="*/ 74 h 619"/>
              <a:gd name="T32" fmla="*/ 89 w 634"/>
              <a:gd name="T33" fmla="*/ 29 h 619"/>
              <a:gd name="T34" fmla="*/ 560 w 634"/>
              <a:gd name="T35" fmla="*/ 29 h 619"/>
              <a:gd name="T36" fmla="*/ 589 w 634"/>
              <a:gd name="T37" fmla="*/ 74 h 619"/>
              <a:gd name="T38" fmla="*/ 589 w 634"/>
              <a:gd name="T39" fmla="*/ 545 h 619"/>
              <a:gd name="T40" fmla="*/ 412 w 634"/>
              <a:gd name="T41" fmla="*/ 206 h 619"/>
              <a:gd name="T42" fmla="*/ 412 w 634"/>
              <a:gd name="T43" fmla="*/ 206 h 619"/>
              <a:gd name="T44" fmla="*/ 383 w 634"/>
              <a:gd name="T45" fmla="*/ 206 h 619"/>
              <a:gd name="T46" fmla="*/ 324 w 634"/>
              <a:gd name="T47" fmla="*/ 280 h 619"/>
              <a:gd name="T48" fmla="*/ 251 w 634"/>
              <a:gd name="T49" fmla="*/ 206 h 619"/>
              <a:gd name="T50" fmla="*/ 221 w 634"/>
              <a:gd name="T51" fmla="*/ 206 h 619"/>
              <a:gd name="T52" fmla="*/ 221 w 634"/>
              <a:gd name="T53" fmla="*/ 236 h 619"/>
              <a:gd name="T54" fmla="*/ 295 w 634"/>
              <a:gd name="T55" fmla="*/ 309 h 619"/>
              <a:gd name="T56" fmla="*/ 221 w 634"/>
              <a:gd name="T57" fmla="*/ 383 h 619"/>
              <a:gd name="T58" fmla="*/ 221 w 634"/>
              <a:gd name="T59" fmla="*/ 412 h 619"/>
              <a:gd name="T60" fmla="*/ 251 w 634"/>
              <a:gd name="T61" fmla="*/ 412 h 619"/>
              <a:gd name="T62" fmla="*/ 324 w 634"/>
              <a:gd name="T63" fmla="*/ 339 h 619"/>
              <a:gd name="T64" fmla="*/ 383 w 634"/>
              <a:gd name="T65" fmla="*/ 412 h 619"/>
              <a:gd name="T66" fmla="*/ 412 w 634"/>
              <a:gd name="T67" fmla="*/ 412 h 619"/>
              <a:gd name="T68" fmla="*/ 412 w 634"/>
              <a:gd name="T69" fmla="*/ 383 h 619"/>
              <a:gd name="T70" fmla="*/ 354 w 634"/>
              <a:gd name="T71" fmla="*/ 309 h 619"/>
              <a:gd name="T72" fmla="*/ 412 w 634"/>
              <a:gd name="T73" fmla="*/ 236 h 619"/>
              <a:gd name="T74" fmla="*/ 412 w 634"/>
              <a:gd name="T75" fmla="*/ 206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4" h="619">
                <a:moveTo>
                  <a:pt x="560" y="0"/>
                </a:moveTo>
                <a:lnTo>
                  <a:pt x="560" y="0"/>
                </a:lnTo>
                <a:cubicBezTo>
                  <a:pt x="89" y="0"/>
                  <a:pt x="89" y="0"/>
                  <a:pt x="89" y="0"/>
                </a:cubicBezTo>
                <a:cubicBezTo>
                  <a:pt x="44" y="0"/>
                  <a:pt x="0" y="29"/>
                  <a:pt x="0" y="74"/>
                </a:cubicBezTo>
                <a:cubicBezTo>
                  <a:pt x="0" y="545"/>
                  <a:pt x="0" y="545"/>
                  <a:pt x="0" y="545"/>
                </a:cubicBezTo>
                <a:cubicBezTo>
                  <a:pt x="0" y="589"/>
                  <a:pt x="44" y="618"/>
                  <a:pt x="89" y="618"/>
                </a:cubicBezTo>
                <a:cubicBezTo>
                  <a:pt x="560" y="618"/>
                  <a:pt x="560" y="618"/>
                  <a:pt x="560" y="618"/>
                </a:cubicBezTo>
                <a:cubicBezTo>
                  <a:pt x="604" y="618"/>
                  <a:pt x="633" y="589"/>
                  <a:pt x="633" y="545"/>
                </a:cubicBezTo>
                <a:cubicBezTo>
                  <a:pt x="633" y="74"/>
                  <a:pt x="633" y="74"/>
                  <a:pt x="633" y="74"/>
                </a:cubicBezTo>
                <a:cubicBezTo>
                  <a:pt x="633" y="29"/>
                  <a:pt x="604" y="0"/>
                  <a:pt x="560" y="0"/>
                </a:cubicBezTo>
                <a:close/>
                <a:moveTo>
                  <a:pt x="589" y="545"/>
                </a:moveTo>
                <a:lnTo>
                  <a:pt x="589" y="545"/>
                </a:lnTo>
                <a:cubicBezTo>
                  <a:pt x="589" y="559"/>
                  <a:pt x="574" y="589"/>
                  <a:pt x="560" y="589"/>
                </a:cubicBezTo>
                <a:cubicBezTo>
                  <a:pt x="89" y="589"/>
                  <a:pt x="89" y="589"/>
                  <a:pt x="89" y="589"/>
                </a:cubicBezTo>
                <a:cubicBezTo>
                  <a:pt x="59" y="589"/>
                  <a:pt x="44" y="559"/>
                  <a:pt x="44" y="545"/>
                </a:cubicBezTo>
                <a:cubicBezTo>
                  <a:pt x="44" y="74"/>
                  <a:pt x="44" y="74"/>
                  <a:pt x="44" y="74"/>
                </a:cubicBezTo>
                <a:cubicBezTo>
                  <a:pt x="44" y="59"/>
                  <a:pt x="59" y="29"/>
                  <a:pt x="89" y="29"/>
                </a:cubicBezTo>
                <a:cubicBezTo>
                  <a:pt x="560" y="29"/>
                  <a:pt x="560" y="29"/>
                  <a:pt x="560" y="29"/>
                </a:cubicBezTo>
                <a:cubicBezTo>
                  <a:pt x="574" y="29"/>
                  <a:pt x="589" y="59"/>
                  <a:pt x="589" y="74"/>
                </a:cubicBezTo>
                <a:lnTo>
                  <a:pt x="589" y="545"/>
                </a:lnTo>
                <a:close/>
                <a:moveTo>
                  <a:pt x="412" y="206"/>
                </a:moveTo>
                <a:lnTo>
                  <a:pt x="412" y="206"/>
                </a:lnTo>
                <a:cubicBezTo>
                  <a:pt x="412" y="206"/>
                  <a:pt x="398" y="206"/>
                  <a:pt x="383" y="206"/>
                </a:cubicBezTo>
                <a:cubicBezTo>
                  <a:pt x="324" y="280"/>
                  <a:pt x="324" y="280"/>
                  <a:pt x="324" y="280"/>
                </a:cubicBezTo>
                <a:cubicBezTo>
                  <a:pt x="251" y="206"/>
                  <a:pt x="251" y="206"/>
                  <a:pt x="251" y="206"/>
                </a:cubicBezTo>
                <a:cubicBezTo>
                  <a:pt x="236" y="206"/>
                  <a:pt x="236" y="206"/>
                  <a:pt x="221" y="206"/>
                </a:cubicBezTo>
                <a:cubicBezTo>
                  <a:pt x="221" y="221"/>
                  <a:pt x="221" y="236"/>
                  <a:pt x="221" y="236"/>
                </a:cubicBezTo>
                <a:cubicBezTo>
                  <a:pt x="295" y="309"/>
                  <a:pt x="295" y="309"/>
                  <a:pt x="295" y="309"/>
                </a:cubicBezTo>
                <a:cubicBezTo>
                  <a:pt x="221" y="383"/>
                  <a:pt x="221" y="383"/>
                  <a:pt x="221" y="383"/>
                </a:cubicBezTo>
                <a:cubicBezTo>
                  <a:pt x="221" y="383"/>
                  <a:pt x="221" y="398"/>
                  <a:pt x="221" y="412"/>
                </a:cubicBezTo>
                <a:cubicBezTo>
                  <a:pt x="236" y="412"/>
                  <a:pt x="236" y="412"/>
                  <a:pt x="251" y="412"/>
                </a:cubicBezTo>
                <a:cubicBezTo>
                  <a:pt x="324" y="339"/>
                  <a:pt x="324" y="339"/>
                  <a:pt x="324" y="339"/>
                </a:cubicBezTo>
                <a:cubicBezTo>
                  <a:pt x="383" y="412"/>
                  <a:pt x="383" y="412"/>
                  <a:pt x="383" y="412"/>
                </a:cubicBezTo>
                <a:cubicBezTo>
                  <a:pt x="398" y="412"/>
                  <a:pt x="412" y="412"/>
                  <a:pt x="412" y="412"/>
                </a:cubicBezTo>
                <a:cubicBezTo>
                  <a:pt x="427" y="398"/>
                  <a:pt x="427" y="383"/>
                  <a:pt x="412" y="383"/>
                </a:cubicBezTo>
                <a:cubicBezTo>
                  <a:pt x="354" y="309"/>
                  <a:pt x="354" y="309"/>
                  <a:pt x="354" y="309"/>
                </a:cubicBezTo>
                <a:cubicBezTo>
                  <a:pt x="412" y="236"/>
                  <a:pt x="412" y="236"/>
                  <a:pt x="412" y="236"/>
                </a:cubicBezTo>
                <a:cubicBezTo>
                  <a:pt x="427" y="236"/>
                  <a:pt x="427" y="221"/>
                  <a:pt x="412" y="206"/>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41" name="Freeform 40">
            <a:extLst>
              <a:ext uri="{FF2B5EF4-FFF2-40B4-BE49-F238E27FC236}">
                <a16:creationId xmlns="" xmlns:a16="http://schemas.microsoft.com/office/drawing/2014/main" id="{84133C52-209E-40A0-92F8-432E31D9E6AD}"/>
              </a:ext>
            </a:extLst>
          </p:cNvPr>
          <p:cNvSpPr>
            <a:spLocks noChangeArrowheads="1"/>
          </p:cNvSpPr>
          <p:nvPr/>
        </p:nvSpPr>
        <p:spPr bwMode="auto">
          <a:xfrm>
            <a:off x="6855687" y="3547533"/>
            <a:ext cx="366087" cy="357717"/>
          </a:xfrm>
          <a:custGeom>
            <a:avLst/>
            <a:gdLst>
              <a:gd name="T0" fmla="*/ 544 w 634"/>
              <a:gd name="T1" fmla="*/ 0 h 619"/>
              <a:gd name="T2" fmla="*/ 544 w 634"/>
              <a:gd name="T3" fmla="*/ 0 h 619"/>
              <a:gd name="T4" fmla="*/ 73 w 634"/>
              <a:gd name="T5" fmla="*/ 0 h 619"/>
              <a:gd name="T6" fmla="*/ 0 w 634"/>
              <a:gd name="T7" fmla="*/ 74 h 619"/>
              <a:gd name="T8" fmla="*/ 0 w 634"/>
              <a:gd name="T9" fmla="*/ 545 h 619"/>
              <a:gd name="T10" fmla="*/ 73 w 634"/>
              <a:gd name="T11" fmla="*/ 618 h 619"/>
              <a:gd name="T12" fmla="*/ 544 w 634"/>
              <a:gd name="T13" fmla="*/ 618 h 619"/>
              <a:gd name="T14" fmla="*/ 633 w 634"/>
              <a:gd name="T15" fmla="*/ 545 h 619"/>
              <a:gd name="T16" fmla="*/ 633 w 634"/>
              <a:gd name="T17" fmla="*/ 74 h 619"/>
              <a:gd name="T18" fmla="*/ 544 w 634"/>
              <a:gd name="T19" fmla="*/ 0 h 619"/>
              <a:gd name="T20" fmla="*/ 588 w 634"/>
              <a:gd name="T21" fmla="*/ 545 h 619"/>
              <a:gd name="T22" fmla="*/ 588 w 634"/>
              <a:gd name="T23" fmla="*/ 545 h 619"/>
              <a:gd name="T24" fmla="*/ 544 w 634"/>
              <a:gd name="T25" fmla="*/ 589 h 619"/>
              <a:gd name="T26" fmla="*/ 73 w 634"/>
              <a:gd name="T27" fmla="*/ 589 h 619"/>
              <a:gd name="T28" fmla="*/ 44 w 634"/>
              <a:gd name="T29" fmla="*/ 545 h 619"/>
              <a:gd name="T30" fmla="*/ 44 w 634"/>
              <a:gd name="T31" fmla="*/ 74 h 619"/>
              <a:gd name="T32" fmla="*/ 73 w 634"/>
              <a:gd name="T33" fmla="*/ 29 h 619"/>
              <a:gd name="T34" fmla="*/ 544 w 634"/>
              <a:gd name="T35" fmla="*/ 29 h 619"/>
              <a:gd name="T36" fmla="*/ 588 w 634"/>
              <a:gd name="T37" fmla="*/ 74 h 619"/>
              <a:gd name="T38" fmla="*/ 588 w 634"/>
              <a:gd name="T39" fmla="*/ 545 h 619"/>
              <a:gd name="T40" fmla="*/ 426 w 634"/>
              <a:gd name="T41" fmla="*/ 294 h 619"/>
              <a:gd name="T42" fmla="*/ 426 w 634"/>
              <a:gd name="T43" fmla="*/ 294 h 619"/>
              <a:gd name="T44" fmla="*/ 191 w 634"/>
              <a:gd name="T45" fmla="*/ 294 h 619"/>
              <a:gd name="T46" fmla="*/ 176 w 634"/>
              <a:gd name="T47" fmla="*/ 309 h 619"/>
              <a:gd name="T48" fmla="*/ 191 w 634"/>
              <a:gd name="T49" fmla="*/ 324 h 619"/>
              <a:gd name="T50" fmla="*/ 426 w 634"/>
              <a:gd name="T51" fmla="*/ 324 h 619"/>
              <a:gd name="T52" fmla="*/ 456 w 634"/>
              <a:gd name="T53" fmla="*/ 309 h 619"/>
              <a:gd name="T54" fmla="*/ 426 w 634"/>
              <a:gd name="T55" fmla="*/ 294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34" h="619">
                <a:moveTo>
                  <a:pt x="544" y="0"/>
                </a:moveTo>
                <a:lnTo>
                  <a:pt x="544" y="0"/>
                </a:lnTo>
                <a:cubicBezTo>
                  <a:pt x="73" y="0"/>
                  <a:pt x="73" y="0"/>
                  <a:pt x="73" y="0"/>
                </a:cubicBezTo>
                <a:cubicBezTo>
                  <a:pt x="29" y="0"/>
                  <a:pt x="0" y="29"/>
                  <a:pt x="0" y="74"/>
                </a:cubicBezTo>
                <a:cubicBezTo>
                  <a:pt x="0" y="545"/>
                  <a:pt x="0" y="545"/>
                  <a:pt x="0" y="545"/>
                </a:cubicBezTo>
                <a:cubicBezTo>
                  <a:pt x="0" y="589"/>
                  <a:pt x="29" y="618"/>
                  <a:pt x="73" y="618"/>
                </a:cubicBezTo>
                <a:cubicBezTo>
                  <a:pt x="544" y="618"/>
                  <a:pt x="544" y="618"/>
                  <a:pt x="544" y="618"/>
                </a:cubicBezTo>
                <a:cubicBezTo>
                  <a:pt x="588" y="618"/>
                  <a:pt x="633" y="589"/>
                  <a:pt x="633" y="545"/>
                </a:cubicBezTo>
                <a:cubicBezTo>
                  <a:pt x="633" y="74"/>
                  <a:pt x="633" y="74"/>
                  <a:pt x="633" y="74"/>
                </a:cubicBezTo>
                <a:cubicBezTo>
                  <a:pt x="633" y="29"/>
                  <a:pt x="588" y="0"/>
                  <a:pt x="544" y="0"/>
                </a:cubicBezTo>
                <a:close/>
                <a:moveTo>
                  <a:pt x="588" y="545"/>
                </a:moveTo>
                <a:lnTo>
                  <a:pt x="588" y="545"/>
                </a:lnTo>
                <a:cubicBezTo>
                  <a:pt x="588" y="559"/>
                  <a:pt x="574" y="589"/>
                  <a:pt x="544" y="589"/>
                </a:cubicBezTo>
                <a:cubicBezTo>
                  <a:pt x="73" y="589"/>
                  <a:pt x="73" y="589"/>
                  <a:pt x="73" y="589"/>
                </a:cubicBezTo>
                <a:cubicBezTo>
                  <a:pt x="58" y="589"/>
                  <a:pt x="44" y="559"/>
                  <a:pt x="44" y="545"/>
                </a:cubicBezTo>
                <a:cubicBezTo>
                  <a:pt x="44" y="74"/>
                  <a:pt x="44" y="74"/>
                  <a:pt x="44" y="74"/>
                </a:cubicBezTo>
                <a:cubicBezTo>
                  <a:pt x="44" y="59"/>
                  <a:pt x="58" y="29"/>
                  <a:pt x="73" y="29"/>
                </a:cubicBezTo>
                <a:cubicBezTo>
                  <a:pt x="544" y="29"/>
                  <a:pt x="544" y="29"/>
                  <a:pt x="544" y="29"/>
                </a:cubicBezTo>
                <a:cubicBezTo>
                  <a:pt x="574" y="29"/>
                  <a:pt x="588" y="59"/>
                  <a:pt x="588" y="74"/>
                </a:cubicBezTo>
                <a:lnTo>
                  <a:pt x="588" y="545"/>
                </a:lnTo>
                <a:close/>
                <a:moveTo>
                  <a:pt x="426" y="294"/>
                </a:moveTo>
                <a:lnTo>
                  <a:pt x="426" y="294"/>
                </a:lnTo>
                <a:cubicBezTo>
                  <a:pt x="191" y="294"/>
                  <a:pt x="191" y="294"/>
                  <a:pt x="191" y="294"/>
                </a:cubicBezTo>
                <a:cubicBezTo>
                  <a:pt x="191" y="294"/>
                  <a:pt x="176" y="294"/>
                  <a:pt x="176" y="309"/>
                </a:cubicBezTo>
                <a:cubicBezTo>
                  <a:pt x="176" y="324"/>
                  <a:pt x="191" y="324"/>
                  <a:pt x="191" y="324"/>
                </a:cubicBezTo>
                <a:cubicBezTo>
                  <a:pt x="426" y="324"/>
                  <a:pt x="426" y="324"/>
                  <a:pt x="426" y="324"/>
                </a:cubicBezTo>
                <a:cubicBezTo>
                  <a:pt x="441" y="324"/>
                  <a:pt x="456" y="324"/>
                  <a:pt x="456" y="309"/>
                </a:cubicBezTo>
                <a:cubicBezTo>
                  <a:pt x="456" y="294"/>
                  <a:pt x="441" y="294"/>
                  <a:pt x="426" y="294"/>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42" name="Freeform 41">
            <a:extLst>
              <a:ext uri="{FF2B5EF4-FFF2-40B4-BE49-F238E27FC236}">
                <a16:creationId xmlns="" xmlns:a16="http://schemas.microsoft.com/office/drawing/2014/main" id="{042D4BAD-C5AF-4A0A-8788-97E1197A43AD}"/>
              </a:ext>
            </a:extLst>
          </p:cNvPr>
          <p:cNvSpPr>
            <a:spLocks noChangeArrowheads="1"/>
          </p:cNvSpPr>
          <p:nvPr/>
        </p:nvSpPr>
        <p:spPr bwMode="auto">
          <a:xfrm>
            <a:off x="6267407" y="3547533"/>
            <a:ext cx="355508" cy="357717"/>
          </a:xfrm>
          <a:custGeom>
            <a:avLst/>
            <a:gdLst>
              <a:gd name="T0" fmla="*/ 427 w 619"/>
              <a:gd name="T1" fmla="*/ 294 h 619"/>
              <a:gd name="T2" fmla="*/ 427 w 619"/>
              <a:gd name="T3" fmla="*/ 294 h 619"/>
              <a:gd name="T4" fmla="*/ 324 w 619"/>
              <a:gd name="T5" fmla="*/ 294 h 619"/>
              <a:gd name="T6" fmla="*/ 324 w 619"/>
              <a:gd name="T7" fmla="*/ 191 h 619"/>
              <a:gd name="T8" fmla="*/ 309 w 619"/>
              <a:gd name="T9" fmla="*/ 177 h 619"/>
              <a:gd name="T10" fmla="*/ 294 w 619"/>
              <a:gd name="T11" fmla="*/ 191 h 619"/>
              <a:gd name="T12" fmla="*/ 294 w 619"/>
              <a:gd name="T13" fmla="*/ 294 h 619"/>
              <a:gd name="T14" fmla="*/ 191 w 619"/>
              <a:gd name="T15" fmla="*/ 294 h 619"/>
              <a:gd name="T16" fmla="*/ 177 w 619"/>
              <a:gd name="T17" fmla="*/ 309 h 619"/>
              <a:gd name="T18" fmla="*/ 191 w 619"/>
              <a:gd name="T19" fmla="*/ 324 h 619"/>
              <a:gd name="T20" fmla="*/ 294 w 619"/>
              <a:gd name="T21" fmla="*/ 324 h 619"/>
              <a:gd name="T22" fmla="*/ 294 w 619"/>
              <a:gd name="T23" fmla="*/ 427 h 619"/>
              <a:gd name="T24" fmla="*/ 309 w 619"/>
              <a:gd name="T25" fmla="*/ 441 h 619"/>
              <a:gd name="T26" fmla="*/ 324 w 619"/>
              <a:gd name="T27" fmla="*/ 427 h 619"/>
              <a:gd name="T28" fmla="*/ 324 w 619"/>
              <a:gd name="T29" fmla="*/ 324 h 619"/>
              <a:gd name="T30" fmla="*/ 427 w 619"/>
              <a:gd name="T31" fmla="*/ 324 h 619"/>
              <a:gd name="T32" fmla="*/ 441 w 619"/>
              <a:gd name="T33" fmla="*/ 309 h 619"/>
              <a:gd name="T34" fmla="*/ 427 w 619"/>
              <a:gd name="T35" fmla="*/ 294 h 619"/>
              <a:gd name="T36" fmla="*/ 544 w 619"/>
              <a:gd name="T37" fmla="*/ 0 h 619"/>
              <a:gd name="T38" fmla="*/ 544 w 619"/>
              <a:gd name="T39" fmla="*/ 0 h 619"/>
              <a:gd name="T40" fmla="*/ 73 w 619"/>
              <a:gd name="T41" fmla="*/ 0 h 619"/>
              <a:gd name="T42" fmla="*/ 0 w 619"/>
              <a:gd name="T43" fmla="*/ 74 h 619"/>
              <a:gd name="T44" fmla="*/ 0 w 619"/>
              <a:gd name="T45" fmla="*/ 545 h 619"/>
              <a:gd name="T46" fmla="*/ 73 w 619"/>
              <a:gd name="T47" fmla="*/ 618 h 619"/>
              <a:gd name="T48" fmla="*/ 544 w 619"/>
              <a:gd name="T49" fmla="*/ 618 h 619"/>
              <a:gd name="T50" fmla="*/ 618 w 619"/>
              <a:gd name="T51" fmla="*/ 545 h 619"/>
              <a:gd name="T52" fmla="*/ 618 w 619"/>
              <a:gd name="T53" fmla="*/ 74 h 619"/>
              <a:gd name="T54" fmla="*/ 544 w 619"/>
              <a:gd name="T55" fmla="*/ 0 h 619"/>
              <a:gd name="T56" fmla="*/ 589 w 619"/>
              <a:gd name="T57" fmla="*/ 545 h 619"/>
              <a:gd name="T58" fmla="*/ 589 w 619"/>
              <a:gd name="T59" fmla="*/ 545 h 619"/>
              <a:gd name="T60" fmla="*/ 544 w 619"/>
              <a:gd name="T61" fmla="*/ 589 h 619"/>
              <a:gd name="T62" fmla="*/ 73 w 619"/>
              <a:gd name="T63" fmla="*/ 589 h 619"/>
              <a:gd name="T64" fmla="*/ 29 w 619"/>
              <a:gd name="T65" fmla="*/ 545 h 619"/>
              <a:gd name="T66" fmla="*/ 29 w 619"/>
              <a:gd name="T67" fmla="*/ 74 h 619"/>
              <a:gd name="T68" fmla="*/ 73 w 619"/>
              <a:gd name="T69" fmla="*/ 29 h 619"/>
              <a:gd name="T70" fmla="*/ 544 w 619"/>
              <a:gd name="T71" fmla="*/ 29 h 619"/>
              <a:gd name="T72" fmla="*/ 589 w 619"/>
              <a:gd name="T73" fmla="*/ 74 h 619"/>
              <a:gd name="T74" fmla="*/ 589 w 619"/>
              <a:gd name="T75" fmla="*/ 545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9" h="619">
                <a:moveTo>
                  <a:pt x="427" y="294"/>
                </a:moveTo>
                <a:lnTo>
                  <a:pt x="427" y="294"/>
                </a:lnTo>
                <a:cubicBezTo>
                  <a:pt x="324" y="294"/>
                  <a:pt x="324" y="294"/>
                  <a:pt x="324" y="294"/>
                </a:cubicBezTo>
                <a:cubicBezTo>
                  <a:pt x="324" y="191"/>
                  <a:pt x="324" y="191"/>
                  <a:pt x="324" y="191"/>
                </a:cubicBezTo>
                <a:cubicBezTo>
                  <a:pt x="324" y="177"/>
                  <a:pt x="324" y="177"/>
                  <a:pt x="309" y="177"/>
                </a:cubicBezTo>
                <a:cubicBezTo>
                  <a:pt x="294" y="177"/>
                  <a:pt x="294" y="177"/>
                  <a:pt x="294" y="191"/>
                </a:cubicBezTo>
                <a:cubicBezTo>
                  <a:pt x="294" y="294"/>
                  <a:pt x="294" y="294"/>
                  <a:pt x="294" y="294"/>
                </a:cubicBezTo>
                <a:cubicBezTo>
                  <a:pt x="191" y="294"/>
                  <a:pt x="191" y="294"/>
                  <a:pt x="191" y="294"/>
                </a:cubicBezTo>
                <a:cubicBezTo>
                  <a:pt x="177" y="294"/>
                  <a:pt x="177" y="294"/>
                  <a:pt x="177" y="309"/>
                </a:cubicBezTo>
                <a:cubicBezTo>
                  <a:pt x="177" y="324"/>
                  <a:pt x="177" y="324"/>
                  <a:pt x="191" y="324"/>
                </a:cubicBezTo>
                <a:cubicBezTo>
                  <a:pt x="294" y="324"/>
                  <a:pt x="294" y="324"/>
                  <a:pt x="294" y="324"/>
                </a:cubicBezTo>
                <a:cubicBezTo>
                  <a:pt x="294" y="427"/>
                  <a:pt x="294" y="427"/>
                  <a:pt x="294" y="427"/>
                </a:cubicBezTo>
                <a:cubicBezTo>
                  <a:pt x="294" y="441"/>
                  <a:pt x="294" y="441"/>
                  <a:pt x="309" y="441"/>
                </a:cubicBezTo>
                <a:cubicBezTo>
                  <a:pt x="324" y="441"/>
                  <a:pt x="324" y="441"/>
                  <a:pt x="324" y="427"/>
                </a:cubicBezTo>
                <a:cubicBezTo>
                  <a:pt x="324" y="324"/>
                  <a:pt x="324" y="324"/>
                  <a:pt x="324" y="324"/>
                </a:cubicBezTo>
                <a:cubicBezTo>
                  <a:pt x="427" y="324"/>
                  <a:pt x="427" y="324"/>
                  <a:pt x="427" y="324"/>
                </a:cubicBezTo>
                <a:cubicBezTo>
                  <a:pt x="441" y="324"/>
                  <a:pt x="441" y="324"/>
                  <a:pt x="441" y="309"/>
                </a:cubicBezTo>
                <a:cubicBezTo>
                  <a:pt x="441" y="294"/>
                  <a:pt x="441" y="294"/>
                  <a:pt x="427" y="294"/>
                </a:cubicBezTo>
                <a:close/>
                <a:moveTo>
                  <a:pt x="544" y="0"/>
                </a:moveTo>
                <a:lnTo>
                  <a:pt x="544" y="0"/>
                </a:lnTo>
                <a:cubicBezTo>
                  <a:pt x="73" y="0"/>
                  <a:pt x="73" y="0"/>
                  <a:pt x="73" y="0"/>
                </a:cubicBezTo>
                <a:cubicBezTo>
                  <a:pt x="29" y="0"/>
                  <a:pt x="0" y="29"/>
                  <a:pt x="0" y="74"/>
                </a:cubicBezTo>
                <a:cubicBezTo>
                  <a:pt x="0" y="545"/>
                  <a:pt x="0" y="545"/>
                  <a:pt x="0" y="545"/>
                </a:cubicBezTo>
                <a:cubicBezTo>
                  <a:pt x="0" y="589"/>
                  <a:pt x="29" y="618"/>
                  <a:pt x="73" y="618"/>
                </a:cubicBezTo>
                <a:cubicBezTo>
                  <a:pt x="544" y="618"/>
                  <a:pt x="544" y="618"/>
                  <a:pt x="544" y="618"/>
                </a:cubicBezTo>
                <a:cubicBezTo>
                  <a:pt x="589" y="618"/>
                  <a:pt x="618" y="589"/>
                  <a:pt x="618" y="545"/>
                </a:cubicBezTo>
                <a:cubicBezTo>
                  <a:pt x="618" y="74"/>
                  <a:pt x="618" y="74"/>
                  <a:pt x="618" y="74"/>
                </a:cubicBezTo>
                <a:cubicBezTo>
                  <a:pt x="618" y="29"/>
                  <a:pt x="589" y="0"/>
                  <a:pt x="544" y="0"/>
                </a:cubicBezTo>
                <a:close/>
                <a:moveTo>
                  <a:pt x="589" y="545"/>
                </a:moveTo>
                <a:lnTo>
                  <a:pt x="589" y="545"/>
                </a:lnTo>
                <a:cubicBezTo>
                  <a:pt x="589" y="559"/>
                  <a:pt x="559" y="589"/>
                  <a:pt x="544" y="589"/>
                </a:cubicBezTo>
                <a:cubicBezTo>
                  <a:pt x="73" y="589"/>
                  <a:pt x="73" y="589"/>
                  <a:pt x="73" y="589"/>
                </a:cubicBezTo>
                <a:cubicBezTo>
                  <a:pt x="59" y="589"/>
                  <a:pt x="29" y="559"/>
                  <a:pt x="29" y="545"/>
                </a:cubicBezTo>
                <a:cubicBezTo>
                  <a:pt x="29" y="74"/>
                  <a:pt x="29" y="74"/>
                  <a:pt x="29" y="74"/>
                </a:cubicBezTo>
                <a:cubicBezTo>
                  <a:pt x="29" y="59"/>
                  <a:pt x="59" y="29"/>
                  <a:pt x="73" y="29"/>
                </a:cubicBezTo>
                <a:cubicBezTo>
                  <a:pt x="544" y="29"/>
                  <a:pt x="544" y="29"/>
                  <a:pt x="544" y="29"/>
                </a:cubicBezTo>
                <a:cubicBezTo>
                  <a:pt x="559" y="29"/>
                  <a:pt x="589" y="59"/>
                  <a:pt x="589" y="74"/>
                </a:cubicBezTo>
                <a:lnTo>
                  <a:pt x="589" y="545"/>
                </a:ln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43" name="Freeform 42">
            <a:extLst>
              <a:ext uri="{FF2B5EF4-FFF2-40B4-BE49-F238E27FC236}">
                <a16:creationId xmlns="" xmlns:a16="http://schemas.microsoft.com/office/drawing/2014/main" id="{01D456CE-F8F8-49CF-8E5B-8C77180256B7}"/>
              </a:ext>
            </a:extLst>
          </p:cNvPr>
          <p:cNvSpPr>
            <a:spLocks noChangeArrowheads="1"/>
          </p:cNvSpPr>
          <p:nvPr/>
        </p:nvSpPr>
        <p:spPr bwMode="auto">
          <a:xfrm>
            <a:off x="11564042" y="2952751"/>
            <a:ext cx="355508" cy="366183"/>
          </a:xfrm>
          <a:custGeom>
            <a:avLst/>
            <a:gdLst>
              <a:gd name="T0" fmla="*/ 412 w 619"/>
              <a:gd name="T1" fmla="*/ 324 h 634"/>
              <a:gd name="T2" fmla="*/ 412 w 619"/>
              <a:gd name="T3" fmla="*/ 324 h 634"/>
              <a:gd name="T4" fmla="*/ 324 w 619"/>
              <a:gd name="T5" fmla="*/ 412 h 634"/>
              <a:gd name="T6" fmla="*/ 324 w 619"/>
              <a:gd name="T7" fmla="*/ 207 h 634"/>
              <a:gd name="T8" fmla="*/ 309 w 619"/>
              <a:gd name="T9" fmla="*/ 177 h 634"/>
              <a:gd name="T10" fmla="*/ 294 w 619"/>
              <a:gd name="T11" fmla="*/ 207 h 634"/>
              <a:gd name="T12" fmla="*/ 294 w 619"/>
              <a:gd name="T13" fmla="*/ 412 h 634"/>
              <a:gd name="T14" fmla="*/ 206 w 619"/>
              <a:gd name="T15" fmla="*/ 324 h 634"/>
              <a:gd name="T16" fmla="*/ 177 w 619"/>
              <a:gd name="T17" fmla="*/ 324 h 634"/>
              <a:gd name="T18" fmla="*/ 177 w 619"/>
              <a:gd name="T19" fmla="*/ 354 h 634"/>
              <a:gd name="T20" fmla="*/ 294 w 619"/>
              <a:gd name="T21" fmla="*/ 471 h 634"/>
              <a:gd name="T22" fmla="*/ 309 w 619"/>
              <a:gd name="T23" fmla="*/ 471 h 634"/>
              <a:gd name="T24" fmla="*/ 324 w 619"/>
              <a:gd name="T25" fmla="*/ 471 h 634"/>
              <a:gd name="T26" fmla="*/ 441 w 619"/>
              <a:gd name="T27" fmla="*/ 354 h 634"/>
              <a:gd name="T28" fmla="*/ 441 w 619"/>
              <a:gd name="T29" fmla="*/ 324 h 634"/>
              <a:gd name="T30" fmla="*/ 412 w 619"/>
              <a:gd name="T31" fmla="*/ 324 h 634"/>
              <a:gd name="T32" fmla="*/ 545 w 619"/>
              <a:gd name="T33" fmla="*/ 0 h 634"/>
              <a:gd name="T34" fmla="*/ 545 w 619"/>
              <a:gd name="T35" fmla="*/ 0 h 634"/>
              <a:gd name="T36" fmla="*/ 74 w 619"/>
              <a:gd name="T37" fmla="*/ 0 h 634"/>
              <a:gd name="T38" fmla="*/ 0 w 619"/>
              <a:gd name="T39" fmla="*/ 89 h 634"/>
              <a:gd name="T40" fmla="*/ 0 w 619"/>
              <a:gd name="T41" fmla="*/ 560 h 634"/>
              <a:gd name="T42" fmla="*/ 74 w 619"/>
              <a:gd name="T43" fmla="*/ 633 h 634"/>
              <a:gd name="T44" fmla="*/ 545 w 619"/>
              <a:gd name="T45" fmla="*/ 633 h 634"/>
              <a:gd name="T46" fmla="*/ 618 w 619"/>
              <a:gd name="T47" fmla="*/ 560 h 634"/>
              <a:gd name="T48" fmla="*/ 618 w 619"/>
              <a:gd name="T49" fmla="*/ 89 h 634"/>
              <a:gd name="T50" fmla="*/ 545 w 619"/>
              <a:gd name="T51" fmla="*/ 0 h 634"/>
              <a:gd name="T52" fmla="*/ 589 w 619"/>
              <a:gd name="T53" fmla="*/ 560 h 634"/>
              <a:gd name="T54" fmla="*/ 589 w 619"/>
              <a:gd name="T55" fmla="*/ 560 h 634"/>
              <a:gd name="T56" fmla="*/ 545 w 619"/>
              <a:gd name="T57" fmla="*/ 589 h 634"/>
              <a:gd name="T58" fmla="*/ 74 w 619"/>
              <a:gd name="T59" fmla="*/ 589 h 634"/>
              <a:gd name="T60" fmla="*/ 29 w 619"/>
              <a:gd name="T61" fmla="*/ 560 h 634"/>
              <a:gd name="T62" fmla="*/ 29 w 619"/>
              <a:gd name="T63" fmla="*/ 89 h 634"/>
              <a:gd name="T64" fmla="*/ 74 w 619"/>
              <a:gd name="T65" fmla="*/ 45 h 634"/>
              <a:gd name="T66" fmla="*/ 545 w 619"/>
              <a:gd name="T67" fmla="*/ 45 h 634"/>
              <a:gd name="T68" fmla="*/ 589 w 619"/>
              <a:gd name="T69" fmla="*/ 89 h 634"/>
              <a:gd name="T70" fmla="*/ 589 w 619"/>
              <a:gd name="T71" fmla="*/ 560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19" h="634">
                <a:moveTo>
                  <a:pt x="412" y="324"/>
                </a:moveTo>
                <a:lnTo>
                  <a:pt x="412" y="324"/>
                </a:lnTo>
                <a:cubicBezTo>
                  <a:pt x="324" y="412"/>
                  <a:pt x="324" y="412"/>
                  <a:pt x="324" y="412"/>
                </a:cubicBezTo>
                <a:cubicBezTo>
                  <a:pt x="324" y="207"/>
                  <a:pt x="324" y="207"/>
                  <a:pt x="324" y="207"/>
                </a:cubicBezTo>
                <a:cubicBezTo>
                  <a:pt x="324" y="192"/>
                  <a:pt x="324" y="177"/>
                  <a:pt x="309" y="177"/>
                </a:cubicBezTo>
                <a:cubicBezTo>
                  <a:pt x="294" y="177"/>
                  <a:pt x="294" y="192"/>
                  <a:pt x="294" y="207"/>
                </a:cubicBezTo>
                <a:cubicBezTo>
                  <a:pt x="294" y="412"/>
                  <a:pt x="294" y="412"/>
                  <a:pt x="294" y="412"/>
                </a:cubicBezTo>
                <a:cubicBezTo>
                  <a:pt x="206" y="324"/>
                  <a:pt x="206" y="324"/>
                  <a:pt x="206" y="324"/>
                </a:cubicBezTo>
                <a:cubicBezTo>
                  <a:pt x="206" y="324"/>
                  <a:pt x="191" y="324"/>
                  <a:pt x="177" y="324"/>
                </a:cubicBezTo>
                <a:cubicBezTo>
                  <a:pt x="177" y="339"/>
                  <a:pt x="177" y="354"/>
                  <a:pt x="177" y="354"/>
                </a:cubicBezTo>
                <a:cubicBezTo>
                  <a:pt x="294" y="471"/>
                  <a:pt x="294" y="471"/>
                  <a:pt x="294" y="471"/>
                </a:cubicBezTo>
                <a:lnTo>
                  <a:pt x="309" y="471"/>
                </a:lnTo>
                <a:lnTo>
                  <a:pt x="324" y="471"/>
                </a:lnTo>
                <a:cubicBezTo>
                  <a:pt x="441" y="354"/>
                  <a:pt x="441" y="354"/>
                  <a:pt x="441" y="354"/>
                </a:cubicBezTo>
                <a:cubicBezTo>
                  <a:pt x="441" y="354"/>
                  <a:pt x="441" y="339"/>
                  <a:pt x="441" y="324"/>
                </a:cubicBezTo>
                <a:cubicBezTo>
                  <a:pt x="427" y="324"/>
                  <a:pt x="412" y="324"/>
                  <a:pt x="412" y="324"/>
                </a:cubicBezTo>
                <a:close/>
                <a:moveTo>
                  <a:pt x="545" y="0"/>
                </a:moveTo>
                <a:lnTo>
                  <a:pt x="545" y="0"/>
                </a:lnTo>
                <a:cubicBezTo>
                  <a:pt x="74" y="0"/>
                  <a:pt x="74" y="0"/>
                  <a:pt x="74" y="0"/>
                </a:cubicBezTo>
                <a:cubicBezTo>
                  <a:pt x="29" y="0"/>
                  <a:pt x="0" y="45"/>
                  <a:pt x="0" y="89"/>
                </a:cubicBezTo>
                <a:cubicBezTo>
                  <a:pt x="0" y="560"/>
                  <a:pt x="0" y="560"/>
                  <a:pt x="0" y="560"/>
                </a:cubicBezTo>
                <a:cubicBezTo>
                  <a:pt x="0" y="604"/>
                  <a:pt x="29" y="633"/>
                  <a:pt x="74" y="633"/>
                </a:cubicBezTo>
                <a:cubicBezTo>
                  <a:pt x="545" y="633"/>
                  <a:pt x="545" y="633"/>
                  <a:pt x="545" y="633"/>
                </a:cubicBezTo>
                <a:cubicBezTo>
                  <a:pt x="589" y="633"/>
                  <a:pt x="618" y="604"/>
                  <a:pt x="618" y="560"/>
                </a:cubicBezTo>
                <a:cubicBezTo>
                  <a:pt x="618" y="89"/>
                  <a:pt x="618" y="89"/>
                  <a:pt x="618" y="89"/>
                </a:cubicBezTo>
                <a:cubicBezTo>
                  <a:pt x="618" y="45"/>
                  <a:pt x="589" y="0"/>
                  <a:pt x="545" y="0"/>
                </a:cubicBezTo>
                <a:close/>
                <a:moveTo>
                  <a:pt x="589" y="560"/>
                </a:moveTo>
                <a:lnTo>
                  <a:pt x="589" y="560"/>
                </a:lnTo>
                <a:cubicBezTo>
                  <a:pt x="589" y="575"/>
                  <a:pt x="559" y="589"/>
                  <a:pt x="545" y="589"/>
                </a:cubicBezTo>
                <a:cubicBezTo>
                  <a:pt x="74" y="589"/>
                  <a:pt x="74" y="589"/>
                  <a:pt x="74" y="589"/>
                </a:cubicBezTo>
                <a:cubicBezTo>
                  <a:pt x="59" y="589"/>
                  <a:pt x="29" y="575"/>
                  <a:pt x="29" y="560"/>
                </a:cubicBezTo>
                <a:cubicBezTo>
                  <a:pt x="29" y="89"/>
                  <a:pt x="29" y="89"/>
                  <a:pt x="29" y="89"/>
                </a:cubicBezTo>
                <a:cubicBezTo>
                  <a:pt x="29" y="59"/>
                  <a:pt x="59" y="45"/>
                  <a:pt x="74" y="45"/>
                </a:cubicBezTo>
                <a:cubicBezTo>
                  <a:pt x="545" y="45"/>
                  <a:pt x="545" y="45"/>
                  <a:pt x="545" y="45"/>
                </a:cubicBezTo>
                <a:cubicBezTo>
                  <a:pt x="559" y="45"/>
                  <a:pt x="589" y="59"/>
                  <a:pt x="589" y="89"/>
                </a:cubicBezTo>
                <a:lnTo>
                  <a:pt x="589" y="560"/>
                </a:ln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44" name="Freeform 43">
            <a:extLst>
              <a:ext uri="{FF2B5EF4-FFF2-40B4-BE49-F238E27FC236}">
                <a16:creationId xmlns="" xmlns:a16="http://schemas.microsoft.com/office/drawing/2014/main" id="{D02EEAE5-B232-424A-9A03-DAC771F8DEEB}"/>
              </a:ext>
            </a:extLst>
          </p:cNvPr>
          <p:cNvSpPr>
            <a:spLocks noChangeArrowheads="1"/>
          </p:cNvSpPr>
          <p:nvPr/>
        </p:nvSpPr>
        <p:spPr bwMode="auto">
          <a:xfrm>
            <a:off x="10971531" y="2952751"/>
            <a:ext cx="366089" cy="366183"/>
          </a:xfrm>
          <a:custGeom>
            <a:avLst/>
            <a:gdLst>
              <a:gd name="T0" fmla="*/ 339 w 634"/>
              <a:gd name="T1" fmla="*/ 177 h 634"/>
              <a:gd name="T2" fmla="*/ 339 w 634"/>
              <a:gd name="T3" fmla="*/ 177 h 634"/>
              <a:gd name="T4" fmla="*/ 324 w 634"/>
              <a:gd name="T5" fmla="*/ 162 h 634"/>
              <a:gd name="T6" fmla="*/ 295 w 634"/>
              <a:gd name="T7" fmla="*/ 177 h 634"/>
              <a:gd name="T8" fmla="*/ 192 w 634"/>
              <a:gd name="T9" fmla="*/ 280 h 634"/>
              <a:gd name="T10" fmla="*/ 192 w 634"/>
              <a:gd name="T11" fmla="*/ 310 h 634"/>
              <a:gd name="T12" fmla="*/ 221 w 634"/>
              <a:gd name="T13" fmla="*/ 310 h 634"/>
              <a:gd name="T14" fmla="*/ 295 w 634"/>
              <a:gd name="T15" fmla="*/ 236 h 634"/>
              <a:gd name="T16" fmla="*/ 295 w 634"/>
              <a:gd name="T17" fmla="*/ 442 h 634"/>
              <a:gd name="T18" fmla="*/ 324 w 634"/>
              <a:gd name="T19" fmla="*/ 457 h 634"/>
              <a:gd name="T20" fmla="*/ 339 w 634"/>
              <a:gd name="T21" fmla="*/ 442 h 634"/>
              <a:gd name="T22" fmla="*/ 339 w 634"/>
              <a:gd name="T23" fmla="*/ 236 h 634"/>
              <a:gd name="T24" fmla="*/ 412 w 634"/>
              <a:gd name="T25" fmla="*/ 310 h 634"/>
              <a:gd name="T26" fmla="*/ 442 w 634"/>
              <a:gd name="T27" fmla="*/ 310 h 634"/>
              <a:gd name="T28" fmla="*/ 442 w 634"/>
              <a:gd name="T29" fmla="*/ 280 h 634"/>
              <a:gd name="T30" fmla="*/ 339 w 634"/>
              <a:gd name="T31" fmla="*/ 177 h 634"/>
              <a:gd name="T32" fmla="*/ 560 w 634"/>
              <a:gd name="T33" fmla="*/ 0 h 634"/>
              <a:gd name="T34" fmla="*/ 560 w 634"/>
              <a:gd name="T35" fmla="*/ 0 h 634"/>
              <a:gd name="T36" fmla="*/ 89 w 634"/>
              <a:gd name="T37" fmla="*/ 0 h 634"/>
              <a:gd name="T38" fmla="*/ 0 w 634"/>
              <a:gd name="T39" fmla="*/ 89 h 634"/>
              <a:gd name="T40" fmla="*/ 0 w 634"/>
              <a:gd name="T41" fmla="*/ 560 h 634"/>
              <a:gd name="T42" fmla="*/ 89 w 634"/>
              <a:gd name="T43" fmla="*/ 633 h 634"/>
              <a:gd name="T44" fmla="*/ 560 w 634"/>
              <a:gd name="T45" fmla="*/ 633 h 634"/>
              <a:gd name="T46" fmla="*/ 633 w 634"/>
              <a:gd name="T47" fmla="*/ 560 h 634"/>
              <a:gd name="T48" fmla="*/ 633 w 634"/>
              <a:gd name="T49" fmla="*/ 89 h 634"/>
              <a:gd name="T50" fmla="*/ 560 w 634"/>
              <a:gd name="T51" fmla="*/ 0 h 634"/>
              <a:gd name="T52" fmla="*/ 589 w 634"/>
              <a:gd name="T53" fmla="*/ 560 h 634"/>
              <a:gd name="T54" fmla="*/ 589 w 634"/>
              <a:gd name="T55" fmla="*/ 560 h 634"/>
              <a:gd name="T56" fmla="*/ 560 w 634"/>
              <a:gd name="T57" fmla="*/ 589 h 634"/>
              <a:gd name="T58" fmla="*/ 89 w 634"/>
              <a:gd name="T59" fmla="*/ 589 h 634"/>
              <a:gd name="T60" fmla="*/ 45 w 634"/>
              <a:gd name="T61" fmla="*/ 560 h 634"/>
              <a:gd name="T62" fmla="*/ 45 w 634"/>
              <a:gd name="T63" fmla="*/ 89 h 634"/>
              <a:gd name="T64" fmla="*/ 89 w 634"/>
              <a:gd name="T65" fmla="*/ 45 h 634"/>
              <a:gd name="T66" fmla="*/ 560 w 634"/>
              <a:gd name="T67" fmla="*/ 45 h 634"/>
              <a:gd name="T68" fmla="*/ 589 w 634"/>
              <a:gd name="T69" fmla="*/ 89 h 634"/>
              <a:gd name="T70" fmla="*/ 589 w 634"/>
              <a:gd name="T71" fmla="*/ 560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34" h="634">
                <a:moveTo>
                  <a:pt x="339" y="177"/>
                </a:moveTo>
                <a:lnTo>
                  <a:pt x="339" y="177"/>
                </a:lnTo>
                <a:cubicBezTo>
                  <a:pt x="339" y="162"/>
                  <a:pt x="324" y="162"/>
                  <a:pt x="324" y="162"/>
                </a:cubicBezTo>
                <a:cubicBezTo>
                  <a:pt x="310" y="162"/>
                  <a:pt x="310" y="162"/>
                  <a:pt x="295" y="177"/>
                </a:cubicBezTo>
                <a:cubicBezTo>
                  <a:pt x="192" y="280"/>
                  <a:pt x="192" y="280"/>
                  <a:pt x="192" y="280"/>
                </a:cubicBezTo>
                <a:cubicBezTo>
                  <a:pt x="177" y="295"/>
                  <a:pt x="177" y="310"/>
                  <a:pt x="192" y="310"/>
                </a:cubicBezTo>
                <a:cubicBezTo>
                  <a:pt x="192" y="324"/>
                  <a:pt x="207" y="324"/>
                  <a:pt x="221" y="310"/>
                </a:cubicBezTo>
                <a:cubicBezTo>
                  <a:pt x="295" y="236"/>
                  <a:pt x="295" y="236"/>
                  <a:pt x="295" y="236"/>
                </a:cubicBezTo>
                <a:cubicBezTo>
                  <a:pt x="295" y="442"/>
                  <a:pt x="295" y="442"/>
                  <a:pt x="295" y="442"/>
                </a:cubicBezTo>
                <a:cubicBezTo>
                  <a:pt x="295" y="442"/>
                  <a:pt x="310" y="457"/>
                  <a:pt x="324" y="457"/>
                </a:cubicBezTo>
                <a:lnTo>
                  <a:pt x="339" y="442"/>
                </a:lnTo>
                <a:cubicBezTo>
                  <a:pt x="339" y="236"/>
                  <a:pt x="339" y="236"/>
                  <a:pt x="339" y="236"/>
                </a:cubicBezTo>
                <a:cubicBezTo>
                  <a:pt x="412" y="310"/>
                  <a:pt x="412" y="310"/>
                  <a:pt x="412" y="310"/>
                </a:cubicBezTo>
                <a:cubicBezTo>
                  <a:pt x="428" y="324"/>
                  <a:pt x="442" y="324"/>
                  <a:pt x="442" y="310"/>
                </a:cubicBezTo>
                <a:cubicBezTo>
                  <a:pt x="457" y="310"/>
                  <a:pt x="457" y="295"/>
                  <a:pt x="442" y="280"/>
                </a:cubicBezTo>
                <a:lnTo>
                  <a:pt x="339" y="177"/>
                </a:lnTo>
                <a:close/>
                <a:moveTo>
                  <a:pt x="560" y="0"/>
                </a:moveTo>
                <a:lnTo>
                  <a:pt x="560" y="0"/>
                </a:lnTo>
                <a:cubicBezTo>
                  <a:pt x="89" y="0"/>
                  <a:pt x="89" y="0"/>
                  <a:pt x="89" y="0"/>
                </a:cubicBezTo>
                <a:cubicBezTo>
                  <a:pt x="45" y="0"/>
                  <a:pt x="0" y="45"/>
                  <a:pt x="0" y="89"/>
                </a:cubicBezTo>
                <a:cubicBezTo>
                  <a:pt x="0" y="560"/>
                  <a:pt x="0" y="560"/>
                  <a:pt x="0" y="560"/>
                </a:cubicBezTo>
                <a:cubicBezTo>
                  <a:pt x="0" y="604"/>
                  <a:pt x="45" y="633"/>
                  <a:pt x="89" y="633"/>
                </a:cubicBezTo>
                <a:cubicBezTo>
                  <a:pt x="560" y="633"/>
                  <a:pt x="560" y="633"/>
                  <a:pt x="560" y="633"/>
                </a:cubicBezTo>
                <a:cubicBezTo>
                  <a:pt x="604" y="633"/>
                  <a:pt x="633" y="604"/>
                  <a:pt x="633" y="560"/>
                </a:cubicBezTo>
                <a:cubicBezTo>
                  <a:pt x="633" y="89"/>
                  <a:pt x="633" y="89"/>
                  <a:pt x="633" y="89"/>
                </a:cubicBezTo>
                <a:cubicBezTo>
                  <a:pt x="633" y="45"/>
                  <a:pt x="604" y="0"/>
                  <a:pt x="560" y="0"/>
                </a:cubicBezTo>
                <a:close/>
                <a:moveTo>
                  <a:pt x="589" y="560"/>
                </a:moveTo>
                <a:lnTo>
                  <a:pt x="589" y="560"/>
                </a:lnTo>
                <a:cubicBezTo>
                  <a:pt x="589" y="575"/>
                  <a:pt x="575" y="589"/>
                  <a:pt x="560" y="589"/>
                </a:cubicBezTo>
                <a:cubicBezTo>
                  <a:pt x="89" y="589"/>
                  <a:pt x="89" y="589"/>
                  <a:pt x="89" y="589"/>
                </a:cubicBezTo>
                <a:cubicBezTo>
                  <a:pt x="59" y="589"/>
                  <a:pt x="45" y="575"/>
                  <a:pt x="45" y="560"/>
                </a:cubicBezTo>
                <a:cubicBezTo>
                  <a:pt x="45" y="89"/>
                  <a:pt x="45" y="89"/>
                  <a:pt x="45" y="89"/>
                </a:cubicBezTo>
                <a:cubicBezTo>
                  <a:pt x="45" y="59"/>
                  <a:pt x="59" y="45"/>
                  <a:pt x="89" y="45"/>
                </a:cubicBezTo>
                <a:cubicBezTo>
                  <a:pt x="560" y="45"/>
                  <a:pt x="560" y="45"/>
                  <a:pt x="560" y="45"/>
                </a:cubicBezTo>
                <a:cubicBezTo>
                  <a:pt x="575" y="45"/>
                  <a:pt x="589" y="59"/>
                  <a:pt x="589" y="89"/>
                </a:cubicBezTo>
                <a:lnTo>
                  <a:pt x="589" y="560"/>
                </a:ln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45" name="Freeform 44">
            <a:extLst>
              <a:ext uri="{FF2B5EF4-FFF2-40B4-BE49-F238E27FC236}">
                <a16:creationId xmlns="" xmlns:a16="http://schemas.microsoft.com/office/drawing/2014/main" id="{3783C617-9EA9-4B26-B342-EFCC31A4453A}"/>
              </a:ext>
            </a:extLst>
          </p:cNvPr>
          <p:cNvSpPr>
            <a:spLocks noChangeArrowheads="1"/>
          </p:cNvSpPr>
          <p:nvPr/>
        </p:nvSpPr>
        <p:spPr bwMode="auto">
          <a:xfrm>
            <a:off x="10383251" y="2952751"/>
            <a:ext cx="366089" cy="366183"/>
          </a:xfrm>
          <a:custGeom>
            <a:avLst/>
            <a:gdLst>
              <a:gd name="T0" fmla="*/ 456 w 634"/>
              <a:gd name="T1" fmla="*/ 295 h 634"/>
              <a:gd name="T2" fmla="*/ 456 w 634"/>
              <a:gd name="T3" fmla="*/ 295 h 634"/>
              <a:gd name="T4" fmla="*/ 353 w 634"/>
              <a:gd name="T5" fmla="*/ 192 h 634"/>
              <a:gd name="T6" fmla="*/ 324 w 634"/>
              <a:gd name="T7" fmla="*/ 192 h 634"/>
              <a:gd name="T8" fmla="*/ 324 w 634"/>
              <a:gd name="T9" fmla="*/ 221 h 634"/>
              <a:gd name="T10" fmla="*/ 397 w 634"/>
              <a:gd name="T11" fmla="*/ 295 h 634"/>
              <a:gd name="T12" fmla="*/ 191 w 634"/>
              <a:gd name="T13" fmla="*/ 295 h 634"/>
              <a:gd name="T14" fmla="*/ 176 w 634"/>
              <a:gd name="T15" fmla="*/ 324 h 634"/>
              <a:gd name="T16" fmla="*/ 191 w 634"/>
              <a:gd name="T17" fmla="*/ 339 h 634"/>
              <a:gd name="T18" fmla="*/ 397 w 634"/>
              <a:gd name="T19" fmla="*/ 339 h 634"/>
              <a:gd name="T20" fmla="*/ 324 w 634"/>
              <a:gd name="T21" fmla="*/ 412 h 634"/>
              <a:gd name="T22" fmla="*/ 324 w 634"/>
              <a:gd name="T23" fmla="*/ 442 h 634"/>
              <a:gd name="T24" fmla="*/ 353 w 634"/>
              <a:gd name="T25" fmla="*/ 442 h 634"/>
              <a:gd name="T26" fmla="*/ 456 w 634"/>
              <a:gd name="T27" fmla="*/ 339 h 634"/>
              <a:gd name="T28" fmla="*/ 471 w 634"/>
              <a:gd name="T29" fmla="*/ 324 h 634"/>
              <a:gd name="T30" fmla="*/ 456 w 634"/>
              <a:gd name="T31" fmla="*/ 295 h 634"/>
              <a:gd name="T32" fmla="*/ 544 w 634"/>
              <a:gd name="T33" fmla="*/ 0 h 634"/>
              <a:gd name="T34" fmla="*/ 544 w 634"/>
              <a:gd name="T35" fmla="*/ 0 h 634"/>
              <a:gd name="T36" fmla="*/ 73 w 634"/>
              <a:gd name="T37" fmla="*/ 0 h 634"/>
              <a:gd name="T38" fmla="*/ 0 w 634"/>
              <a:gd name="T39" fmla="*/ 89 h 634"/>
              <a:gd name="T40" fmla="*/ 0 w 634"/>
              <a:gd name="T41" fmla="*/ 560 h 634"/>
              <a:gd name="T42" fmla="*/ 73 w 634"/>
              <a:gd name="T43" fmla="*/ 633 h 634"/>
              <a:gd name="T44" fmla="*/ 544 w 634"/>
              <a:gd name="T45" fmla="*/ 633 h 634"/>
              <a:gd name="T46" fmla="*/ 633 w 634"/>
              <a:gd name="T47" fmla="*/ 560 h 634"/>
              <a:gd name="T48" fmla="*/ 633 w 634"/>
              <a:gd name="T49" fmla="*/ 89 h 634"/>
              <a:gd name="T50" fmla="*/ 544 w 634"/>
              <a:gd name="T51" fmla="*/ 0 h 634"/>
              <a:gd name="T52" fmla="*/ 588 w 634"/>
              <a:gd name="T53" fmla="*/ 560 h 634"/>
              <a:gd name="T54" fmla="*/ 588 w 634"/>
              <a:gd name="T55" fmla="*/ 560 h 634"/>
              <a:gd name="T56" fmla="*/ 544 w 634"/>
              <a:gd name="T57" fmla="*/ 589 h 634"/>
              <a:gd name="T58" fmla="*/ 73 w 634"/>
              <a:gd name="T59" fmla="*/ 589 h 634"/>
              <a:gd name="T60" fmla="*/ 44 w 634"/>
              <a:gd name="T61" fmla="*/ 560 h 634"/>
              <a:gd name="T62" fmla="*/ 44 w 634"/>
              <a:gd name="T63" fmla="*/ 89 h 634"/>
              <a:gd name="T64" fmla="*/ 73 w 634"/>
              <a:gd name="T65" fmla="*/ 45 h 634"/>
              <a:gd name="T66" fmla="*/ 544 w 634"/>
              <a:gd name="T67" fmla="*/ 45 h 634"/>
              <a:gd name="T68" fmla="*/ 588 w 634"/>
              <a:gd name="T69" fmla="*/ 89 h 634"/>
              <a:gd name="T70" fmla="*/ 588 w 634"/>
              <a:gd name="T71" fmla="*/ 560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34" h="634">
                <a:moveTo>
                  <a:pt x="456" y="295"/>
                </a:moveTo>
                <a:lnTo>
                  <a:pt x="456" y="295"/>
                </a:lnTo>
                <a:cubicBezTo>
                  <a:pt x="353" y="192"/>
                  <a:pt x="353" y="192"/>
                  <a:pt x="353" y="192"/>
                </a:cubicBezTo>
                <a:cubicBezTo>
                  <a:pt x="338" y="177"/>
                  <a:pt x="324" y="177"/>
                  <a:pt x="324" y="192"/>
                </a:cubicBezTo>
                <a:cubicBezTo>
                  <a:pt x="309" y="192"/>
                  <a:pt x="309" y="207"/>
                  <a:pt x="324" y="221"/>
                </a:cubicBezTo>
                <a:cubicBezTo>
                  <a:pt x="397" y="295"/>
                  <a:pt x="397" y="295"/>
                  <a:pt x="397" y="295"/>
                </a:cubicBezTo>
                <a:cubicBezTo>
                  <a:pt x="191" y="295"/>
                  <a:pt x="191" y="295"/>
                  <a:pt x="191" y="295"/>
                </a:cubicBezTo>
                <a:cubicBezTo>
                  <a:pt x="191" y="295"/>
                  <a:pt x="176" y="310"/>
                  <a:pt x="176" y="324"/>
                </a:cubicBezTo>
                <a:lnTo>
                  <a:pt x="191" y="339"/>
                </a:lnTo>
                <a:cubicBezTo>
                  <a:pt x="397" y="339"/>
                  <a:pt x="397" y="339"/>
                  <a:pt x="397" y="339"/>
                </a:cubicBezTo>
                <a:cubicBezTo>
                  <a:pt x="324" y="412"/>
                  <a:pt x="324" y="412"/>
                  <a:pt x="324" y="412"/>
                </a:cubicBezTo>
                <a:cubicBezTo>
                  <a:pt x="309" y="428"/>
                  <a:pt x="309" y="442"/>
                  <a:pt x="324" y="442"/>
                </a:cubicBezTo>
                <a:cubicBezTo>
                  <a:pt x="324" y="457"/>
                  <a:pt x="338" y="457"/>
                  <a:pt x="353" y="442"/>
                </a:cubicBezTo>
                <a:cubicBezTo>
                  <a:pt x="456" y="339"/>
                  <a:pt x="456" y="339"/>
                  <a:pt x="456" y="339"/>
                </a:cubicBezTo>
                <a:cubicBezTo>
                  <a:pt x="471" y="339"/>
                  <a:pt x="471" y="324"/>
                  <a:pt x="471" y="324"/>
                </a:cubicBezTo>
                <a:cubicBezTo>
                  <a:pt x="471" y="310"/>
                  <a:pt x="471" y="310"/>
                  <a:pt x="456" y="295"/>
                </a:cubicBezTo>
                <a:close/>
                <a:moveTo>
                  <a:pt x="544" y="0"/>
                </a:moveTo>
                <a:lnTo>
                  <a:pt x="544" y="0"/>
                </a:lnTo>
                <a:cubicBezTo>
                  <a:pt x="73" y="0"/>
                  <a:pt x="73" y="0"/>
                  <a:pt x="73" y="0"/>
                </a:cubicBezTo>
                <a:cubicBezTo>
                  <a:pt x="29" y="0"/>
                  <a:pt x="0" y="45"/>
                  <a:pt x="0" y="89"/>
                </a:cubicBezTo>
                <a:cubicBezTo>
                  <a:pt x="0" y="560"/>
                  <a:pt x="0" y="560"/>
                  <a:pt x="0" y="560"/>
                </a:cubicBezTo>
                <a:cubicBezTo>
                  <a:pt x="0" y="604"/>
                  <a:pt x="29" y="633"/>
                  <a:pt x="73" y="633"/>
                </a:cubicBezTo>
                <a:cubicBezTo>
                  <a:pt x="544" y="633"/>
                  <a:pt x="544" y="633"/>
                  <a:pt x="544" y="633"/>
                </a:cubicBezTo>
                <a:cubicBezTo>
                  <a:pt x="588" y="633"/>
                  <a:pt x="633" y="604"/>
                  <a:pt x="633" y="560"/>
                </a:cubicBezTo>
                <a:cubicBezTo>
                  <a:pt x="633" y="89"/>
                  <a:pt x="633" y="89"/>
                  <a:pt x="633" y="89"/>
                </a:cubicBezTo>
                <a:cubicBezTo>
                  <a:pt x="633" y="45"/>
                  <a:pt x="588" y="0"/>
                  <a:pt x="544" y="0"/>
                </a:cubicBezTo>
                <a:close/>
                <a:moveTo>
                  <a:pt x="588" y="560"/>
                </a:moveTo>
                <a:lnTo>
                  <a:pt x="588" y="560"/>
                </a:lnTo>
                <a:cubicBezTo>
                  <a:pt x="588" y="575"/>
                  <a:pt x="574" y="589"/>
                  <a:pt x="544" y="589"/>
                </a:cubicBezTo>
                <a:cubicBezTo>
                  <a:pt x="73" y="589"/>
                  <a:pt x="73" y="589"/>
                  <a:pt x="73" y="589"/>
                </a:cubicBezTo>
                <a:cubicBezTo>
                  <a:pt x="59" y="589"/>
                  <a:pt x="44" y="575"/>
                  <a:pt x="44" y="560"/>
                </a:cubicBezTo>
                <a:cubicBezTo>
                  <a:pt x="44" y="89"/>
                  <a:pt x="44" y="89"/>
                  <a:pt x="44" y="89"/>
                </a:cubicBezTo>
                <a:cubicBezTo>
                  <a:pt x="44" y="59"/>
                  <a:pt x="59" y="45"/>
                  <a:pt x="73" y="45"/>
                </a:cubicBezTo>
                <a:cubicBezTo>
                  <a:pt x="544" y="45"/>
                  <a:pt x="544" y="45"/>
                  <a:pt x="544" y="45"/>
                </a:cubicBezTo>
                <a:cubicBezTo>
                  <a:pt x="574" y="45"/>
                  <a:pt x="588" y="59"/>
                  <a:pt x="588" y="89"/>
                </a:cubicBezTo>
                <a:lnTo>
                  <a:pt x="588" y="560"/>
                </a:ln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46" name="Freeform 45">
            <a:extLst>
              <a:ext uri="{FF2B5EF4-FFF2-40B4-BE49-F238E27FC236}">
                <a16:creationId xmlns="" xmlns:a16="http://schemas.microsoft.com/office/drawing/2014/main" id="{CABBCFE7-A2B0-4DA8-8351-B9128C1AD5BC}"/>
              </a:ext>
            </a:extLst>
          </p:cNvPr>
          <p:cNvSpPr>
            <a:spLocks noChangeArrowheads="1"/>
          </p:cNvSpPr>
          <p:nvPr/>
        </p:nvSpPr>
        <p:spPr bwMode="auto">
          <a:xfrm>
            <a:off x="9799202" y="2952751"/>
            <a:ext cx="355508" cy="366183"/>
          </a:xfrm>
          <a:custGeom>
            <a:avLst/>
            <a:gdLst>
              <a:gd name="T0" fmla="*/ 545 w 619"/>
              <a:gd name="T1" fmla="*/ 0 h 634"/>
              <a:gd name="T2" fmla="*/ 545 w 619"/>
              <a:gd name="T3" fmla="*/ 0 h 634"/>
              <a:gd name="T4" fmla="*/ 73 w 619"/>
              <a:gd name="T5" fmla="*/ 0 h 634"/>
              <a:gd name="T6" fmla="*/ 0 w 619"/>
              <a:gd name="T7" fmla="*/ 89 h 634"/>
              <a:gd name="T8" fmla="*/ 0 w 619"/>
              <a:gd name="T9" fmla="*/ 560 h 634"/>
              <a:gd name="T10" fmla="*/ 73 w 619"/>
              <a:gd name="T11" fmla="*/ 633 h 634"/>
              <a:gd name="T12" fmla="*/ 545 w 619"/>
              <a:gd name="T13" fmla="*/ 633 h 634"/>
              <a:gd name="T14" fmla="*/ 618 w 619"/>
              <a:gd name="T15" fmla="*/ 560 h 634"/>
              <a:gd name="T16" fmla="*/ 618 w 619"/>
              <a:gd name="T17" fmla="*/ 89 h 634"/>
              <a:gd name="T18" fmla="*/ 545 w 619"/>
              <a:gd name="T19" fmla="*/ 0 h 634"/>
              <a:gd name="T20" fmla="*/ 589 w 619"/>
              <a:gd name="T21" fmla="*/ 560 h 634"/>
              <a:gd name="T22" fmla="*/ 589 w 619"/>
              <a:gd name="T23" fmla="*/ 560 h 634"/>
              <a:gd name="T24" fmla="*/ 545 w 619"/>
              <a:gd name="T25" fmla="*/ 589 h 634"/>
              <a:gd name="T26" fmla="*/ 73 w 619"/>
              <a:gd name="T27" fmla="*/ 589 h 634"/>
              <a:gd name="T28" fmla="*/ 29 w 619"/>
              <a:gd name="T29" fmla="*/ 560 h 634"/>
              <a:gd name="T30" fmla="*/ 29 w 619"/>
              <a:gd name="T31" fmla="*/ 89 h 634"/>
              <a:gd name="T32" fmla="*/ 73 w 619"/>
              <a:gd name="T33" fmla="*/ 45 h 634"/>
              <a:gd name="T34" fmla="*/ 545 w 619"/>
              <a:gd name="T35" fmla="*/ 45 h 634"/>
              <a:gd name="T36" fmla="*/ 589 w 619"/>
              <a:gd name="T37" fmla="*/ 89 h 634"/>
              <a:gd name="T38" fmla="*/ 589 w 619"/>
              <a:gd name="T39" fmla="*/ 560 h 634"/>
              <a:gd name="T40" fmla="*/ 427 w 619"/>
              <a:gd name="T41" fmla="*/ 295 h 634"/>
              <a:gd name="T42" fmla="*/ 427 w 619"/>
              <a:gd name="T43" fmla="*/ 295 h 634"/>
              <a:gd name="T44" fmla="*/ 221 w 619"/>
              <a:gd name="T45" fmla="*/ 295 h 634"/>
              <a:gd name="T46" fmla="*/ 294 w 619"/>
              <a:gd name="T47" fmla="*/ 221 h 634"/>
              <a:gd name="T48" fmla="*/ 294 w 619"/>
              <a:gd name="T49" fmla="*/ 192 h 634"/>
              <a:gd name="T50" fmla="*/ 265 w 619"/>
              <a:gd name="T51" fmla="*/ 192 h 634"/>
              <a:gd name="T52" fmla="*/ 162 w 619"/>
              <a:gd name="T53" fmla="*/ 295 h 634"/>
              <a:gd name="T54" fmla="*/ 162 w 619"/>
              <a:gd name="T55" fmla="*/ 324 h 634"/>
              <a:gd name="T56" fmla="*/ 162 w 619"/>
              <a:gd name="T57" fmla="*/ 339 h 634"/>
              <a:gd name="T58" fmla="*/ 265 w 619"/>
              <a:gd name="T59" fmla="*/ 442 h 634"/>
              <a:gd name="T60" fmla="*/ 294 w 619"/>
              <a:gd name="T61" fmla="*/ 442 h 634"/>
              <a:gd name="T62" fmla="*/ 294 w 619"/>
              <a:gd name="T63" fmla="*/ 412 h 634"/>
              <a:gd name="T64" fmla="*/ 221 w 619"/>
              <a:gd name="T65" fmla="*/ 339 h 634"/>
              <a:gd name="T66" fmla="*/ 427 w 619"/>
              <a:gd name="T67" fmla="*/ 339 h 634"/>
              <a:gd name="T68" fmla="*/ 441 w 619"/>
              <a:gd name="T69" fmla="*/ 324 h 634"/>
              <a:gd name="T70" fmla="*/ 427 w 619"/>
              <a:gd name="T71" fmla="*/ 295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19" h="634">
                <a:moveTo>
                  <a:pt x="545" y="0"/>
                </a:moveTo>
                <a:lnTo>
                  <a:pt x="545" y="0"/>
                </a:lnTo>
                <a:cubicBezTo>
                  <a:pt x="73" y="0"/>
                  <a:pt x="73" y="0"/>
                  <a:pt x="73" y="0"/>
                </a:cubicBezTo>
                <a:cubicBezTo>
                  <a:pt x="29" y="0"/>
                  <a:pt x="0" y="45"/>
                  <a:pt x="0" y="89"/>
                </a:cubicBezTo>
                <a:cubicBezTo>
                  <a:pt x="0" y="560"/>
                  <a:pt x="0" y="560"/>
                  <a:pt x="0" y="560"/>
                </a:cubicBezTo>
                <a:cubicBezTo>
                  <a:pt x="0" y="604"/>
                  <a:pt x="29" y="633"/>
                  <a:pt x="73" y="633"/>
                </a:cubicBezTo>
                <a:cubicBezTo>
                  <a:pt x="545" y="633"/>
                  <a:pt x="545" y="633"/>
                  <a:pt x="545" y="633"/>
                </a:cubicBezTo>
                <a:cubicBezTo>
                  <a:pt x="589" y="633"/>
                  <a:pt x="618" y="604"/>
                  <a:pt x="618" y="560"/>
                </a:cubicBezTo>
                <a:cubicBezTo>
                  <a:pt x="618" y="89"/>
                  <a:pt x="618" y="89"/>
                  <a:pt x="618" y="89"/>
                </a:cubicBezTo>
                <a:cubicBezTo>
                  <a:pt x="618" y="45"/>
                  <a:pt x="589" y="0"/>
                  <a:pt x="545" y="0"/>
                </a:cubicBezTo>
                <a:close/>
                <a:moveTo>
                  <a:pt x="589" y="560"/>
                </a:moveTo>
                <a:lnTo>
                  <a:pt x="589" y="560"/>
                </a:lnTo>
                <a:cubicBezTo>
                  <a:pt x="589" y="575"/>
                  <a:pt x="559" y="589"/>
                  <a:pt x="545" y="589"/>
                </a:cubicBezTo>
                <a:cubicBezTo>
                  <a:pt x="73" y="589"/>
                  <a:pt x="73" y="589"/>
                  <a:pt x="73" y="589"/>
                </a:cubicBezTo>
                <a:cubicBezTo>
                  <a:pt x="59" y="589"/>
                  <a:pt x="29" y="575"/>
                  <a:pt x="29" y="560"/>
                </a:cubicBezTo>
                <a:cubicBezTo>
                  <a:pt x="29" y="89"/>
                  <a:pt x="29" y="89"/>
                  <a:pt x="29" y="89"/>
                </a:cubicBezTo>
                <a:cubicBezTo>
                  <a:pt x="29" y="59"/>
                  <a:pt x="59" y="45"/>
                  <a:pt x="73" y="45"/>
                </a:cubicBezTo>
                <a:cubicBezTo>
                  <a:pt x="545" y="45"/>
                  <a:pt x="545" y="45"/>
                  <a:pt x="545" y="45"/>
                </a:cubicBezTo>
                <a:cubicBezTo>
                  <a:pt x="559" y="45"/>
                  <a:pt x="589" y="59"/>
                  <a:pt x="589" y="89"/>
                </a:cubicBezTo>
                <a:lnTo>
                  <a:pt x="589" y="560"/>
                </a:lnTo>
                <a:close/>
                <a:moveTo>
                  <a:pt x="427" y="295"/>
                </a:moveTo>
                <a:lnTo>
                  <a:pt x="427" y="295"/>
                </a:lnTo>
                <a:cubicBezTo>
                  <a:pt x="221" y="295"/>
                  <a:pt x="221" y="295"/>
                  <a:pt x="221" y="295"/>
                </a:cubicBezTo>
                <a:cubicBezTo>
                  <a:pt x="294" y="221"/>
                  <a:pt x="294" y="221"/>
                  <a:pt x="294" y="221"/>
                </a:cubicBezTo>
                <a:cubicBezTo>
                  <a:pt x="309" y="207"/>
                  <a:pt x="309" y="192"/>
                  <a:pt x="294" y="192"/>
                </a:cubicBezTo>
                <a:cubicBezTo>
                  <a:pt x="294" y="177"/>
                  <a:pt x="280" y="177"/>
                  <a:pt x="265" y="192"/>
                </a:cubicBezTo>
                <a:cubicBezTo>
                  <a:pt x="162" y="295"/>
                  <a:pt x="162" y="295"/>
                  <a:pt x="162" y="295"/>
                </a:cubicBezTo>
                <a:cubicBezTo>
                  <a:pt x="162" y="310"/>
                  <a:pt x="162" y="310"/>
                  <a:pt x="162" y="324"/>
                </a:cubicBezTo>
                <a:lnTo>
                  <a:pt x="162" y="339"/>
                </a:lnTo>
                <a:cubicBezTo>
                  <a:pt x="265" y="442"/>
                  <a:pt x="265" y="442"/>
                  <a:pt x="265" y="442"/>
                </a:cubicBezTo>
                <a:cubicBezTo>
                  <a:pt x="280" y="457"/>
                  <a:pt x="294" y="457"/>
                  <a:pt x="294" y="442"/>
                </a:cubicBezTo>
                <a:cubicBezTo>
                  <a:pt x="309" y="442"/>
                  <a:pt x="309" y="428"/>
                  <a:pt x="294" y="412"/>
                </a:cubicBezTo>
                <a:cubicBezTo>
                  <a:pt x="221" y="339"/>
                  <a:pt x="221" y="339"/>
                  <a:pt x="221" y="339"/>
                </a:cubicBezTo>
                <a:cubicBezTo>
                  <a:pt x="427" y="339"/>
                  <a:pt x="427" y="339"/>
                  <a:pt x="427" y="339"/>
                </a:cubicBezTo>
                <a:cubicBezTo>
                  <a:pt x="441" y="339"/>
                  <a:pt x="441" y="324"/>
                  <a:pt x="441" y="324"/>
                </a:cubicBezTo>
                <a:cubicBezTo>
                  <a:pt x="441" y="310"/>
                  <a:pt x="441" y="295"/>
                  <a:pt x="427" y="295"/>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47" name="Freeform 46">
            <a:extLst>
              <a:ext uri="{FF2B5EF4-FFF2-40B4-BE49-F238E27FC236}">
                <a16:creationId xmlns="" xmlns:a16="http://schemas.microsoft.com/office/drawing/2014/main" id="{D7A430D8-B171-432A-A899-484AB7EB2FFC}"/>
              </a:ext>
            </a:extLst>
          </p:cNvPr>
          <p:cNvSpPr>
            <a:spLocks noChangeArrowheads="1"/>
          </p:cNvSpPr>
          <p:nvPr/>
        </p:nvSpPr>
        <p:spPr bwMode="auto">
          <a:xfrm>
            <a:off x="9204575" y="2952751"/>
            <a:ext cx="366087" cy="366183"/>
          </a:xfrm>
          <a:custGeom>
            <a:avLst/>
            <a:gdLst>
              <a:gd name="T0" fmla="*/ 486 w 634"/>
              <a:gd name="T1" fmla="*/ 207 h 634"/>
              <a:gd name="T2" fmla="*/ 486 w 634"/>
              <a:gd name="T3" fmla="*/ 207 h 634"/>
              <a:gd name="T4" fmla="*/ 324 w 634"/>
              <a:gd name="T5" fmla="*/ 369 h 634"/>
              <a:gd name="T6" fmla="*/ 162 w 634"/>
              <a:gd name="T7" fmla="*/ 207 h 634"/>
              <a:gd name="T8" fmla="*/ 133 w 634"/>
              <a:gd name="T9" fmla="*/ 207 h 634"/>
              <a:gd name="T10" fmla="*/ 133 w 634"/>
              <a:gd name="T11" fmla="*/ 236 h 634"/>
              <a:gd name="T12" fmla="*/ 310 w 634"/>
              <a:gd name="T13" fmla="*/ 412 h 634"/>
              <a:gd name="T14" fmla="*/ 324 w 634"/>
              <a:gd name="T15" fmla="*/ 412 h 634"/>
              <a:gd name="T16" fmla="*/ 339 w 634"/>
              <a:gd name="T17" fmla="*/ 412 h 634"/>
              <a:gd name="T18" fmla="*/ 516 w 634"/>
              <a:gd name="T19" fmla="*/ 236 h 634"/>
              <a:gd name="T20" fmla="*/ 516 w 634"/>
              <a:gd name="T21" fmla="*/ 207 h 634"/>
              <a:gd name="T22" fmla="*/ 486 w 634"/>
              <a:gd name="T23" fmla="*/ 207 h 634"/>
              <a:gd name="T24" fmla="*/ 560 w 634"/>
              <a:gd name="T25" fmla="*/ 0 h 634"/>
              <a:gd name="T26" fmla="*/ 560 w 634"/>
              <a:gd name="T27" fmla="*/ 0 h 634"/>
              <a:gd name="T28" fmla="*/ 89 w 634"/>
              <a:gd name="T29" fmla="*/ 0 h 634"/>
              <a:gd name="T30" fmla="*/ 0 w 634"/>
              <a:gd name="T31" fmla="*/ 89 h 634"/>
              <a:gd name="T32" fmla="*/ 0 w 634"/>
              <a:gd name="T33" fmla="*/ 560 h 634"/>
              <a:gd name="T34" fmla="*/ 89 w 634"/>
              <a:gd name="T35" fmla="*/ 633 h 634"/>
              <a:gd name="T36" fmla="*/ 560 w 634"/>
              <a:gd name="T37" fmla="*/ 633 h 634"/>
              <a:gd name="T38" fmla="*/ 633 w 634"/>
              <a:gd name="T39" fmla="*/ 560 h 634"/>
              <a:gd name="T40" fmla="*/ 633 w 634"/>
              <a:gd name="T41" fmla="*/ 89 h 634"/>
              <a:gd name="T42" fmla="*/ 560 w 634"/>
              <a:gd name="T43" fmla="*/ 0 h 634"/>
              <a:gd name="T44" fmla="*/ 589 w 634"/>
              <a:gd name="T45" fmla="*/ 560 h 634"/>
              <a:gd name="T46" fmla="*/ 589 w 634"/>
              <a:gd name="T47" fmla="*/ 560 h 634"/>
              <a:gd name="T48" fmla="*/ 560 w 634"/>
              <a:gd name="T49" fmla="*/ 589 h 634"/>
              <a:gd name="T50" fmla="*/ 89 w 634"/>
              <a:gd name="T51" fmla="*/ 589 h 634"/>
              <a:gd name="T52" fmla="*/ 45 w 634"/>
              <a:gd name="T53" fmla="*/ 560 h 634"/>
              <a:gd name="T54" fmla="*/ 45 w 634"/>
              <a:gd name="T55" fmla="*/ 89 h 634"/>
              <a:gd name="T56" fmla="*/ 89 w 634"/>
              <a:gd name="T57" fmla="*/ 45 h 634"/>
              <a:gd name="T58" fmla="*/ 560 w 634"/>
              <a:gd name="T59" fmla="*/ 45 h 634"/>
              <a:gd name="T60" fmla="*/ 589 w 634"/>
              <a:gd name="T61" fmla="*/ 89 h 634"/>
              <a:gd name="T62" fmla="*/ 589 w 634"/>
              <a:gd name="T63" fmla="*/ 560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34" h="634">
                <a:moveTo>
                  <a:pt x="486" y="207"/>
                </a:moveTo>
                <a:lnTo>
                  <a:pt x="486" y="207"/>
                </a:lnTo>
                <a:cubicBezTo>
                  <a:pt x="324" y="369"/>
                  <a:pt x="324" y="369"/>
                  <a:pt x="324" y="369"/>
                </a:cubicBezTo>
                <a:cubicBezTo>
                  <a:pt x="162" y="207"/>
                  <a:pt x="162" y="207"/>
                  <a:pt x="162" y="207"/>
                </a:cubicBezTo>
                <a:cubicBezTo>
                  <a:pt x="148" y="207"/>
                  <a:pt x="133" y="207"/>
                  <a:pt x="133" y="207"/>
                </a:cubicBezTo>
                <a:cubicBezTo>
                  <a:pt x="118" y="221"/>
                  <a:pt x="118" y="221"/>
                  <a:pt x="133" y="236"/>
                </a:cubicBezTo>
                <a:cubicBezTo>
                  <a:pt x="310" y="412"/>
                  <a:pt x="310" y="412"/>
                  <a:pt x="310" y="412"/>
                </a:cubicBezTo>
                <a:cubicBezTo>
                  <a:pt x="310" y="412"/>
                  <a:pt x="310" y="412"/>
                  <a:pt x="324" y="412"/>
                </a:cubicBezTo>
                <a:cubicBezTo>
                  <a:pt x="324" y="412"/>
                  <a:pt x="324" y="412"/>
                  <a:pt x="339" y="412"/>
                </a:cubicBezTo>
                <a:cubicBezTo>
                  <a:pt x="516" y="236"/>
                  <a:pt x="516" y="236"/>
                  <a:pt x="516" y="236"/>
                </a:cubicBezTo>
                <a:cubicBezTo>
                  <a:pt x="516" y="221"/>
                  <a:pt x="516" y="221"/>
                  <a:pt x="516" y="207"/>
                </a:cubicBezTo>
                <a:cubicBezTo>
                  <a:pt x="501" y="207"/>
                  <a:pt x="486" y="207"/>
                  <a:pt x="486" y="207"/>
                </a:cubicBezTo>
                <a:close/>
                <a:moveTo>
                  <a:pt x="560" y="0"/>
                </a:moveTo>
                <a:lnTo>
                  <a:pt x="560" y="0"/>
                </a:lnTo>
                <a:cubicBezTo>
                  <a:pt x="89" y="0"/>
                  <a:pt x="89" y="0"/>
                  <a:pt x="89" y="0"/>
                </a:cubicBezTo>
                <a:cubicBezTo>
                  <a:pt x="45" y="0"/>
                  <a:pt x="0" y="45"/>
                  <a:pt x="0" y="89"/>
                </a:cubicBezTo>
                <a:cubicBezTo>
                  <a:pt x="0" y="560"/>
                  <a:pt x="0" y="560"/>
                  <a:pt x="0" y="560"/>
                </a:cubicBezTo>
                <a:cubicBezTo>
                  <a:pt x="0" y="604"/>
                  <a:pt x="45" y="633"/>
                  <a:pt x="89" y="633"/>
                </a:cubicBezTo>
                <a:cubicBezTo>
                  <a:pt x="560" y="633"/>
                  <a:pt x="560" y="633"/>
                  <a:pt x="560" y="633"/>
                </a:cubicBezTo>
                <a:cubicBezTo>
                  <a:pt x="604" y="633"/>
                  <a:pt x="633" y="604"/>
                  <a:pt x="633" y="560"/>
                </a:cubicBezTo>
                <a:cubicBezTo>
                  <a:pt x="633" y="89"/>
                  <a:pt x="633" y="89"/>
                  <a:pt x="633" y="89"/>
                </a:cubicBezTo>
                <a:cubicBezTo>
                  <a:pt x="633" y="45"/>
                  <a:pt x="604" y="0"/>
                  <a:pt x="560" y="0"/>
                </a:cubicBezTo>
                <a:close/>
                <a:moveTo>
                  <a:pt x="589" y="560"/>
                </a:moveTo>
                <a:lnTo>
                  <a:pt x="589" y="560"/>
                </a:lnTo>
                <a:cubicBezTo>
                  <a:pt x="589" y="575"/>
                  <a:pt x="575" y="589"/>
                  <a:pt x="560" y="589"/>
                </a:cubicBezTo>
                <a:cubicBezTo>
                  <a:pt x="89" y="589"/>
                  <a:pt x="89" y="589"/>
                  <a:pt x="89" y="589"/>
                </a:cubicBezTo>
                <a:cubicBezTo>
                  <a:pt x="59" y="589"/>
                  <a:pt x="45" y="575"/>
                  <a:pt x="45" y="560"/>
                </a:cubicBezTo>
                <a:cubicBezTo>
                  <a:pt x="45" y="89"/>
                  <a:pt x="45" y="89"/>
                  <a:pt x="45" y="89"/>
                </a:cubicBezTo>
                <a:cubicBezTo>
                  <a:pt x="45" y="59"/>
                  <a:pt x="59" y="45"/>
                  <a:pt x="89" y="45"/>
                </a:cubicBezTo>
                <a:cubicBezTo>
                  <a:pt x="560" y="45"/>
                  <a:pt x="560" y="45"/>
                  <a:pt x="560" y="45"/>
                </a:cubicBezTo>
                <a:cubicBezTo>
                  <a:pt x="575" y="45"/>
                  <a:pt x="589" y="59"/>
                  <a:pt x="589" y="89"/>
                </a:cubicBezTo>
                <a:lnTo>
                  <a:pt x="589" y="560"/>
                </a:ln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48" name="Freeform 47">
            <a:extLst>
              <a:ext uri="{FF2B5EF4-FFF2-40B4-BE49-F238E27FC236}">
                <a16:creationId xmlns="" xmlns:a16="http://schemas.microsoft.com/office/drawing/2014/main" id="{59A88B92-0B56-4C07-8B7B-CB7AD8BECA2A}"/>
              </a:ext>
            </a:extLst>
          </p:cNvPr>
          <p:cNvSpPr>
            <a:spLocks noChangeArrowheads="1"/>
          </p:cNvSpPr>
          <p:nvPr/>
        </p:nvSpPr>
        <p:spPr bwMode="auto">
          <a:xfrm>
            <a:off x="8618410" y="2952751"/>
            <a:ext cx="366089" cy="366183"/>
          </a:xfrm>
          <a:custGeom>
            <a:avLst/>
            <a:gdLst>
              <a:gd name="T0" fmla="*/ 324 w 634"/>
              <a:gd name="T1" fmla="*/ 221 h 634"/>
              <a:gd name="T2" fmla="*/ 324 w 634"/>
              <a:gd name="T3" fmla="*/ 221 h 634"/>
              <a:gd name="T4" fmla="*/ 309 w 634"/>
              <a:gd name="T5" fmla="*/ 221 h 634"/>
              <a:gd name="T6" fmla="*/ 294 w 634"/>
              <a:gd name="T7" fmla="*/ 221 h 634"/>
              <a:gd name="T8" fmla="*/ 117 w 634"/>
              <a:gd name="T9" fmla="*/ 398 h 634"/>
              <a:gd name="T10" fmla="*/ 117 w 634"/>
              <a:gd name="T11" fmla="*/ 428 h 634"/>
              <a:gd name="T12" fmla="*/ 147 w 634"/>
              <a:gd name="T13" fmla="*/ 428 h 634"/>
              <a:gd name="T14" fmla="*/ 309 w 634"/>
              <a:gd name="T15" fmla="*/ 266 h 634"/>
              <a:gd name="T16" fmla="*/ 471 w 634"/>
              <a:gd name="T17" fmla="*/ 428 h 634"/>
              <a:gd name="T18" fmla="*/ 500 w 634"/>
              <a:gd name="T19" fmla="*/ 428 h 634"/>
              <a:gd name="T20" fmla="*/ 500 w 634"/>
              <a:gd name="T21" fmla="*/ 398 h 634"/>
              <a:gd name="T22" fmla="*/ 324 w 634"/>
              <a:gd name="T23" fmla="*/ 221 h 634"/>
              <a:gd name="T24" fmla="*/ 544 w 634"/>
              <a:gd name="T25" fmla="*/ 0 h 634"/>
              <a:gd name="T26" fmla="*/ 544 w 634"/>
              <a:gd name="T27" fmla="*/ 0 h 634"/>
              <a:gd name="T28" fmla="*/ 73 w 634"/>
              <a:gd name="T29" fmla="*/ 0 h 634"/>
              <a:gd name="T30" fmla="*/ 0 w 634"/>
              <a:gd name="T31" fmla="*/ 89 h 634"/>
              <a:gd name="T32" fmla="*/ 0 w 634"/>
              <a:gd name="T33" fmla="*/ 560 h 634"/>
              <a:gd name="T34" fmla="*/ 73 w 634"/>
              <a:gd name="T35" fmla="*/ 633 h 634"/>
              <a:gd name="T36" fmla="*/ 544 w 634"/>
              <a:gd name="T37" fmla="*/ 633 h 634"/>
              <a:gd name="T38" fmla="*/ 633 w 634"/>
              <a:gd name="T39" fmla="*/ 560 h 634"/>
              <a:gd name="T40" fmla="*/ 633 w 634"/>
              <a:gd name="T41" fmla="*/ 89 h 634"/>
              <a:gd name="T42" fmla="*/ 544 w 634"/>
              <a:gd name="T43" fmla="*/ 0 h 634"/>
              <a:gd name="T44" fmla="*/ 588 w 634"/>
              <a:gd name="T45" fmla="*/ 560 h 634"/>
              <a:gd name="T46" fmla="*/ 588 w 634"/>
              <a:gd name="T47" fmla="*/ 560 h 634"/>
              <a:gd name="T48" fmla="*/ 544 w 634"/>
              <a:gd name="T49" fmla="*/ 589 h 634"/>
              <a:gd name="T50" fmla="*/ 73 w 634"/>
              <a:gd name="T51" fmla="*/ 589 h 634"/>
              <a:gd name="T52" fmla="*/ 44 w 634"/>
              <a:gd name="T53" fmla="*/ 560 h 634"/>
              <a:gd name="T54" fmla="*/ 44 w 634"/>
              <a:gd name="T55" fmla="*/ 89 h 634"/>
              <a:gd name="T56" fmla="*/ 73 w 634"/>
              <a:gd name="T57" fmla="*/ 45 h 634"/>
              <a:gd name="T58" fmla="*/ 544 w 634"/>
              <a:gd name="T59" fmla="*/ 45 h 634"/>
              <a:gd name="T60" fmla="*/ 588 w 634"/>
              <a:gd name="T61" fmla="*/ 89 h 634"/>
              <a:gd name="T62" fmla="*/ 588 w 634"/>
              <a:gd name="T63" fmla="*/ 560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34" h="634">
                <a:moveTo>
                  <a:pt x="324" y="221"/>
                </a:moveTo>
                <a:lnTo>
                  <a:pt x="324" y="221"/>
                </a:lnTo>
                <a:cubicBezTo>
                  <a:pt x="324" y="221"/>
                  <a:pt x="324" y="221"/>
                  <a:pt x="309" y="221"/>
                </a:cubicBezTo>
                <a:cubicBezTo>
                  <a:pt x="309" y="221"/>
                  <a:pt x="309" y="221"/>
                  <a:pt x="294" y="221"/>
                </a:cubicBezTo>
                <a:cubicBezTo>
                  <a:pt x="117" y="398"/>
                  <a:pt x="117" y="398"/>
                  <a:pt x="117" y="398"/>
                </a:cubicBezTo>
                <a:cubicBezTo>
                  <a:pt x="117" y="412"/>
                  <a:pt x="117" y="428"/>
                  <a:pt x="117" y="428"/>
                </a:cubicBezTo>
                <a:cubicBezTo>
                  <a:pt x="132" y="442"/>
                  <a:pt x="147" y="442"/>
                  <a:pt x="147" y="428"/>
                </a:cubicBezTo>
                <a:cubicBezTo>
                  <a:pt x="309" y="266"/>
                  <a:pt x="309" y="266"/>
                  <a:pt x="309" y="266"/>
                </a:cubicBezTo>
                <a:cubicBezTo>
                  <a:pt x="471" y="428"/>
                  <a:pt x="471" y="428"/>
                  <a:pt x="471" y="428"/>
                </a:cubicBezTo>
                <a:cubicBezTo>
                  <a:pt x="485" y="442"/>
                  <a:pt x="500" y="442"/>
                  <a:pt x="500" y="428"/>
                </a:cubicBezTo>
                <a:cubicBezTo>
                  <a:pt x="515" y="428"/>
                  <a:pt x="515" y="412"/>
                  <a:pt x="500" y="398"/>
                </a:cubicBezTo>
                <a:lnTo>
                  <a:pt x="324" y="221"/>
                </a:lnTo>
                <a:close/>
                <a:moveTo>
                  <a:pt x="544" y="0"/>
                </a:moveTo>
                <a:lnTo>
                  <a:pt x="544" y="0"/>
                </a:lnTo>
                <a:cubicBezTo>
                  <a:pt x="73" y="0"/>
                  <a:pt x="73" y="0"/>
                  <a:pt x="73" y="0"/>
                </a:cubicBezTo>
                <a:cubicBezTo>
                  <a:pt x="29" y="0"/>
                  <a:pt x="0" y="45"/>
                  <a:pt x="0" y="89"/>
                </a:cubicBezTo>
                <a:cubicBezTo>
                  <a:pt x="0" y="560"/>
                  <a:pt x="0" y="560"/>
                  <a:pt x="0" y="560"/>
                </a:cubicBezTo>
                <a:cubicBezTo>
                  <a:pt x="0" y="604"/>
                  <a:pt x="29" y="633"/>
                  <a:pt x="73" y="633"/>
                </a:cubicBezTo>
                <a:cubicBezTo>
                  <a:pt x="544" y="633"/>
                  <a:pt x="544" y="633"/>
                  <a:pt x="544" y="633"/>
                </a:cubicBezTo>
                <a:cubicBezTo>
                  <a:pt x="588" y="633"/>
                  <a:pt x="633" y="604"/>
                  <a:pt x="633" y="560"/>
                </a:cubicBezTo>
                <a:cubicBezTo>
                  <a:pt x="633" y="89"/>
                  <a:pt x="633" y="89"/>
                  <a:pt x="633" y="89"/>
                </a:cubicBezTo>
                <a:cubicBezTo>
                  <a:pt x="633" y="45"/>
                  <a:pt x="588" y="0"/>
                  <a:pt x="544" y="0"/>
                </a:cubicBezTo>
                <a:close/>
                <a:moveTo>
                  <a:pt x="588" y="560"/>
                </a:moveTo>
                <a:lnTo>
                  <a:pt x="588" y="560"/>
                </a:lnTo>
                <a:cubicBezTo>
                  <a:pt x="588" y="575"/>
                  <a:pt x="574" y="589"/>
                  <a:pt x="544" y="589"/>
                </a:cubicBezTo>
                <a:cubicBezTo>
                  <a:pt x="73" y="589"/>
                  <a:pt x="73" y="589"/>
                  <a:pt x="73" y="589"/>
                </a:cubicBezTo>
                <a:cubicBezTo>
                  <a:pt x="58" y="589"/>
                  <a:pt x="44" y="575"/>
                  <a:pt x="44" y="560"/>
                </a:cubicBezTo>
                <a:cubicBezTo>
                  <a:pt x="44" y="89"/>
                  <a:pt x="44" y="89"/>
                  <a:pt x="44" y="89"/>
                </a:cubicBezTo>
                <a:cubicBezTo>
                  <a:pt x="44" y="59"/>
                  <a:pt x="58" y="45"/>
                  <a:pt x="73" y="45"/>
                </a:cubicBezTo>
                <a:cubicBezTo>
                  <a:pt x="544" y="45"/>
                  <a:pt x="544" y="45"/>
                  <a:pt x="544" y="45"/>
                </a:cubicBezTo>
                <a:cubicBezTo>
                  <a:pt x="574" y="45"/>
                  <a:pt x="588" y="59"/>
                  <a:pt x="588" y="89"/>
                </a:cubicBezTo>
                <a:lnTo>
                  <a:pt x="588" y="560"/>
                </a:ln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49" name="Freeform 48">
            <a:extLst>
              <a:ext uri="{FF2B5EF4-FFF2-40B4-BE49-F238E27FC236}">
                <a16:creationId xmlns="" xmlns:a16="http://schemas.microsoft.com/office/drawing/2014/main" id="{33EFA63F-3609-442D-9355-9BB2B3DFC452}"/>
              </a:ext>
            </a:extLst>
          </p:cNvPr>
          <p:cNvSpPr>
            <a:spLocks noChangeArrowheads="1"/>
          </p:cNvSpPr>
          <p:nvPr/>
        </p:nvSpPr>
        <p:spPr bwMode="auto">
          <a:xfrm>
            <a:off x="8034363" y="2952751"/>
            <a:ext cx="355508" cy="366183"/>
          </a:xfrm>
          <a:custGeom>
            <a:avLst/>
            <a:gdLst>
              <a:gd name="T0" fmla="*/ 221 w 619"/>
              <a:gd name="T1" fmla="*/ 133 h 634"/>
              <a:gd name="T2" fmla="*/ 221 w 619"/>
              <a:gd name="T3" fmla="*/ 133 h 634"/>
              <a:gd name="T4" fmla="*/ 191 w 619"/>
              <a:gd name="T5" fmla="*/ 133 h 634"/>
              <a:gd name="T6" fmla="*/ 191 w 619"/>
              <a:gd name="T7" fmla="*/ 162 h 634"/>
              <a:gd name="T8" fmla="*/ 353 w 619"/>
              <a:gd name="T9" fmla="*/ 324 h 634"/>
              <a:gd name="T10" fmla="*/ 191 w 619"/>
              <a:gd name="T11" fmla="*/ 486 h 634"/>
              <a:gd name="T12" fmla="*/ 191 w 619"/>
              <a:gd name="T13" fmla="*/ 516 h 634"/>
              <a:gd name="T14" fmla="*/ 221 w 619"/>
              <a:gd name="T15" fmla="*/ 516 h 634"/>
              <a:gd name="T16" fmla="*/ 398 w 619"/>
              <a:gd name="T17" fmla="*/ 339 h 634"/>
              <a:gd name="T18" fmla="*/ 412 w 619"/>
              <a:gd name="T19" fmla="*/ 324 h 634"/>
              <a:gd name="T20" fmla="*/ 398 w 619"/>
              <a:gd name="T21" fmla="*/ 310 h 634"/>
              <a:gd name="T22" fmla="*/ 221 w 619"/>
              <a:gd name="T23" fmla="*/ 133 h 634"/>
              <a:gd name="T24" fmla="*/ 545 w 619"/>
              <a:gd name="T25" fmla="*/ 0 h 634"/>
              <a:gd name="T26" fmla="*/ 545 w 619"/>
              <a:gd name="T27" fmla="*/ 0 h 634"/>
              <a:gd name="T28" fmla="*/ 73 w 619"/>
              <a:gd name="T29" fmla="*/ 0 h 634"/>
              <a:gd name="T30" fmla="*/ 0 w 619"/>
              <a:gd name="T31" fmla="*/ 89 h 634"/>
              <a:gd name="T32" fmla="*/ 0 w 619"/>
              <a:gd name="T33" fmla="*/ 560 h 634"/>
              <a:gd name="T34" fmla="*/ 73 w 619"/>
              <a:gd name="T35" fmla="*/ 633 h 634"/>
              <a:gd name="T36" fmla="*/ 545 w 619"/>
              <a:gd name="T37" fmla="*/ 633 h 634"/>
              <a:gd name="T38" fmla="*/ 618 w 619"/>
              <a:gd name="T39" fmla="*/ 560 h 634"/>
              <a:gd name="T40" fmla="*/ 618 w 619"/>
              <a:gd name="T41" fmla="*/ 89 h 634"/>
              <a:gd name="T42" fmla="*/ 545 w 619"/>
              <a:gd name="T43" fmla="*/ 0 h 634"/>
              <a:gd name="T44" fmla="*/ 589 w 619"/>
              <a:gd name="T45" fmla="*/ 560 h 634"/>
              <a:gd name="T46" fmla="*/ 589 w 619"/>
              <a:gd name="T47" fmla="*/ 560 h 634"/>
              <a:gd name="T48" fmla="*/ 545 w 619"/>
              <a:gd name="T49" fmla="*/ 589 h 634"/>
              <a:gd name="T50" fmla="*/ 73 w 619"/>
              <a:gd name="T51" fmla="*/ 589 h 634"/>
              <a:gd name="T52" fmla="*/ 29 w 619"/>
              <a:gd name="T53" fmla="*/ 560 h 634"/>
              <a:gd name="T54" fmla="*/ 29 w 619"/>
              <a:gd name="T55" fmla="*/ 89 h 634"/>
              <a:gd name="T56" fmla="*/ 73 w 619"/>
              <a:gd name="T57" fmla="*/ 45 h 634"/>
              <a:gd name="T58" fmla="*/ 545 w 619"/>
              <a:gd name="T59" fmla="*/ 45 h 634"/>
              <a:gd name="T60" fmla="*/ 589 w 619"/>
              <a:gd name="T61" fmla="*/ 89 h 634"/>
              <a:gd name="T62" fmla="*/ 589 w 619"/>
              <a:gd name="T63" fmla="*/ 560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19" h="634">
                <a:moveTo>
                  <a:pt x="221" y="133"/>
                </a:moveTo>
                <a:lnTo>
                  <a:pt x="221" y="133"/>
                </a:lnTo>
                <a:cubicBezTo>
                  <a:pt x="221" y="118"/>
                  <a:pt x="206" y="118"/>
                  <a:pt x="191" y="133"/>
                </a:cubicBezTo>
                <a:cubicBezTo>
                  <a:pt x="191" y="133"/>
                  <a:pt x="191" y="148"/>
                  <a:pt x="191" y="162"/>
                </a:cubicBezTo>
                <a:cubicBezTo>
                  <a:pt x="353" y="324"/>
                  <a:pt x="353" y="324"/>
                  <a:pt x="353" y="324"/>
                </a:cubicBezTo>
                <a:cubicBezTo>
                  <a:pt x="191" y="486"/>
                  <a:pt x="191" y="486"/>
                  <a:pt x="191" y="486"/>
                </a:cubicBezTo>
                <a:cubicBezTo>
                  <a:pt x="191" y="486"/>
                  <a:pt x="191" y="501"/>
                  <a:pt x="191" y="516"/>
                </a:cubicBezTo>
                <a:cubicBezTo>
                  <a:pt x="206" y="516"/>
                  <a:pt x="221" y="516"/>
                  <a:pt x="221" y="516"/>
                </a:cubicBezTo>
                <a:cubicBezTo>
                  <a:pt x="398" y="339"/>
                  <a:pt x="398" y="339"/>
                  <a:pt x="398" y="339"/>
                </a:cubicBezTo>
                <a:cubicBezTo>
                  <a:pt x="412" y="324"/>
                  <a:pt x="412" y="324"/>
                  <a:pt x="412" y="324"/>
                </a:cubicBezTo>
                <a:cubicBezTo>
                  <a:pt x="412" y="310"/>
                  <a:pt x="412" y="310"/>
                  <a:pt x="398" y="310"/>
                </a:cubicBezTo>
                <a:lnTo>
                  <a:pt x="221" y="133"/>
                </a:lnTo>
                <a:close/>
                <a:moveTo>
                  <a:pt x="545" y="0"/>
                </a:moveTo>
                <a:lnTo>
                  <a:pt x="545" y="0"/>
                </a:lnTo>
                <a:cubicBezTo>
                  <a:pt x="73" y="0"/>
                  <a:pt x="73" y="0"/>
                  <a:pt x="73" y="0"/>
                </a:cubicBezTo>
                <a:cubicBezTo>
                  <a:pt x="29" y="0"/>
                  <a:pt x="0" y="45"/>
                  <a:pt x="0" y="89"/>
                </a:cubicBezTo>
                <a:cubicBezTo>
                  <a:pt x="0" y="560"/>
                  <a:pt x="0" y="560"/>
                  <a:pt x="0" y="560"/>
                </a:cubicBezTo>
                <a:cubicBezTo>
                  <a:pt x="0" y="604"/>
                  <a:pt x="29" y="633"/>
                  <a:pt x="73" y="633"/>
                </a:cubicBezTo>
                <a:cubicBezTo>
                  <a:pt x="545" y="633"/>
                  <a:pt x="545" y="633"/>
                  <a:pt x="545" y="633"/>
                </a:cubicBezTo>
                <a:cubicBezTo>
                  <a:pt x="589" y="633"/>
                  <a:pt x="618" y="604"/>
                  <a:pt x="618" y="560"/>
                </a:cubicBezTo>
                <a:cubicBezTo>
                  <a:pt x="618" y="89"/>
                  <a:pt x="618" y="89"/>
                  <a:pt x="618" y="89"/>
                </a:cubicBezTo>
                <a:cubicBezTo>
                  <a:pt x="618" y="45"/>
                  <a:pt x="589" y="0"/>
                  <a:pt x="545" y="0"/>
                </a:cubicBezTo>
                <a:close/>
                <a:moveTo>
                  <a:pt x="589" y="560"/>
                </a:moveTo>
                <a:lnTo>
                  <a:pt x="589" y="560"/>
                </a:lnTo>
                <a:cubicBezTo>
                  <a:pt x="589" y="575"/>
                  <a:pt x="559" y="589"/>
                  <a:pt x="545" y="589"/>
                </a:cubicBezTo>
                <a:cubicBezTo>
                  <a:pt x="73" y="589"/>
                  <a:pt x="73" y="589"/>
                  <a:pt x="73" y="589"/>
                </a:cubicBezTo>
                <a:cubicBezTo>
                  <a:pt x="59" y="589"/>
                  <a:pt x="29" y="575"/>
                  <a:pt x="29" y="560"/>
                </a:cubicBezTo>
                <a:cubicBezTo>
                  <a:pt x="29" y="89"/>
                  <a:pt x="29" y="89"/>
                  <a:pt x="29" y="89"/>
                </a:cubicBezTo>
                <a:cubicBezTo>
                  <a:pt x="29" y="59"/>
                  <a:pt x="59" y="45"/>
                  <a:pt x="73" y="45"/>
                </a:cubicBezTo>
                <a:cubicBezTo>
                  <a:pt x="545" y="45"/>
                  <a:pt x="545" y="45"/>
                  <a:pt x="545" y="45"/>
                </a:cubicBezTo>
                <a:cubicBezTo>
                  <a:pt x="559" y="45"/>
                  <a:pt x="589" y="59"/>
                  <a:pt x="589" y="89"/>
                </a:cubicBezTo>
                <a:lnTo>
                  <a:pt x="589" y="560"/>
                </a:ln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50" name="Freeform 49">
            <a:extLst>
              <a:ext uri="{FF2B5EF4-FFF2-40B4-BE49-F238E27FC236}">
                <a16:creationId xmlns="" xmlns:a16="http://schemas.microsoft.com/office/drawing/2014/main" id="{10F35F91-1AF2-47FE-ACA4-1D6D6E74E71F}"/>
              </a:ext>
            </a:extLst>
          </p:cNvPr>
          <p:cNvSpPr>
            <a:spLocks noChangeArrowheads="1"/>
          </p:cNvSpPr>
          <p:nvPr/>
        </p:nvSpPr>
        <p:spPr bwMode="auto">
          <a:xfrm>
            <a:off x="7439734" y="2952751"/>
            <a:ext cx="366087" cy="366183"/>
          </a:xfrm>
          <a:custGeom>
            <a:avLst/>
            <a:gdLst>
              <a:gd name="T0" fmla="*/ 427 w 634"/>
              <a:gd name="T1" fmla="*/ 133 h 634"/>
              <a:gd name="T2" fmla="*/ 427 w 634"/>
              <a:gd name="T3" fmla="*/ 133 h 634"/>
              <a:gd name="T4" fmla="*/ 398 w 634"/>
              <a:gd name="T5" fmla="*/ 133 h 634"/>
              <a:gd name="T6" fmla="*/ 221 w 634"/>
              <a:gd name="T7" fmla="*/ 310 h 634"/>
              <a:gd name="T8" fmla="*/ 221 w 634"/>
              <a:gd name="T9" fmla="*/ 324 h 634"/>
              <a:gd name="T10" fmla="*/ 221 w 634"/>
              <a:gd name="T11" fmla="*/ 339 h 634"/>
              <a:gd name="T12" fmla="*/ 398 w 634"/>
              <a:gd name="T13" fmla="*/ 516 h 634"/>
              <a:gd name="T14" fmla="*/ 427 w 634"/>
              <a:gd name="T15" fmla="*/ 516 h 634"/>
              <a:gd name="T16" fmla="*/ 427 w 634"/>
              <a:gd name="T17" fmla="*/ 486 h 634"/>
              <a:gd name="T18" fmla="*/ 265 w 634"/>
              <a:gd name="T19" fmla="*/ 324 h 634"/>
              <a:gd name="T20" fmla="*/ 427 w 634"/>
              <a:gd name="T21" fmla="*/ 162 h 634"/>
              <a:gd name="T22" fmla="*/ 427 w 634"/>
              <a:gd name="T23" fmla="*/ 133 h 634"/>
              <a:gd name="T24" fmla="*/ 560 w 634"/>
              <a:gd name="T25" fmla="*/ 0 h 634"/>
              <a:gd name="T26" fmla="*/ 560 w 634"/>
              <a:gd name="T27" fmla="*/ 0 h 634"/>
              <a:gd name="T28" fmla="*/ 89 w 634"/>
              <a:gd name="T29" fmla="*/ 0 h 634"/>
              <a:gd name="T30" fmla="*/ 0 w 634"/>
              <a:gd name="T31" fmla="*/ 89 h 634"/>
              <a:gd name="T32" fmla="*/ 0 w 634"/>
              <a:gd name="T33" fmla="*/ 560 h 634"/>
              <a:gd name="T34" fmla="*/ 89 w 634"/>
              <a:gd name="T35" fmla="*/ 633 h 634"/>
              <a:gd name="T36" fmla="*/ 560 w 634"/>
              <a:gd name="T37" fmla="*/ 633 h 634"/>
              <a:gd name="T38" fmla="*/ 633 w 634"/>
              <a:gd name="T39" fmla="*/ 560 h 634"/>
              <a:gd name="T40" fmla="*/ 633 w 634"/>
              <a:gd name="T41" fmla="*/ 89 h 634"/>
              <a:gd name="T42" fmla="*/ 560 w 634"/>
              <a:gd name="T43" fmla="*/ 0 h 634"/>
              <a:gd name="T44" fmla="*/ 589 w 634"/>
              <a:gd name="T45" fmla="*/ 560 h 634"/>
              <a:gd name="T46" fmla="*/ 589 w 634"/>
              <a:gd name="T47" fmla="*/ 560 h 634"/>
              <a:gd name="T48" fmla="*/ 560 w 634"/>
              <a:gd name="T49" fmla="*/ 589 h 634"/>
              <a:gd name="T50" fmla="*/ 89 w 634"/>
              <a:gd name="T51" fmla="*/ 589 h 634"/>
              <a:gd name="T52" fmla="*/ 44 w 634"/>
              <a:gd name="T53" fmla="*/ 560 h 634"/>
              <a:gd name="T54" fmla="*/ 44 w 634"/>
              <a:gd name="T55" fmla="*/ 89 h 634"/>
              <a:gd name="T56" fmla="*/ 89 w 634"/>
              <a:gd name="T57" fmla="*/ 45 h 634"/>
              <a:gd name="T58" fmla="*/ 560 w 634"/>
              <a:gd name="T59" fmla="*/ 45 h 634"/>
              <a:gd name="T60" fmla="*/ 589 w 634"/>
              <a:gd name="T61" fmla="*/ 89 h 634"/>
              <a:gd name="T62" fmla="*/ 589 w 634"/>
              <a:gd name="T63" fmla="*/ 560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34" h="634">
                <a:moveTo>
                  <a:pt x="427" y="133"/>
                </a:moveTo>
                <a:lnTo>
                  <a:pt x="427" y="133"/>
                </a:lnTo>
                <a:cubicBezTo>
                  <a:pt x="427" y="118"/>
                  <a:pt x="412" y="118"/>
                  <a:pt x="398" y="133"/>
                </a:cubicBezTo>
                <a:cubicBezTo>
                  <a:pt x="221" y="310"/>
                  <a:pt x="221" y="310"/>
                  <a:pt x="221" y="310"/>
                </a:cubicBezTo>
                <a:cubicBezTo>
                  <a:pt x="221" y="310"/>
                  <a:pt x="221" y="310"/>
                  <a:pt x="221" y="324"/>
                </a:cubicBezTo>
                <a:cubicBezTo>
                  <a:pt x="221" y="324"/>
                  <a:pt x="221" y="324"/>
                  <a:pt x="221" y="339"/>
                </a:cubicBezTo>
                <a:cubicBezTo>
                  <a:pt x="398" y="516"/>
                  <a:pt x="398" y="516"/>
                  <a:pt x="398" y="516"/>
                </a:cubicBezTo>
                <a:cubicBezTo>
                  <a:pt x="412" y="516"/>
                  <a:pt x="427" y="516"/>
                  <a:pt x="427" y="516"/>
                </a:cubicBezTo>
                <a:cubicBezTo>
                  <a:pt x="442" y="501"/>
                  <a:pt x="442" y="486"/>
                  <a:pt x="427" y="486"/>
                </a:cubicBezTo>
                <a:cubicBezTo>
                  <a:pt x="265" y="324"/>
                  <a:pt x="265" y="324"/>
                  <a:pt x="265" y="324"/>
                </a:cubicBezTo>
                <a:cubicBezTo>
                  <a:pt x="427" y="162"/>
                  <a:pt x="427" y="162"/>
                  <a:pt x="427" y="162"/>
                </a:cubicBezTo>
                <a:cubicBezTo>
                  <a:pt x="442" y="148"/>
                  <a:pt x="442" y="133"/>
                  <a:pt x="427" y="133"/>
                </a:cubicBezTo>
                <a:close/>
                <a:moveTo>
                  <a:pt x="560" y="0"/>
                </a:moveTo>
                <a:lnTo>
                  <a:pt x="560" y="0"/>
                </a:lnTo>
                <a:cubicBezTo>
                  <a:pt x="89" y="0"/>
                  <a:pt x="89" y="0"/>
                  <a:pt x="89" y="0"/>
                </a:cubicBezTo>
                <a:cubicBezTo>
                  <a:pt x="44" y="0"/>
                  <a:pt x="0" y="45"/>
                  <a:pt x="0" y="89"/>
                </a:cubicBezTo>
                <a:cubicBezTo>
                  <a:pt x="0" y="560"/>
                  <a:pt x="0" y="560"/>
                  <a:pt x="0" y="560"/>
                </a:cubicBezTo>
                <a:cubicBezTo>
                  <a:pt x="0" y="604"/>
                  <a:pt x="44" y="633"/>
                  <a:pt x="89" y="633"/>
                </a:cubicBezTo>
                <a:cubicBezTo>
                  <a:pt x="560" y="633"/>
                  <a:pt x="560" y="633"/>
                  <a:pt x="560" y="633"/>
                </a:cubicBezTo>
                <a:cubicBezTo>
                  <a:pt x="604" y="633"/>
                  <a:pt x="633" y="604"/>
                  <a:pt x="633" y="560"/>
                </a:cubicBezTo>
                <a:cubicBezTo>
                  <a:pt x="633" y="89"/>
                  <a:pt x="633" y="89"/>
                  <a:pt x="633" y="89"/>
                </a:cubicBezTo>
                <a:cubicBezTo>
                  <a:pt x="633" y="45"/>
                  <a:pt x="604" y="0"/>
                  <a:pt x="560" y="0"/>
                </a:cubicBezTo>
                <a:close/>
                <a:moveTo>
                  <a:pt x="589" y="560"/>
                </a:moveTo>
                <a:lnTo>
                  <a:pt x="589" y="560"/>
                </a:lnTo>
                <a:cubicBezTo>
                  <a:pt x="589" y="575"/>
                  <a:pt x="574" y="589"/>
                  <a:pt x="560" y="589"/>
                </a:cubicBezTo>
                <a:cubicBezTo>
                  <a:pt x="89" y="589"/>
                  <a:pt x="89" y="589"/>
                  <a:pt x="89" y="589"/>
                </a:cubicBezTo>
                <a:cubicBezTo>
                  <a:pt x="59" y="589"/>
                  <a:pt x="44" y="575"/>
                  <a:pt x="44" y="560"/>
                </a:cubicBezTo>
                <a:cubicBezTo>
                  <a:pt x="44" y="89"/>
                  <a:pt x="44" y="89"/>
                  <a:pt x="44" y="89"/>
                </a:cubicBezTo>
                <a:cubicBezTo>
                  <a:pt x="44" y="59"/>
                  <a:pt x="59" y="45"/>
                  <a:pt x="89" y="45"/>
                </a:cubicBezTo>
                <a:cubicBezTo>
                  <a:pt x="560" y="45"/>
                  <a:pt x="560" y="45"/>
                  <a:pt x="560" y="45"/>
                </a:cubicBezTo>
                <a:cubicBezTo>
                  <a:pt x="574" y="45"/>
                  <a:pt x="589" y="59"/>
                  <a:pt x="589" y="89"/>
                </a:cubicBezTo>
                <a:lnTo>
                  <a:pt x="589" y="560"/>
                </a:ln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51" name="Freeform 50">
            <a:extLst>
              <a:ext uri="{FF2B5EF4-FFF2-40B4-BE49-F238E27FC236}">
                <a16:creationId xmlns="" xmlns:a16="http://schemas.microsoft.com/office/drawing/2014/main" id="{9BAF4140-4096-412B-A3C9-4EA8CA4E7728}"/>
              </a:ext>
            </a:extLst>
          </p:cNvPr>
          <p:cNvSpPr>
            <a:spLocks noChangeArrowheads="1"/>
          </p:cNvSpPr>
          <p:nvPr/>
        </p:nvSpPr>
        <p:spPr bwMode="auto">
          <a:xfrm>
            <a:off x="6855687" y="2952751"/>
            <a:ext cx="366087" cy="366183"/>
          </a:xfrm>
          <a:custGeom>
            <a:avLst/>
            <a:gdLst>
              <a:gd name="T0" fmla="*/ 235 w 634"/>
              <a:gd name="T1" fmla="*/ 162 h 634"/>
              <a:gd name="T2" fmla="*/ 235 w 634"/>
              <a:gd name="T3" fmla="*/ 118 h 634"/>
              <a:gd name="T4" fmla="*/ 117 w 634"/>
              <a:gd name="T5" fmla="*/ 133 h 634"/>
              <a:gd name="T6" fmla="*/ 117 w 634"/>
              <a:gd name="T7" fmla="*/ 236 h 634"/>
              <a:gd name="T8" fmla="*/ 162 w 634"/>
              <a:gd name="T9" fmla="*/ 236 h 634"/>
              <a:gd name="T10" fmla="*/ 250 w 634"/>
              <a:gd name="T11" fmla="*/ 280 h 634"/>
              <a:gd name="T12" fmla="*/ 176 w 634"/>
              <a:gd name="T13" fmla="*/ 162 h 634"/>
              <a:gd name="T14" fmla="*/ 485 w 634"/>
              <a:gd name="T15" fmla="*/ 383 h 634"/>
              <a:gd name="T16" fmla="*/ 471 w 634"/>
              <a:gd name="T17" fmla="*/ 398 h 634"/>
              <a:gd name="T18" fmla="*/ 383 w 634"/>
              <a:gd name="T19" fmla="*/ 354 h 634"/>
              <a:gd name="T20" fmla="*/ 441 w 634"/>
              <a:gd name="T21" fmla="*/ 471 h 634"/>
              <a:gd name="T22" fmla="*/ 367 w 634"/>
              <a:gd name="T23" fmla="*/ 501 h 634"/>
              <a:gd name="T24" fmla="*/ 485 w 634"/>
              <a:gd name="T25" fmla="*/ 516 h 634"/>
              <a:gd name="T26" fmla="*/ 515 w 634"/>
              <a:gd name="T27" fmla="*/ 501 h 634"/>
              <a:gd name="T28" fmla="*/ 485 w 634"/>
              <a:gd name="T29" fmla="*/ 383 h 634"/>
              <a:gd name="T30" fmla="*/ 250 w 634"/>
              <a:gd name="T31" fmla="*/ 354 h 634"/>
              <a:gd name="T32" fmla="*/ 162 w 634"/>
              <a:gd name="T33" fmla="*/ 398 h 634"/>
              <a:gd name="T34" fmla="*/ 117 w 634"/>
              <a:gd name="T35" fmla="*/ 398 h 634"/>
              <a:gd name="T36" fmla="*/ 117 w 634"/>
              <a:gd name="T37" fmla="*/ 516 h 634"/>
              <a:gd name="T38" fmla="*/ 235 w 634"/>
              <a:gd name="T39" fmla="*/ 516 h 634"/>
              <a:gd name="T40" fmla="*/ 235 w 634"/>
              <a:gd name="T41" fmla="*/ 471 h 634"/>
              <a:gd name="T42" fmla="*/ 279 w 634"/>
              <a:gd name="T43" fmla="*/ 383 h 634"/>
              <a:gd name="T44" fmla="*/ 544 w 634"/>
              <a:gd name="T45" fmla="*/ 0 h 634"/>
              <a:gd name="T46" fmla="*/ 73 w 634"/>
              <a:gd name="T47" fmla="*/ 0 h 634"/>
              <a:gd name="T48" fmla="*/ 0 w 634"/>
              <a:gd name="T49" fmla="*/ 560 h 634"/>
              <a:gd name="T50" fmla="*/ 544 w 634"/>
              <a:gd name="T51" fmla="*/ 633 h 634"/>
              <a:gd name="T52" fmla="*/ 633 w 634"/>
              <a:gd name="T53" fmla="*/ 89 h 634"/>
              <a:gd name="T54" fmla="*/ 588 w 634"/>
              <a:gd name="T55" fmla="*/ 560 h 634"/>
              <a:gd name="T56" fmla="*/ 544 w 634"/>
              <a:gd name="T57" fmla="*/ 589 h 634"/>
              <a:gd name="T58" fmla="*/ 44 w 634"/>
              <a:gd name="T59" fmla="*/ 560 h 634"/>
              <a:gd name="T60" fmla="*/ 73 w 634"/>
              <a:gd name="T61" fmla="*/ 45 h 634"/>
              <a:gd name="T62" fmla="*/ 588 w 634"/>
              <a:gd name="T63" fmla="*/ 89 h 634"/>
              <a:gd name="T64" fmla="*/ 485 w 634"/>
              <a:gd name="T65" fmla="*/ 118 h 634"/>
              <a:gd name="T66" fmla="*/ 397 w 634"/>
              <a:gd name="T67" fmla="*/ 118 h 634"/>
              <a:gd name="T68" fmla="*/ 397 w 634"/>
              <a:gd name="T69" fmla="*/ 162 h 634"/>
              <a:gd name="T70" fmla="*/ 353 w 634"/>
              <a:gd name="T71" fmla="*/ 251 h 634"/>
              <a:gd name="T72" fmla="*/ 471 w 634"/>
              <a:gd name="T73" fmla="*/ 192 h 634"/>
              <a:gd name="T74" fmla="*/ 485 w 634"/>
              <a:gd name="T75" fmla="*/ 266 h 634"/>
              <a:gd name="T76" fmla="*/ 515 w 634"/>
              <a:gd name="T77" fmla="*/ 148 h 634"/>
              <a:gd name="T78" fmla="*/ 485 w 634"/>
              <a:gd name="T79" fmla="*/ 118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34" h="634">
                <a:moveTo>
                  <a:pt x="235" y="162"/>
                </a:moveTo>
                <a:lnTo>
                  <a:pt x="235" y="162"/>
                </a:lnTo>
                <a:cubicBezTo>
                  <a:pt x="250" y="162"/>
                  <a:pt x="250" y="148"/>
                  <a:pt x="250" y="148"/>
                </a:cubicBezTo>
                <a:cubicBezTo>
                  <a:pt x="250" y="133"/>
                  <a:pt x="250" y="118"/>
                  <a:pt x="235" y="118"/>
                </a:cubicBezTo>
                <a:cubicBezTo>
                  <a:pt x="132" y="118"/>
                  <a:pt x="132" y="118"/>
                  <a:pt x="132" y="118"/>
                </a:cubicBezTo>
                <a:cubicBezTo>
                  <a:pt x="132" y="118"/>
                  <a:pt x="132" y="118"/>
                  <a:pt x="117" y="133"/>
                </a:cubicBezTo>
                <a:cubicBezTo>
                  <a:pt x="117" y="133"/>
                  <a:pt x="117" y="133"/>
                  <a:pt x="117" y="148"/>
                </a:cubicBezTo>
                <a:cubicBezTo>
                  <a:pt x="117" y="236"/>
                  <a:pt x="117" y="236"/>
                  <a:pt x="117" y="236"/>
                </a:cubicBezTo>
                <a:cubicBezTo>
                  <a:pt x="117" y="251"/>
                  <a:pt x="132" y="266"/>
                  <a:pt x="132" y="266"/>
                </a:cubicBezTo>
                <a:cubicBezTo>
                  <a:pt x="147" y="266"/>
                  <a:pt x="162" y="251"/>
                  <a:pt x="162" y="236"/>
                </a:cubicBezTo>
                <a:cubicBezTo>
                  <a:pt x="162" y="192"/>
                  <a:pt x="162" y="192"/>
                  <a:pt x="162" y="192"/>
                </a:cubicBezTo>
                <a:cubicBezTo>
                  <a:pt x="250" y="280"/>
                  <a:pt x="250" y="280"/>
                  <a:pt x="250" y="280"/>
                </a:cubicBezTo>
                <a:cubicBezTo>
                  <a:pt x="279" y="251"/>
                  <a:pt x="279" y="251"/>
                  <a:pt x="279" y="251"/>
                </a:cubicBezTo>
                <a:cubicBezTo>
                  <a:pt x="176" y="162"/>
                  <a:pt x="176" y="162"/>
                  <a:pt x="176" y="162"/>
                </a:cubicBezTo>
                <a:lnTo>
                  <a:pt x="235" y="162"/>
                </a:lnTo>
                <a:close/>
                <a:moveTo>
                  <a:pt x="485" y="383"/>
                </a:moveTo>
                <a:lnTo>
                  <a:pt x="485" y="383"/>
                </a:lnTo>
                <a:cubicBezTo>
                  <a:pt x="485" y="383"/>
                  <a:pt x="471" y="383"/>
                  <a:pt x="471" y="398"/>
                </a:cubicBezTo>
                <a:cubicBezTo>
                  <a:pt x="471" y="442"/>
                  <a:pt x="471" y="442"/>
                  <a:pt x="471" y="442"/>
                </a:cubicBezTo>
                <a:cubicBezTo>
                  <a:pt x="383" y="354"/>
                  <a:pt x="383" y="354"/>
                  <a:pt x="383" y="354"/>
                </a:cubicBezTo>
                <a:cubicBezTo>
                  <a:pt x="353" y="383"/>
                  <a:pt x="353" y="383"/>
                  <a:pt x="353" y="383"/>
                </a:cubicBezTo>
                <a:cubicBezTo>
                  <a:pt x="441" y="471"/>
                  <a:pt x="441" y="471"/>
                  <a:pt x="441" y="471"/>
                </a:cubicBezTo>
                <a:cubicBezTo>
                  <a:pt x="397" y="471"/>
                  <a:pt x="397" y="471"/>
                  <a:pt x="397" y="471"/>
                </a:cubicBezTo>
                <a:cubicBezTo>
                  <a:pt x="383" y="471"/>
                  <a:pt x="367" y="486"/>
                  <a:pt x="367" y="501"/>
                </a:cubicBezTo>
                <a:cubicBezTo>
                  <a:pt x="367" y="501"/>
                  <a:pt x="383" y="516"/>
                  <a:pt x="397" y="516"/>
                </a:cubicBezTo>
                <a:cubicBezTo>
                  <a:pt x="485" y="516"/>
                  <a:pt x="485" y="516"/>
                  <a:pt x="485" y="516"/>
                </a:cubicBezTo>
                <a:cubicBezTo>
                  <a:pt x="500" y="516"/>
                  <a:pt x="500" y="516"/>
                  <a:pt x="500" y="516"/>
                </a:cubicBezTo>
                <a:cubicBezTo>
                  <a:pt x="515" y="501"/>
                  <a:pt x="515" y="501"/>
                  <a:pt x="515" y="501"/>
                </a:cubicBezTo>
                <a:cubicBezTo>
                  <a:pt x="515" y="398"/>
                  <a:pt x="515" y="398"/>
                  <a:pt x="515" y="398"/>
                </a:cubicBezTo>
                <a:cubicBezTo>
                  <a:pt x="515" y="383"/>
                  <a:pt x="500" y="383"/>
                  <a:pt x="485" y="383"/>
                </a:cubicBezTo>
                <a:close/>
                <a:moveTo>
                  <a:pt x="250" y="354"/>
                </a:moveTo>
                <a:lnTo>
                  <a:pt x="250" y="354"/>
                </a:lnTo>
                <a:cubicBezTo>
                  <a:pt x="162" y="442"/>
                  <a:pt x="162" y="442"/>
                  <a:pt x="162" y="442"/>
                </a:cubicBezTo>
                <a:cubicBezTo>
                  <a:pt x="162" y="398"/>
                  <a:pt x="162" y="398"/>
                  <a:pt x="162" y="398"/>
                </a:cubicBezTo>
                <a:cubicBezTo>
                  <a:pt x="162" y="383"/>
                  <a:pt x="147" y="383"/>
                  <a:pt x="132" y="383"/>
                </a:cubicBezTo>
                <a:cubicBezTo>
                  <a:pt x="132" y="383"/>
                  <a:pt x="117" y="383"/>
                  <a:pt x="117" y="398"/>
                </a:cubicBezTo>
                <a:cubicBezTo>
                  <a:pt x="117" y="501"/>
                  <a:pt x="117" y="501"/>
                  <a:pt x="117" y="501"/>
                </a:cubicBezTo>
                <a:cubicBezTo>
                  <a:pt x="117" y="501"/>
                  <a:pt x="117" y="501"/>
                  <a:pt x="117" y="516"/>
                </a:cubicBezTo>
                <a:cubicBezTo>
                  <a:pt x="132" y="516"/>
                  <a:pt x="132" y="516"/>
                  <a:pt x="132" y="516"/>
                </a:cubicBezTo>
                <a:cubicBezTo>
                  <a:pt x="235" y="516"/>
                  <a:pt x="235" y="516"/>
                  <a:pt x="235" y="516"/>
                </a:cubicBezTo>
                <a:cubicBezTo>
                  <a:pt x="250" y="516"/>
                  <a:pt x="250" y="501"/>
                  <a:pt x="250" y="501"/>
                </a:cubicBezTo>
                <a:cubicBezTo>
                  <a:pt x="250" y="486"/>
                  <a:pt x="250" y="471"/>
                  <a:pt x="235" y="471"/>
                </a:cubicBezTo>
                <a:cubicBezTo>
                  <a:pt x="176" y="471"/>
                  <a:pt x="176" y="471"/>
                  <a:pt x="176" y="471"/>
                </a:cubicBezTo>
                <a:cubicBezTo>
                  <a:pt x="279" y="383"/>
                  <a:pt x="279" y="383"/>
                  <a:pt x="279" y="383"/>
                </a:cubicBezTo>
                <a:lnTo>
                  <a:pt x="250" y="354"/>
                </a:lnTo>
                <a:close/>
                <a:moveTo>
                  <a:pt x="544" y="0"/>
                </a:moveTo>
                <a:lnTo>
                  <a:pt x="544" y="0"/>
                </a:lnTo>
                <a:cubicBezTo>
                  <a:pt x="73" y="0"/>
                  <a:pt x="73" y="0"/>
                  <a:pt x="73" y="0"/>
                </a:cubicBezTo>
                <a:cubicBezTo>
                  <a:pt x="29" y="0"/>
                  <a:pt x="0" y="45"/>
                  <a:pt x="0" y="89"/>
                </a:cubicBezTo>
                <a:cubicBezTo>
                  <a:pt x="0" y="560"/>
                  <a:pt x="0" y="560"/>
                  <a:pt x="0" y="560"/>
                </a:cubicBezTo>
                <a:cubicBezTo>
                  <a:pt x="0" y="604"/>
                  <a:pt x="29" y="633"/>
                  <a:pt x="73" y="633"/>
                </a:cubicBezTo>
                <a:cubicBezTo>
                  <a:pt x="544" y="633"/>
                  <a:pt x="544" y="633"/>
                  <a:pt x="544" y="633"/>
                </a:cubicBezTo>
                <a:cubicBezTo>
                  <a:pt x="588" y="633"/>
                  <a:pt x="633" y="604"/>
                  <a:pt x="633" y="560"/>
                </a:cubicBezTo>
                <a:cubicBezTo>
                  <a:pt x="633" y="89"/>
                  <a:pt x="633" y="89"/>
                  <a:pt x="633" y="89"/>
                </a:cubicBezTo>
                <a:cubicBezTo>
                  <a:pt x="633" y="45"/>
                  <a:pt x="588" y="0"/>
                  <a:pt x="544" y="0"/>
                </a:cubicBezTo>
                <a:close/>
                <a:moveTo>
                  <a:pt x="588" y="560"/>
                </a:moveTo>
                <a:lnTo>
                  <a:pt x="588" y="560"/>
                </a:lnTo>
                <a:cubicBezTo>
                  <a:pt x="588" y="575"/>
                  <a:pt x="574" y="589"/>
                  <a:pt x="544" y="589"/>
                </a:cubicBezTo>
                <a:cubicBezTo>
                  <a:pt x="73" y="589"/>
                  <a:pt x="73" y="589"/>
                  <a:pt x="73" y="589"/>
                </a:cubicBezTo>
                <a:cubicBezTo>
                  <a:pt x="58" y="589"/>
                  <a:pt x="44" y="575"/>
                  <a:pt x="44" y="560"/>
                </a:cubicBezTo>
                <a:cubicBezTo>
                  <a:pt x="44" y="89"/>
                  <a:pt x="44" y="89"/>
                  <a:pt x="44" y="89"/>
                </a:cubicBezTo>
                <a:cubicBezTo>
                  <a:pt x="44" y="59"/>
                  <a:pt x="58" y="45"/>
                  <a:pt x="73" y="45"/>
                </a:cubicBezTo>
                <a:cubicBezTo>
                  <a:pt x="544" y="45"/>
                  <a:pt x="544" y="45"/>
                  <a:pt x="544" y="45"/>
                </a:cubicBezTo>
                <a:cubicBezTo>
                  <a:pt x="574" y="45"/>
                  <a:pt x="588" y="59"/>
                  <a:pt x="588" y="89"/>
                </a:cubicBezTo>
                <a:lnTo>
                  <a:pt x="588" y="560"/>
                </a:lnTo>
                <a:close/>
                <a:moveTo>
                  <a:pt x="485" y="118"/>
                </a:moveTo>
                <a:lnTo>
                  <a:pt x="485" y="118"/>
                </a:lnTo>
                <a:cubicBezTo>
                  <a:pt x="397" y="118"/>
                  <a:pt x="397" y="118"/>
                  <a:pt x="397" y="118"/>
                </a:cubicBezTo>
                <a:cubicBezTo>
                  <a:pt x="383" y="118"/>
                  <a:pt x="367" y="133"/>
                  <a:pt x="367" y="148"/>
                </a:cubicBezTo>
                <a:cubicBezTo>
                  <a:pt x="367" y="148"/>
                  <a:pt x="383" y="162"/>
                  <a:pt x="397" y="162"/>
                </a:cubicBezTo>
                <a:cubicBezTo>
                  <a:pt x="441" y="162"/>
                  <a:pt x="441" y="162"/>
                  <a:pt x="441" y="162"/>
                </a:cubicBezTo>
                <a:cubicBezTo>
                  <a:pt x="353" y="251"/>
                  <a:pt x="353" y="251"/>
                  <a:pt x="353" y="251"/>
                </a:cubicBezTo>
                <a:cubicBezTo>
                  <a:pt x="383" y="280"/>
                  <a:pt x="383" y="280"/>
                  <a:pt x="383" y="280"/>
                </a:cubicBezTo>
                <a:cubicBezTo>
                  <a:pt x="471" y="192"/>
                  <a:pt x="471" y="192"/>
                  <a:pt x="471" y="192"/>
                </a:cubicBezTo>
                <a:cubicBezTo>
                  <a:pt x="471" y="236"/>
                  <a:pt x="471" y="236"/>
                  <a:pt x="471" y="236"/>
                </a:cubicBezTo>
                <a:cubicBezTo>
                  <a:pt x="471" y="251"/>
                  <a:pt x="485" y="266"/>
                  <a:pt x="485" y="266"/>
                </a:cubicBezTo>
                <a:cubicBezTo>
                  <a:pt x="500" y="266"/>
                  <a:pt x="515" y="251"/>
                  <a:pt x="515" y="236"/>
                </a:cubicBezTo>
                <a:cubicBezTo>
                  <a:pt x="515" y="148"/>
                  <a:pt x="515" y="148"/>
                  <a:pt x="515" y="148"/>
                </a:cubicBezTo>
                <a:cubicBezTo>
                  <a:pt x="515" y="133"/>
                  <a:pt x="515" y="133"/>
                  <a:pt x="500" y="133"/>
                </a:cubicBezTo>
                <a:cubicBezTo>
                  <a:pt x="500" y="118"/>
                  <a:pt x="500" y="118"/>
                  <a:pt x="485" y="118"/>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52" name="Freeform 51">
            <a:extLst>
              <a:ext uri="{FF2B5EF4-FFF2-40B4-BE49-F238E27FC236}">
                <a16:creationId xmlns="" xmlns:a16="http://schemas.microsoft.com/office/drawing/2014/main" id="{78FDAE5A-88B6-4C1A-85B5-E92D2DD0EC0C}"/>
              </a:ext>
            </a:extLst>
          </p:cNvPr>
          <p:cNvSpPr>
            <a:spLocks noChangeArrowheads="1"/>
          </p:cNvSpPr>
          <p:nvPr/>
        </p:nvSpPr>
        <p:spPr bwMode="auto">
          <a:xfrm>
            <a:off x="6267407" y="2952751"/>
            <a:ext cx="355508" cy="366183"/>
          </a:xfrm>
          <a:custGeom>
            <a:avLst/>
            <a:gdLst>
              <a:gd name="T0" fmla="*/ 265 w 619"/>
              <a:gd name="T1" fmla="*/ 339 h 634"/>
              <a:gd name="T2" fmla="*/ 265 w 619"/>
              <a:gd name="T3" fmla="*/ 339 h 634"/>
              <a:gd name="T4" fmla="*/ 88 w 619"/>
              <a:gd name="T5" fmla="*/ 339 h 634"/>
              <a:gd name="T6" fmla="*/ 73 w 619"/>
              <a:gd name="T7" fmla="*/ 354 h 634"/>
              <a:gd name="T8" fmla="*/ 88 w 619"/>
              <a:gd name="T9" fmla="*/ 383 h 634"/>
              <a:gd name="T10" fmla="*/ 221 w 619"/>
              <a:gd name="T11" fmla="*/ 383 h 634"/>
              <a:gd name="T12" fmla="*/ 88 w 619"/>
              <a:gd name="T13" fmla="*/ 516 h 634"/>
              <a:gd name="T14" fmla="*/ 118 w 619"/>
              <a:gd name="T15" fmla="*/ 545 h 634"/>
              <a:gd name="T16" fmla="*/ 250 w 619"/>
              <a:gd name="T17" fmla="*/ 412 h 634"/>
              <a:gd name="T18" fmla="*/ 250 w 619"/>
              <a:gd name="T19" fmla="*/ 530 h 634"/>
              <a:gd name="T20" fmla="*/ 265 w 619"/>
              <a:gd name="T21" fmla="*/ 560 h 634"/>
              <a:gd name="T22" fmla="*/ 294 w 619"/>
              <a:gd name="T23" fmla="*/ 530 h 634"/>
              <a:gd name="T24" fmla="*/ 294 w 619"/>
              <a:gd name="T25" fmla="*/ 354 h 634"/>
              <a:gd name="T26" fmla="*/ 280 w 619"/>
              <a:gd name="T27" fmla="*/ 339 h 634"/>
              <a:gd name="T28" fmla="*/ 265 w 619"/>
              <a:gd name="T29" fmla="*/ 339 h 634"/>
              <a:gd name="T30" fmla="*/ 530 w 619"/>
              <a:gd name="T31" fmla="*/ 266 h 634"/>
              <a:gd name="T32" fmla="*/ 530 w 619"/>
              <a:gd name="T33" fmla="*/ 266 h 634"/>
              <a:gd name="T34" fmla="*/ 397 w 619"/>
              <a:gd name="T35" fmla="*/ 266 h 634"/>
              <a:gd name="T36" fmla="*/ 530 w 619"/>
              <a:gd name="T37" fmla="*/ 133 h 634"/>
              <a:gd name="T38" fmla="*/ 500 w 619"/>
              <a:gd name="T39" fmla="*/ 103 h 634"/>
              <a:gd name="T40" fmla="*/ 368 w 619"/>
              <a:gd name="T41" fmla="*/ 236 h 634"/>
              <a:gd name="T42" fmla="*/ 368 w 619"/>
              <a:gd name="T43" fmla="*/ 103 h 634"/>
              <a:gd name="T44" fmla="*/ 353 w 619"/>
              <a:gd name="T45" fmla="*/ 89 h 634"/>
              <a:gd name="T46" fmla="*/ 324 w 619"/>
              <a:gd name="T47" fmla="*/ 103 h 634"/>
              <a:gd name="T48" fmla="*/ 324 w 619"/>
              <a:gd name="T49" fmla="*/ 280 h 634"/>
              <a:gd name="T50" fmla="*/ 339 w 619"/>
              <a:gd name="T51" fmla="*/ 295 h 634"/>
              <a:gd name="T52" fmla="*/ 353 w 619"/>
              <a:gd name="T53" fmla="*/ 295 h 634"/>
              <a:gd name="T54" fmla="*/ 530 w 619"/>
              <a:gd name="T55" fmla="*/ 295 h 634"/>
              <a:gd name="T56" fmla="*/ 544 w 619"/>
              <a:gd name="T57" fmla="*/ 280 h 634"/>
              <a:gd name="T58" fmla="*/ 530 w 619"/>
              <a:gd name="T59" fmla="*/ 266 h 634"/>
              <a:gd name="T60" fmla="*/ 544 w 619"/>
              <a:gd name="T61" fmla="*/ 0 h 634"/>
              <a:gd name="T62" fmla="*/ 544 w 619"/>
              <a:gd name="T63" fmla="*/ 0 h 634"/>
              <a:gd name="T64" fmla="*/ 73 w 619"/>
              <a:gd name="T65" fmla="*/ 0 h 634"/>
              <a:gd name="T66" fmla="*/ 0 w 619"/>
              <a:gd name="T67" fmla="*/ 89 h 634"/>
              <a:gd name="T68" fmla="*/ 0 w 619"/>
              <a:gd name="T69" fmla="*/ 560 h 634"/>
              <a:gd name="T70" fmla="*/ 73 w 619"/>
              <a:gd name="T71" fmla="*/ 633 h 634"/>
              <a:gd name="T72" fmla="*/ 544 w 619"/>
              <a:gd name="T73" fmla="*/ 633 h 634"/>
              <a:gd name="T74" fmla="*/ 618 w 619"/>
              <a:gd name="T75" fmla="*/ 560 h 634"/>
              <a:gd name="T76" fmla="*/ 618 w 619"/>
              <a:gd name="T77" fmla="*/ 89 h 634"/>
              <a:gd name="T78" fmla="*/ 544 w 619"/>
              <a:gd name="T79" fmla="*/ 0 h 634"/>
              <a:gd name="T80" fmla="*/ 589 w 619"/>
              <a:gd name="T81" fmla="*/ 560 h 634"/>
              <a:gd name="T82" fmla="*/ 589 w 619"/>
              <a:gd name="T83" fmla="*/ 560 h 634"/>
              <a:gd name="T84" fmla="*/ 544 w 619"/>
              <a:gd name="T85" fmla="*/ 589 h 634"/>
              <a:gd name="T86" fmla="*/ 73 w 619"/>
              <a:gd name="T87" fmla="*/ 589 h 634"/>
              <a:gd name="T88" fmla="*/ 29 w 619"/>
              <a:gd name="T89" fmla="*/ 560 h 634"/>
              <a:gd name="T90" fmla="*/ 29 w 619"/>
              <a:gd name="T91" fmla="*/ 89 h 634"/>
              <a:gd name="T92" fmla="*/ 73 w 619"/>
              <a:gd name="T93" fmla="*/ 45 h 634"/>
              <a:gd name="T94" fmla="*/ 544 w 619"/>
              <a:gd name="T95" fmla="*/ 45 h 634"/>
              <a:gd name="T96" fmla="*/ 589 w 619"/>
              <a:gd name="T97" fmla="*/ 89 h 634"/>
              <a:gd name="T98" fmla="*/ 589 w 619"/>
              <a:gd name="T99" fmla="*/ 560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19" h="634">
                <a:moveTo>
                  <a:pt x="265" y="339"/>
                </a:moveTo>
                <a:lnTo>
                  <a:pt x="265" y="339"/>
                </a:lnTo>
                <a:cubicBezTo>
                  <a:pt x="88" y="339"/>
                  <a:pt x="88" y="339"/>
                  <a:pt x="88" y="339"/>
                </a:cubicBezTo>
                <a:lnTo>
                  <a:pt x="73" y="354"/>
                </a:lnTo>
                <a:cubicBezTo>
                  <a:pt x="73" y="369"/>
                  <a:pt x="88" y="383"/>
                  <a:pt x="88" y="383"/>
                </a:cubicBezTo>
                <a:cubicBezTo>
                  <a:pt x="221" y="383"/>
                  <a:pt x="221" y="383"/>
                  <a:pt x="221" y="383"/>
                </a:cubicBezTo>
                <a:cubicBezTo>
                  <a:pt x="88" y="516"/>
                  <a:pt x="88" y="516"/>
                  <a:pt x="88" y="516"/>
                </a:cubicBezTo>
                <a:cubicBezTo>
                  <a:pt x="118" y="545"/>
                  <a:pt x="118" y="545"/>
                  <a:pt x="118" y="545"/>
                </a:cubicBezTo>
                <a:cubicBezTo>
                  <a:pt x="250" y="412"/>
                  <a:pt x="250" y="412"/>
                  <a:pt x="250" y="412"/>
                </a:cubicBezTo>
                <a:cubicBezTo>
                  <a:pt x="250" y="530"/>
                  <a:pt x="250" y="530"/>
                  <a:pt x="250" y="530"/>
                </a:cubicBezTo>
                <a:cubicBezTo>
                  <a:pt x="250" y="545"/>
                  <a:pt x="265" y="560"/>
                  <a:pt x="265" y="560"/>
                </a:cubicBezTo>
                <a:cubicBezTo>
                  <a:pt x="280" y="560"/>
                  <a:pt x="294" y="545"/>
                  <a:pt x="294" y="530"/>
                </a:cubicBezTo>
                <a:cubicBezTo>
                  <a:pt x="294" y="354"/>
                  <a:pt x="294" y="354"/>
                  <a:pt x="294" y="354"/>
                </a:cubicBezTo>
                <a:cubicBezTo>
                  <a:pt x="294" y="354"/>
                  <a:pt x="294" y="354"/>
                  <a:pt x="280" y="339"/>
                </a:cubicBezTo>
                <a:cubicBezTo>
                  <a:pt x="280" y="339"/>
                  <a:pt x="280" y="339"/>
                  <a:pt x="265" y="339"/>
                </a:cubicBezTo>
                <a:close/>
                <a:moveTo>
                  <a:pt x="530" y="266"/>
                </a:moveTo>
                <a:lnTo>
                  <a:pt x="530" y="266"/>
                </a:lnTo>
                <a:cubicBezTo>
                  <a:pt x="397" y="266"/>
                  <a:pt x="397" y="266"/>
                  <a:pt x="397" y="266"/>
                </a:cubicBezTo>
                <a:cubicBezTo>
                  <a:pt x="530" y="133"/>
                  <a:pt x="530" y="133"/>
                  <a:pt x="530" y="133"/>
                </a:cubicBezTo>
                <a:cubicBezTo>
                  <a:pt x="500" y="103"/>
                  <a:pt x="500" y="103"/>
                  <a:pt x="500" y="103"/>
                </a:cubicBezTo>
                <a:cubicBezTo>
                  <a:pt x="368" y="236"/>
                  <a:pt x="368" y="236"/>
                  <a:pt x="368" y="236"/>
                </a:cubicBezTo>
                <a:cubicBezTo>
                  <a:pt x="368" y="103"/>
                  <a:pt x="368" y="103"/>
                  <a:pt x="368" y="103"/>
                </a:cubicBezTo>
                <a:cubicBezTo>
                  <a:pt x="368" y="89"/>
                  <a:pt x="353" y="89"/>
                  <a:pt x="353" y="89"/>
                </a:cubicBezTo>
                <a:cubicBezTo>
                  <a:pt x="339" y="89"/>
                  <a:pt x="324" y="89"/>
                  <a:pt x="324" y="103"/>
                </a:cubicBezTo>
                <a:cubicBezTo>
                  <a:pt x="324" y="280"/>
                  <a:pt x="324" y="280"/>
                  <a:pt x="324" y="280"/>
                </a:cubicBezTo>
                <a:cubicBezTo>
                  <a:pt x="324" y="280"/>
                  <a:pt x="324" y="295"/>
                  <a:pt x="339" y="295"/>
                </a:cubicBezTo>
                <a:cubicBezTo>
                  <a:pt x="339" y="295"/>
                  <a:pt x="339" y="295"/>
                  <a:pt x="353" y="295"/>
                </a:cubicBezTo>
                <a:cubicBezTo>
                  <a:pt x="530" y="295"/>
                  <a:pt x="530" y="295"/>
                  <a:pt x="530" y="295"/>
                </a:cubicBezTo>
                <a:cubicBezTo>
                  <a:pt x="530" y="295"/>
                  <a:pt x="544" y="295"/>
                  <a:pt x="544" y="280"/>
                </a:cubicBezTo>
                <a:cubicBezTo>
                  <a:pt x="544" y="266"/>
                  <a:pt x="530" y="266"/>
                  <a:pt x="530" y="266"/>
                </a:cubicBezTo>
                <a:close/>
                <a:moveTo>
                  <a:pt x="544" y="0"/>
                </a:moveTo>
                <a:lnTo>
                  <a:pt x="544" y="0"/>
                </a:lnTo>
                <a:cubicBezTo>
                  <a:pt x="73" y="0"/>
                  <a:pt x="73" y="0"/>
                  <a:pt x="73" y="0"/>
                </a:cubicBezTo>
                <a:cubicBezTo>
                  <a:pt x="29" y="0"/>
                  <a:pt x="0" y="45"/>
                  <a:pt x="0" y="89"/>
                </a:cubicBezTo>
                <a:cubicBezTo>
                  <a:pt x="0" y="560"/>
                  <a:pt x="0" y="560"/>
                  <a:pt x="0" y="560"/>
                </a:cubicBezTo>
                <a:cubicBezTo>
                  <a:pt x="0" y="604"/>
                  <a:pt x="29" y="633"/>
                  <a:pt x="73" y="633"/>
                </a:cubicBezTo>
                <a:cubicBezTo>
                  <a:pt x="544" y="633"/>
                  <a:pt x="544" y="633"/>
                  <a:pt x="544" y="633"/>
                </a:cubicBezTo>
                <a:cubicBezTo>
                  <a:pt x="589" y="633"/>
                  <a:pt x="618" y="604"/>
                  <a:pt x="618" y="560"/>
                </a:cubicBezTo>
                <a:cubicBezTo>
                  <a:pt x="618" y="89"/>
                  <a:pt x="618" y="89"/>
                  <a:pt x="618" y="89"/>
                </a:cubicBezTo>
                <a:cubicBezTo>
                  <a:pt x="618" y="45"/>
                  <a:pt x="589" y="0"/>
                  <a:pt x="544" y="0"/>
                </a:cubicBezTo>
                <a:close/>
                <a:moveTo>
                  <a:pt x="589" y="560"/>
                </a:moveTo>
                <a:lnTo>
                  <a:pt x="589" y="560"/>
                </a:lnTo>
                <a:cubicBezTo>
                  <a:pt x="589" y="575"/>
                  <a:pt x="559" y="589"/>
                  <a:pt x="544" y="589"/>
                </a:cubicBezTo>
                <a:cubicBezTo>
                  <a:pt x="73" y="589"/>
                  <a:pt x="73" y="589"/>
                  <a:pt x="73" y="589"/>
                </a:cubicBezTo>
                <a:cubicBezTo>
                  <a:pt x="59" y="589"/>
                  <a:pt x="29" y="575"/>
                  <a:pt x="29" y="560"/>
                </a:cubicBezTo>
                <a:cubicBezTo>
                  <a:pt x="29" y="89"/>
                  <a:pt x="29" y="89"/>
                  <a:pt x="29" y="89"/>
                </a:cubicBezTo>
                <a:cubicBezTo>
                  <a:pt x="29" y="59"/>
                  <a:pt x="59" y="45"/>
                  <a:pt x="73" y="45"/>
                </a:cubicBezTo>
                <a:cubicBezTo>
                  <a:pt x="544" y="45"/>
                  <a:pt x="544" y="45"/>
                  <a:pt x="544" y="45"/>
                </a:cubicBezTo>
                <a:cubicBezTo>
                  <a:pt x="559" y="45"/>
                  <a:pt x="589" y="59"/>
                  <a:pt x="589" y="89"/>
                </a:cubicBezTo>
                <a:lnTo>
                  <a:pt x="589" y="560"/>
                </a:ln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53" name="Freeform 52">
            <a:extLst>
              <a:ext uri="{FF2B5EF4-FFF2-40B4-BE49-F238E27FC236}">
                <a16:creationId xmlns="" xmlns:a16="http://schemas.microsoft.com/office/drawing/2014/main" id="{21B8D6A9-7B52-4902-88BF-F0B017E60661}"/>
              </a:ext>
            </a:extLst>
          </p:cNvPr>
          <p:cNvSpPr>
            <a:spLocks noChangeArrowheads="1"/>
          </p:cNvSpPr>
          <p:nvPr/>
        </p:nvSpPr>
        <p:spPr bwMode="auto">
          <a:xfrm>
            <a:off x="11564042" y="2368550"/>
            <a:ext cx="355508" cy="366183"/>
          </a:xfrm>
          <a:custGeom>
            <a:avLst/>
            <a:gdLst>
              <a:gd name="T0" fmla="*/ 265 w 619"/>
              <a:gd name="T1" fmla="*/ 515 h 634"/>
              <a:gd name="T2" fmla="*/ 265 w 619"/>
              <a:gd name="T3" fmla="*/ 515 h 634"/>
              <a:gd name="T4" fmla="*/ 132 w 619"/>
              <a:gd name="T5" fmla="*/ 515 h 634"/>
              <a:gd name="T6" fmla="*/ 280 w 619"/>
              <a:gd name="T7" fmla="*/ 383 h 634"/>
              <a:gd name="T8" fmla="*/ 250 w 619"/>
              <a:gd name="T9" fmla="*/ 353 h 634"/>
              <a:gd name="T10" fmla="*/ 118 w 619"/>
              <a:gd name="T11" fmla="*/ 485 h 634"/>
              <a:gd name="T12" fmla="*/ 118 w 619"/>
              <a:gd name="T13" fmla="*/ 353 h 634"/>
              <a:gd name="T14" fmla="*/ 88 w 619"/>
              <a:gd name="T15" fmla="*/ 338 h 634"/>
              <a:gd name="T16" fmla="*/ 74 w 619"/>
              <a:gd name="T17" fmla="*/ 353 h 634"/>
              <a:gd name="T18" fmla="*/ 74 w 619"/>
              <a:gd name="T19" fmla="*/ 530 h 634"/>
              <a:gd name="T20" fmla="*/ 74 w 619"/>
              <a:gd name="T21" fmla="*/ 544 h 634"/>
              <a:gd name="T22" fmla="*/ 88 w 619"/>
              <a:gd name="T23" fmla="*/ 544 h 634"/>
              <a:gd name="T24" fmla="*/ 265 w 619"/>
              <a:gd name="T25" fmla="*/ 544 h 634"/>
              <a:gd name="T26" fmla="*/ 294 w 619"/>
              <a:gd name="T27" fmla="*/ 530 h 634"/>
              <a:gd name="T28" fmla="*/ 265 w 619"/>
              <a:gd name="T29" fmla="*/ 515 h 634"/>
              <a:gd name="T30" fmla="*/ 530 w 619"/>
              <a:gd name="T31" fmla="*/ 73 h 634"/>
              <a:gd name="T32" fmla="*/ 530 w 619"/>
              <a:gd name="T33" fmla="*/ 73 h 634"/>
              <a:gd name="T34" fmla="*/ 353 w 619"/>
              <a:gd name="T35" fmla="*/ 73 h 634"/>
              <a:gd name="T36" fmla="*/ 324 w 619"/>
              <a:gd name="T37" fmla="*/ 103 h 634"/>
              <a:gd name="T38" fmla="*/ 353 w 619"/>
              <a:gd name="T39" fmla="*/ 117 h 634"/>
              <a:gd name="T40" fmla="*/ 486 w 619"/>
              <a:gd name="T41" fmla="*/ 117 h 634"/>
              <a:gd name="T42" fmla="*/ 339 w 619"/>
              <a:gd name="T43" fmla="*/ 250 h 634"/>
              <a:gd name="T44" fmla="*/ 368 w 619"/>
              <a:gd name="T45" fmla="*/ 279 h 634"/>
              <a:gd name="T46" fmla="*/ 500 w 619"/>
              <a:gd name="T47" fmla="*/ 147 h 634"/>
              <a:gd name="T48" fmla="*/ 500 w 619"/>
              <a:gd name="T49" fmla="*/ 279 h 634"/>
              <a:gd name="T50" fmla="*/ 530 w 619"/>
              <a:gd name="T51" fmla="*/ 294 h 634"/>
              <a:gd name="T52" fmla="*/ 545 w 619"/>
              <a:gd name="T53" fmla="*/ 279 h 634"/>
              <a:gd name="T54" fmla="*/ 545 w 619"/>
              <a:gd name="T55" fmla="*/ 103 h 634"/>
              <a:gd name="T56" fmla="*/ 545 w 619"/>
              <a:gd name="T57" fmla="*/ 88 h 634"/>
              <a:gd name="T58" fmla="*/ 530 w 619"/>
              <a:gd name="T59" fmla="*/ 73 h 634"/>
              <a:gd name="T60" fmla="*/ 545 w 619"/>
              <a:gd name="T61" fmla="*/ 0 h 634"/>
              <a:gd name="T62" fmla="*/ 545 w 619"/>
              <a:gd name="T63" fmla="*/ 0 h 634"/>
              <a:gd name="T64" fmla="*/ 74 w 619"/>
              <a:gd name="T65" fmla="*/ 0 h 634"/>
              <a:gd name="T66" fmla="*/ 0 w 619"/>
              <a:gd name="T67" fmla="*/ 73 h 634"/>
              <a:gd name="T68" fmla="*/ 0 w 619"/>
              <a:gd name="T69" fmla="*/ 544 h 634"/>
              <a:gd name="T70" fmla="*/ 74 w 619"/>
              <a:gd name="T71" fmla="*/ 633 h 634"/>
              <a:gd name="T72" fmla="*/ 545 w 619"/>
              <a:gd name="T73" fmla="*/ 633 h 634"/>
              <a:gd name="T74" fmla="*/ 618 w 619"/>
              <a:gd name="T75" fmla="*/ 544 h 634"/>
              <a:gd name="T76" fmla="*/ 618 w 619"/>
              <a:gd name="T77" fmla="*/ 73 h 634"/>
              <a:gd name="T78" fmla="*/ 545 w 619"/>
              <a:gd name="T79" fmla="*/ 0 h 634"/>
              <a:gd name="T80" fmla="*/ 589 w 619"/>
              <a:gd name="T81" fmla="*/ 544 h 634"/>
              <a:gd name="T82" fmla="*/ 589 w 619"/>
              <a:gd name="T83" fmla="*/ 544 h 634"/>
              <a:gd name="T84" fmla="*/ 545 w 619"/>
              <a:gd name="T85" fmla="*/ 588 h 634"/>
              <a:gd name="T86" fmla="*/ 74 w 619"/>
              <a:gd name="T87" fmla="*/ 588 h 634"/>
              <a:gd name="T88" fmla="*/ 29 w 619"/>
              <a:gd name="T89" fmla="*/ 544 h 634"/>
              <a:gd name="T90" fmla="*/ 29 w 619"/>
              <a:gd name="T91" fmla="*/ 73 h 634"/>
              <a:gd name="T92" fmla="*/ 74 w 619"/>
              <a:gd name="T93" fmla="*/ 44 h 634"/>
              <a:gd name="T94" fmla="*/ 545 w 619"/>
              <a:gd name="T95" fmla="*/ 44 h 634"/>
              <a:gd name="T96" fmla="*/ 589 w 619"/>
              <a:gd name="T97" fmla="*/ 73 h 634"/>
              <a:gd name="T98" fmla="*/ 589 w 619"/>
              <a:gd name="T99" fmla="*/ 544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19" h="634">
                <a:moveTo>
                  <a:pt x="265" y="515"/>
                </a:moveTo>
                <a:lnTo>
                  <a:pt x="265" y="515"/>
                </a:lnTo>
                <a:cubicBezTo>
                  <a:pt x="132" y="515"/>
                  <a:pt x="132" y="515"/>
                  <a:pt x="132" y="515"/>
                </a:cubicBezTo>
                <a:cubicBezTo>
                  <a:pt x="280" y="383"/>
                  <a:pt x="280" y="383"/>
                  <a:pt x="280" y="383"/>
                </a:cubicBezTo>
                <a:cubicBezTo>
                  <a:pt x="250" y="353"/>
                  <a:pt x="250" y="353"/>
                  <a:pt x="250" y="353"/>
                </a:cubicBezTo>
                <a:cubicBezTo>
                  <a:pt x="118" y="485"/>
                  <a:pt x="118" y="485"/>
                  <a:pt x="118" y="485"/>
                </a:cubicBezTo>
                <a:cubicBezTo>
                  <a:pt x="118" y="353"/>
                  <a:pt x="118" y="353"/>
                  <a:pt x="118" y="353"/>
                </a:cubicBezTo>
                <a:cubicBezTo>
                  <a:pt x="118" y="338"/>
                  <a:pt x="103" y="338"/>
                  <a:pt x="88" y="338"/>
                </a:cubicBezTo>
                <a:cubicBezTo>
                  <a:pt x="88" y="338"/>
                  <a:pt x="74" y="338"/>
                  <a:pt x="74" y="353"/>
                </a:cubicBezTo>
                <a:cubicBezTo>
                  <a:pt x="74" y="530"/>
                  <a:pt x="74" y="530"/>
                  <a:pt x="74" y="530"/>
                </a:cubicBezTo>
                <a:lnTo>
                  <a:pt x="74" y="544"/>
                </a:lnTo>
                <a:cubicBezTo>
                  <a:pt x="88" y="544"/>
                  <a:pt x="88" y="544"/>
                  <a:pt x="88" y="544"/>
                </a:cubicBezTo>
                <a:cubicBezTo>
                  <a:pt x="265" y="544"/>
                  <a:pt x="265" y="544"/>
                  <a:pt x="265" y="544"/>
                </a:cubicBezTo>
                <a:cubicBezTo>
                  <a:pt x="280" y="544"/>
                  <a:pt x="294" y="544"/>
                  <a:pt x="294" y="530"/>
                </a:cubicBezTo>
                <a:cubicBezTo>
                  <a:pt x="294" y="515"/>
                  <a:pt x="280" y="515"/>
                  <a:pt x="265" y="515"/>
                </a:cubicBezTo>
                <a:close/>
                <a:moveTo>
                  <a:pt x="530" y="73"/>
                </a:moveTo>
                <a:lnTo>
                  <a:pt x="530" y="73"/>
                </a:lnTo>
                <a:cubicBezTo>
                  <a:pt x="353" y="73"/>
                  <a:pt x="353" y="73"/>
                  <a:pt x="353" y="73"/>
                </a:cubicBezTo>
                <a:cubicBezTo>
                  <a:pt x="339" y="73"/>
                  <a:pt x="324" y="88"/>
                  <a:pt x="324" y="103"/>
                </a:cubicBezTo>
                <a:cubicBezTo>
                  <a:pt x="324" y="103"/>
                  <a:pt x="339" y="117"/>
                  <a:pt x="353" y="117"/>
                </a:cubicBezTo>
                <a:cubicBezTo>
                  <a:pt x="486" y="117"/>
                  <a:pt x="486" y="117"/>
                  <a:pt x="486" y="117"/>
                </a:cubicBezTo>
                <a:cubicBezTo>
                  <a:pt x="339" y="250"/>
                  <a:pt x="339" y="250"/>
                  <a:pt x="339" y="250"/>
                </a:cubicBezTo>
                <a:cubicBezTo>
                  <a:pt x="368" y="279"/>
                  <a:pt x="368" y="279"/>
                  <a:pt x="368" y="279"/>
                </a:cubicBezTo>
                <a:cubicBezTo>
                  <a:pt x="500" y="147"/>
                  <a:pt x="500" y="147"/>
                  <a:pt x="500" y="147"/>
                </a:cubicBezTo>
                <a:cubicBezTo>
                  <a:pt x="500" y="279"/>
                  <a:pt x="500" y="279"/>
                  <a:pt x="500" y="279"/>
                </a:cubicBezTo>
                <a:cubicBezTo>
                  <a:pt x="500" y="279"/>
                  <a:pt x="515" y="294"/>
                  <a:pt x="530" y="294"/>
                </a:cubicBezTo>
                <a:lnTo>
                  <a:pt x="545" y="279"/>
                </a:lnTo>
                <a:cubicBezTo>
                  <a:pt x="545" y="103"/>
                  <a:pt x="545" y="103"/>
                  <a:pt x="545" y="103"/>
                </a:cubicBezTo>
                <a:cubicBezTo>
                  <a:pt x="545" y="88"/>
                  <a:pt x="545" y="88"/>
                  <a:pt x="545" y="88"/>
                </a:cubicBezTo>
                <a:cubicBezTo>
                  <a:pt x="530" y="73"/>
                  <a:pt x="530" y="73"/>
                  <a:pt x="530" y="73"/>
                </a:cubicBezTo>
                <a:close/>
                <a:moveTo>
                  <a:pt x="545" y="0"/>
                </a:moveTo>
                <a:lnTo>
                  <a:pt x="545" y="0"/>
                </a:lnTo>
                <a:cubicBezTo>
                  <a:pt x="74" y="0"/>
                  <a:pt x="74" y="0"/>
                  <a:pt x="74" y="0"/>
                </a:cubicBezTo>
                <a:cubicBezTo>
                  <a:pt x="29" y="0"/>
                  <a:pt x="0" y="29"/>
                  <a:pt x="0" y="73"/>
                </a:cubicBezTo>
                <a:cubicBezTo>
                  <a:pt x="0" y="544"/>
                  <a:pt x="0" y="544"/>
                  <a:pt x="0" y="544"/>
                </a:cubicBezTo>
                <a:cubicBezTo>
                  <a:pt x="0" y="588"/>
                  <a:pt x="29" y="633"/>
                  <a:pt x="74" y="633"/>
                </a:cubicBezTo>
                <a:cubicBezTo>
                  <a:pt x="545" y="633"/>
                  <a:pt x="545" y="633"/>
                  <a:pt x="545" y="633"/>
                </a:cubicBezTo>
                <a:cubicBezTo>
                  <a:pt x="589" y="633"/>
                  <a:pt x="618" y="588"/>
                  <a:pt x="618" y="544"/>
                </a:cubicBezTo>
                <a:cubicBezTo>
                  <a:pt x="618" y="73"/>
                  <a:pt x="618" y="73"/>
                  <a:pt x="618" y="73"/>
                </a:cubicBezTo>
                <a:cubicBezTo>
                  <a:pt x="618" y="29"/>
                  <a:pt x="589" y="0"/>
                  <a:pt x="545" y="0"/>
                </a:cubicBezTo>
                <a:close/>
                <a:moveTo>
                  <a:pt x="589" y="544"/>
                </a:moveTo>
                <a:lnTo>
                  <a:pt x="589" y="544"/>
                </a:lnTo>
                <a:cubicBezTo>
                  <a:pt x="589" y="574"/>
                  <a:pt x="559" y="588"/>
                  <a:pt x="545" y="588"/>
                </a:cubicBezTo>
                <a:cubicBezTo>
                  <a:pt x="74" y="588"/>
                  <a:pt x="74" y="588"/>
                  <a:pt x="74" y="588"/>
                </a:cubicBezTo>
                <a:cubicBezTo>
                  <a:pt x="59" y="588"/>
                  <a:pt x="29" y="574"/>
                  <a:pt x="29" y="544"/>
                </a:cubicBezTo>
                <a:cubicBezTo>
                  <a:pt x="29" y="73"/>
                  <a:pt x="29" y="73"/>
                  <a:pt x="29" y="73"/>
                </a:cubicBezTo>
                <a:cubicBezTo>
                  <a:pt x="29" y="58"/>
                  <a:pt x="59" y="44"/>
                  <a:pt x="74" y="44"/>
                </a:cubicBezTo>
                <a:cubicBezTo>
                  <a:pt x="545" y="44"/>
                  <a:pt x="545" y="44"/>
                  <a:pt x="545" y="44"/>
                </a:cubicBezTo>
                <a:cubicBezTo>
                  <a:pt x="559" y="44"/>
                  <a:pt x="589" y="58"/>
                  <a:pt x="589" y="73"/>
                </a:cubicBezTo>
                <a:lnTo>
                  <a:pt x="589" y="544"/>
                </a:ln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54" name="Freeform 53">
            <a:extLst>
              <a:ext uri="{FF2B5EF4-FFF2-40B4-BE49-F238E27FC236}">
                <a16:creationId xmlns="" xmlns:a16="http://schemas.microsoft.com/office/drawing/2014/main" id="{A778C882-402D-4BA5-8236-6ACEB9EAA9F1}"/>
              </a:ext>
            </a:extLst>
          </p:cNvPr>
          <p:cNvSpPr>
            <a:spLocks noChangeArrowheads="1"/>
          </p:cNvSpPr>
          <p:nvPr/>
        </p:nvSpPr>
        <p:spPr bwMode="auto">
          <a:xfrm>
            <a:off x="11003273" y="2368550"/>
            <a:ext cx="323766" cy="366183"/>
          </a:xfrm>
          <a:custGeom>
            <a:avLst/>
            <a:gdLst>
              <a:gd name="T0" fmla="*/ 133 w 561"/>
              <a:gd name="T1" fmla="*/ 368 h 634"/>
              <a:gd name="T2" fmla="*/ 133 w 561"/>
              <a:gd name="T3" fmla="*/ 368 h 634"/>
              <a:gd name="T4" fmla="*/ 265 w 561"/>
              <a:gd name="T5" fmla="*/ 500 h 634"/>
              <a:gd name="T6" fmla="*/ 280 w 561"/>
              <a:gd name="T7" fmla="*/ 515 h 634"/>
              <a:gd name="T8" fmla="*/ 295 w 561"/>
              <a:gd name="T9" fmla="*/ 500 h 634"/>
              <a:gd name="T10" fmla="*/ 427 w 561"/>
              <a:gd name="T11" fmla="*/ 368 h 634"/>
              <a:gd name="T12" fmla="*/ 427 w 561"/>
              <a:gd name="T13" fmla="*/ 338 h 634"/>
              <a:gd name="T14" fmla="*/ 398 w 561"/>
              <a:gd name="T15" fmla="*/ 338 h 634"/>
              <a:gd name="T16" fmla="*/ 295 w 561"/>
              <a:gd name="T17" fmla="*/ 441 h 634"/>
              <a:gd name="T18" fmla="*/ 295 w 561"/>
              <a:gd name="T19" fmla="*/ 14 h 634"/>
              <a:gd name="T20" fmla="*/ 280 w 561"/>
              <a:gd name="T21" fmla="*/ 0 h 634"/>
              <a:gd name="T22" fmla="*/ 265 w 561"/>
              <a:gd name="T23" fmla="*/ 14 h 634"/>
              <a:gd name="T24" fmla="*/ 265 w 561"/>
              <a:gd name="T25" fmla="*/ 441 h 634"/>
              <a:gd name="T26" fmla="*/ 162 w 561"/>
              <a:gd name="T27" fmla="*/ 338 h 634"/>
              <a:gd name="T28" fmla="*/ 133 w 561"/>
              <a:gd name="T29" fmla="*/ 338 h 634"/>
              <a:gd name="T30" fmla="*/ 133 w 561"/>
              <a:gd name="T31" fmla="*/ 368 h 634"/>
              <a:gd name="T32" fmla="*/ 471 w 561"/>
              <a:gd name="T33" fmla="*/ 73 h 634"/>
              <a:gd name="T34" fmla="*/ 471 w 561"/>
              <a:gd name="T35" fmla="*/ 73 h 634"/>
              <a:gd name="T36" fmla="*/ 412 w 561"/>
              <a:gd name="T37" fmla="*/ 73 h 634"/>
              <a:gd name="T38" fmla="*/ 412 w 561"/>
              <a:gd name="T39" fmla="*/ 117 h 634"/>
              <a:gd name="T40" fmla="*/ 471 w 561"/>
              <a:gd name="T41" fmla="*/ 117 h 634"/>
              <a:gd name="T42" fmla="*/ 516 w 561"/>
              <a:gd name="T43" fmla="*/ 162 h 634"/>
              <a:gd name="T44" fmla="*/ 516 w 561"/>
              <a:gd name="T45" fmla="*/ 544 h 634"/>
              <a:gd name="T46" fmla="*/ 471 w 561"/>
              <a:gd name="T47" fmla="*/ 588 h 634"/>
              <a:gd name="T48" fmla="*/ 89 w 561"/>
              <a:gd name="T49" fmla="*/ 588 h 634"/>
              <a:gd name="T50" fmla="*/ 44 w 561"/>
              <a:gd name="T51" fmla="*/ 544 h 634"/>
              <a:gd name="T52" fmla="*/ 44 w 561"/>
              <a:gd name="T53" fmla="*/ 162 h 634"/>
              <a:gd name="T54" fmla="*/ 89 w 561"/>
              <a:gd name="T55" fmla="*/ 117 h 634"/>
              <a:gd name="T56" fmla="*/ 148 w 561"/>
              <a:gd name="T57" fmla="*/ 117 h 634"/>
              <a:gd name="T58" fmla="*/ 148 w 561"/>
              <a:gd name="T59" fmla="*/ 73 h 634"/>
              <a:gd name="T60" fmla="*/ 89 w 561"/>
              <a:gd name="T61" fmla="*/ 73 h 634"/>
              <a:gd name="T62" fmla="*/ 0 w 561"/>
              <a:gd name="T63" fmla="*/ 162 h 634"/>
              <a:gd name="T64" fmla="*/ 0 w 561"/>
              <a:gd name="T65" fmla="*/ 544 h 634"/>
              <a:gd name="T66" fmla="*/ 89 w 561"/>
              <a:gd name="T67" fmla="*/ 633 h 634"/>
              <a:gd name="T68" fmla="*/ 471 w 561"/>
              <a:gd name="T69" fmla="*/ 633 h 634"/>
              <a:gd name="T70" fmla="*/ 560 w 561"/>
              <a:gd name="T71" fmla="*/ 544 h 634"/>
              <a:gd name="T72" fmla="*/ 560 w 561"/>
              <a:gd name="T73" fmla="*/ 162 h 634"/>
              <a:gd name="T74" fmla="*/ 471 w 561"/>
              <a:gd name="T75" fmla="*/ 73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61" h="634">
                <a:moveTo>
                  <a:pt x="133" y="368"/>
                </a:moveTo>
                <a:lnTo>
                  <a:pt x="133" y="368"/>
                </a:lnTo>
                <a:cubicBezTo>
                  <a:pt x="265" y="500"/>
                  <a:pt x="265" y="500"/>
                  <a:pt x="265" y="500"/>
                </a:cubicBezTo>
                <a:lnTo>
                  <a:pt x="280" y="515"/>
                </a:lnTo>
                <a:lnTo>
                  <a:pt x="295" y="500"/>
                </a:lnTo>
                <a:cubicBezTo>
                  <a:pt x="427" y="368"/>
                  <a:pt x="427" y="368"/>
                  <a:pt x="427" y="368"/>
                </a:cubicBezTo>
                <a:cubicBezTo>
                  <a:pt x="442" y="353"/>
                  <a:pt x="442" y="353"/>
                  <a:pt x="427" y="338"/>
                </a:cubicBezTo>
                <a:cubicBezTo>
                  <a:pt x="427" y="338"/>
                  <a:pt x="412" y="338"/>
                  <a:pt x="398" y="338"/>
                </a:cubicBezTo>
                <a:cubicBezTo>
                  <a:pt x="295" y="441"/>
                  <a:pt x="295" y="441"/>
                  <a:pt x="295" y="441"/>
                </a:cubicBezTo>
                <a:cubicBezTo>
                  <a:pt x="295" y="14"/>
                  <a:pt x="295" y="14"/>
                  <a:pt x="295" y="14"/>
                </a:cubicBezTo>
                <a:cubicBezTo>
                  <a:pt x="295" y="14"/>
                  <a:pt x="295" y="0"/>
                  <a:pt x="280" y="0"/>
                </a:cubicBezTo>
                <a:cubicBezTo>
                  <a:pt x="265" y="0"/>
                  <a:pt x="265" y="14"/>
                  <a:pt x="265" y="14"/>
                </a:cubicBezTo>
                <a:cubicBezTo>
                  <a:pt x="265" y="441"/>
                  <a:pt x="265" y="441"/>
                  <a:pt x="265" y="441"/>
                </a:cubicBezTo>
                <a:cubicBezTo>
                  <a:pt x="162" y="338"/>
                  <a:pt x="162" y="338"/>
                  <a:pt x="162" y="338"/>
                </a:cubicBezTo>
                <a:cubicBezTo>
                  <a:pt x="148" y="338"/>
                  <a:pt x="133" y="338"/>
                  <a:pt x="133" y="338"/>
                </a:cubicBezTo>
                <a:cubicBezTo>
                  <a:pt x="118" y="353"/>
                  <a:pt x="118" y="353"/>
                  <a:pt x="133" y="368"/>
                </a:cubicBezTo>
                <a:close/>
                <a:moveTo>
                  <a:pt x="471" y="73"/>
                </a:moveTo>
                <a:lnTo>
                  <a:pt x="471" y="73"/>
                </a:lnTo>
                <a:cubicBezTo>
                  <a:pt x="412" y="73"/>
                  <a:pt x="412" y="73"/>
                  <a:pt x="412" y="73"/>
                </a:cubicBezTo>
                <a:cubicBezTo>
                  <a:pt x="412" y="117"/>
                  <a:pt x="412" y="117"/>
                  <a:pt x="412" y="117"/>
                </a:cubicBezTo>
                <a:cubicBezTo>
                  <a:pt x="471" y="117"/>
                  <a:pt x="471" y="117"/>
                  <a:pt x="471" y="117"/>
                </a:cubicBezTo>
                <a:cubicBezTo>
                  <a:pt x="501" y="117"/>
                  <a:pt x="516" y="132"/>
                  <a:pt x="516" y="162"/>
                </a:cubicBezTo>
                <a:cubicBezTo>
                  <a:pt x="516" y="544"/>
                  <a:pt x="516" y="544"/>
                  <a:pt x="516" y="544"/>
                </a:cubicBezTo>
                <a:cubicBezTo>
                  <a:pt x="516" y="574"/>
                  <a:pt x="501" y="588"/>
                  <a:pt x="471" y="588"/>
                </a:cubicBezTo>
                <a:cubicBezTo>
                  <a:pt x="89" y="588"/>
                  <a:pt x="89" y="588"/>
                  <a:pt x="89" y="588"/>
                </a:cubicBezTo>
                <a:cubicBezTo>
                  <a:pt x="59" y="588"/>
                  <a:pt x="44" y="574"/>
                  <a:pt x="44" y="544"/>
                </a:cubicBezTo>
                <a:cubicBezTo>
                  <a:pt x="44" y="162"/>
                  <a:pt x="44" y="162"/>
                  <a:pt x="44" y="162"/>
                </a:cubicBezTo>
                <a:cubicBezTo>
                  <a:pt x="44" y="132"/>
                  <a:pt x="59" y="117"/>
                  <a:pt x="89" y="117"/>
                </a:cubicBezTo>
                <a:cubicBezTo>
                  <a:pt x="148" y="117"/>
                  <a:pt x="148" y="117"/>
                  <a:pt x="148" y="117"/>
                </a:cubicBezTo>
                <a:cubicBezTo>
                  <a:pt x="148" y="73"/>
                  <a:pt x="148" y="73"/>
                  <a:pt x="148" y="73"/>
                </a:cubicBezTo>
                <a:cubicBezTo>
                  <a:pt x="89" y="73"/>
                  <a:pt x="89" y="73"/>
                  <a:pt x="89" y="73"/>
                </a:cubicBezTo>
                <a:cubicBezTo>
                  <a:pt x="44" y="73"/>
                  <a:pt x="0" y="117"/>
                  <a:pt x="0" y="162"/>
                </a:cubicBezTo>
                <a:cubicBezTo>
                  <a:pt x="0" y="544"/>
                  <a:pt x="0" y="544"/>
                  <a:pt x="0" y="544"/>
                </a:cubicBezTo>
                <a:cubicBezTo>
                  <a:pt x="0" y="588"/>
                  <a:pt x="44" y="633"/>
                  <a:pt x="89" y="633"/>
                </a:cubicBezTo>
                <a:cubicBezTo>
                  <a:pt x="471" y="633"/>
                  <a:pt x="471" y="633"/>
                  <a:pt x="471" y="633"/>
                </a:cubicBezTo>
                <a:cubicBezTo>
                  <a:pt x="516" y="633"/>
                  <a:pt x="560" y="588"/>
                  <a:pt x="560" y="544"/>
                </a:cubicBezTo>
                <a:cubicBezTo>
                  <a:pt x="560" y="162"/>
                  <a:pt x="560" y="162"/>
                  <a:pt x="560" y="162"/>
                </a:cubicBezTo>
                <a:cubicBezTo>
                  <a:pt x="560" y="117"/>
                  <a:pt x="516" y="73"/>
                  <a:pt x="471" y="73"/>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55" name="Freeform 54">
            <a:extLst>
              <a:ext uri="{FF2B5EF4-FFF2-40B4-BE49-F238E27FC236}">
                <a16:creationId xmlns="" xmlns:a16="http://schemas.microsoft.com/office/drawing/2014/main" id="{C900C06E-CAE1-4AA9-9CC6-95CD1B39DE23}"/>
              </a:ext>
            </a:extLst>
          </p:cNvPr>
          <p:cNvSpPr>
            <a:spLocks noChangeArrowheads="1"/>
          </p:cNvSpPr>
          <p:nvPr/>
        </p:nvSpPr>
        <p:spPr bwMode="auto">
          <a:xfrm>
            <a:off x="10408643" y="2368550"/>
            <a:ext cx="315302" cy="366183"/>
          </a:xfrm>
          <a:custGeom>
            <a:avLst/>
            <a:gdLst>
              <a:gd name="T0" fmla="*/ 427 w 545"/>
              <a:gd name="T1" fmla="*/ 265 h 634"/>
              <a:gd name="T2" fmla="*/ 427 w 545"/>
              <a:gd name="T3" fmla="*/ 265 h 634"/>
              <a:gd name="T4" fmla="*/ 280 w 545"/>
              <a:gd name="T5" fmla="*/ 117 h 634"/>
              <a:gd name="T6" fmla="*/ 265 w 545"/>
              <a:gd name="T7" fmla="*/ 117 h 634"/>
              <a:gd name="T8" fmla="*/ 250 w 545"/>
              <a:gd name="T9" fmla="*/ 117 h 634"/>
              <a:gd name="T10" fmla="*/ 118 w 545"/>
              <a:gd name="T11" fmla="*/ 265 h 634"/>
              <a:gd name="T12" fmla="*/ 118 w 545"/>
              <a:gd name="T13" fmla="*/ 294 h 634"/>
              <a:gd name="T14" fmla="*/ 147 w 545"/>
              <a:gd name="T15" fmla="*/ 294 h 634"/>
              <a:gd name="T16" fmla="*/ 250 w 545"/>
              <a:gd name="T17" fmla="*/ 191 h 634"/>
              <a:gd name="T18" fmla="*/ 250 w 545"/>
              <a:gd name="T19" fmla="*/ 603 h 634"/>
              <a:gd name="T20" fmla="*/ 265 w 545"/>
              <a:gd name="T21" fmla="*/ 633 h 634"/>
              <a:gd name="T22" fmla="*/ 294 w 545"/>
              <a:gd name="T23" fmla="*/ 603 h 634"/>
              <a:gd name="T24" fmla="*/ 294 w 545"/>
              <a:gd name="T25" fmla="*/ 191 h 634"/>
              <a:gd name="T26" fmla="*/ 398 w 545"/>
              <a:gd name="T27" fmla="*/ 294 h 634"/>
              <a:gd name="T28" fmla="*/ 427 w 545"/>
              <a:gd name="T29" fmla="*/ 294 h 634"/>
              <a:gd name="T30" fmla="*/ 427 w 545"/>
              <a:gd name="T31" fmla="*/ 265 h 634"/>
              <a:gd name="T32" fmla="*/ 471 w 545"/>
              <a:gd name="T33" fmla="*/ 0 h 634"/>
              <a:gd name="T34" fmla="*/ 471 w 545"/>
              <a:gd name="T35" fmla="*/ 0 h 634"/>
              <a:gd name="T36" fmla="*/ 73 w 545"/>
              <a:gd name="T37" fmla="*/ 0 h 634"/>
              <a:gd name="T38" fmla="*/ 0 w 545"/>
              <a:gd name="T39" fmla="*/ 73 h 634"/>
              <a:gd name="T40" fmla="*/ 0 w 545"/>
              <a:gd name="T41" fmla="*/ 471 h 634"/>
              <a:gd name="T42" fmla="*/ 73 w 545"/>
              <a:gd name="T43" fmla="*/ 544 h 634"/>
              <a:gd name="T44" fmla="*/ 132 w 545"/>
              <a:gd name="T45" fmla="*/ 544 h 634"/>
              <a:gd name="T46" fmla="*/ 132 w 545"/>
              <a:gd name="T47" fmla="*/ 515 h 634"/>
              <a:gd name="T48" fmla="*/ 73 w 545"/>
              <a:gd name="T49" fmla="*/ 515 h 634"/>
              <a:gd name="T50" fmla="*/ 29 w 545"/>
              <a:gd name="T51" fmla="*/ 471 h 634"/>
              <a:gd name="T52" fmla="*/ 29 w 545"/>
              <a:gd name="T53" fmla="*/ 73 h 634"/>
              <a:gd name="T54" fmla="*/ 73 w 545"/>
              <a:gd name="T55" fmla="*/ 44 h 634"/>
              <a:gd name="T56" fmla="*/ 471 w 545"/>
              <a:gd name="T57" fmla="*/ 44 h 634"/>
              <a:gd name="T58" fmla="*/ 500 w 545"/>
              <a:gd name="T59" fmla="*/ 73 h 634"/>
              <a:gd name="T60" fmla="*/ 500 w 545"/>
              <a:gd name="T61" fmla="*/ 471 h 634"/>
              <a:gd name="T62" fmla="*/ 471 w 545"/>
              <a:gd name="T63" fmla="*/ 515 h 634"/>
              <a:gd name="T64" fmla="*/ 412 w 545"/>
              <a:gd name="T65" fmla="*/ 515 h 634"/>
              <a:gd name="T66" fmla="*/ 412 w 545"/>
              <a:gd name="T67" fmla="*/ 544 h 634"/>
              <a:gd name="T68" fmla="*/ 471 w 545"/>
              <a:gd name="T69" fmla="*/ 544 h 634"/>
              <a:gd name="T70" fmla="*/ 544 w 545"/>
              <a:gd name="T71" fmla="*/ 471 h 634"/>
              <a:gd name="T72" fmla="*/ 544 w 545"/>
              <a:gd name="T73" fmla="*/ 73 h 634"/>
              <a:gd name="T74" fmla="*/ 471 w 545"/>
              <a:gd name="T75" fmla="*/ 0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45" h="634">
                <a:moveTo>
                  <a:pt x="427" y="265"/>
                </a:moveTo>
                <a:lnTo>
                  <a:pt x="427" y="265"/>
                </a:lnTo>
                <a:cubicBezTo>
                  <a:pt x="280" y="117"/>
                  <a:pt x="280" y="117"/>
                  <a:pt x="280" y="117"/>
                </a:cubicBezTo>
                <a:cubicBezTo>
                  <a:pt x="280" y="117"/>
                  <a:pt x="280" y="117"/>
                  <a:pt x="265" y="117"/>
                </a:cubicBezTo>
                <a:cubicBezTo>
                  <a:pt x="265" y="117"/>
                  <a:pt x="265" y="117"/>
                  <a:pt x="250" y="117"/>
                </a:cubicBezTo>
                <a:cubicBezTo>
                  <a:pt x="118" y="265"/>
                  <a:pt x="118" y="265"/>
                  <a:pt x="118" y="265"/>
                </a:cubicBezTo>
                <a:cubicBezTo>
                  <a:pt x="118" y="265"/>
                  <a:pt x="118" y="279"/>
                  <a:pt x="118" y="294"/>
                </a:cubicBezTo>
                <a:cubicBezTo>
                  <a:pt x="132" y="294"/>
                  <a:pt x="132" y="294"/>
                  <a:pt x="147" y="294"/>
                </a:cubicBezTo>
                <a:cubicBezTo>
                  <a:pt x="250" y="191"/>
                  <a:pt x="250" y="191"/>
                  <a:pt x="250" y="191"/>
                </a:cubicBezTo>
                <a:cubicBezTo>
                  <a:pt x="250" y="603"/>
                  <a:pt x="250" y="603"/>
                  <a:pt x="250" y="603"/>
                </a:cubicBezTo>
                <a:cubicBezTo>
                  <a:pt x="250" y="618"/>
                  <a:pt x="265" y="633"/>
                  <a:pt x="265" y="633"/>
                </a:cubicBezTo>
                <a:cubicBezTo>
                  <a:pt x="280" y="633"/>
                  <a:pt x="294" y="618"/>
                  <a:pt x="294" y="603"/>
                </a:cubicBezTo>
                <a:cubicBezTo>
                  <a:pt x="294" y="191"/>
                  <a:pt x="294" y="191"/>
                  <a:pt x="294" y="191"/>
                </a:cubicBezTo>
                <a:cubicBezTo>
                  <a:pt x="398" y="294"/>
                  <a:pt x="398" y="294"/>
                  <a:pt x="398" y="294"/>
                </a:cubicBezTo>
                <a:cubicBezTo>
                  <a:pt x="398" y="294"/>
                  <a:pt x="412" y="294"/>
                  <a:pt x="427" y="294"/>
                </a:cubicBezTo>
                <a:cubicBezTo>
                  <a:pt x="427" y="279"/>
                  <a:pt x="427" y="265"/>
                  <a:pt x="427" y="265"/>
                </a:cubicBezTo>
                <a:close/>
                <a:moveTo>
                  <a:pt x="471" y="0"/>
                </a:moveTo>
                <a:lnTo>
                  <a:pt x="471" y="0"/>
                </a:lnTo>
                <a:cubicBezTo>
                  <a:pt x="73" y="0"/>
                  <a:pt x="73" y="0"/>
                  <a:pt x="73" y="0"/>
                </a:cubicBezTo>
                <a:cubicBezTo>
                  <a:pt x="29" y="0"/>
                  <a:pt x="0" y="29"/>
                  <a:pt x="0" y="73"/>
                </a:cubicBezTo>
                <a:cubicBezTo>
                  <a:pt x="0" y="471"/>
                  <a:pt x="0" y="471"/>
                  <a:pt x="0" y="471"/>
                </a:cubicBezTo>
                <a:cubicBezTo>
                  <a:pt x="0" y="515"/>
                  <a:pt x="29" y="544"/>
                  <a:pt x="73" y="544"/>
                </a:cubicBezTo>
                <a:cubicBezTo>
                  <a:pt x="132" y="544"/>
                  <a:pt x="132" y="544"/>
                  <a:pt x="132" y="544"/>
                </a:cubicBezTo>
                <a:cubicBezTo>
                  <a:pt x="132" y="515"/>
                  <a:pt x="132" y="515"/>
                  <a:pt x="132" y="515"/>
                </a:cubicBezTo>
                <a:cubicBezTo>
                  <a:pt x="73" y="515"/>
                  <a:pt x="73" y="515"/>
                  <a:pt x="73" y="515"/>
                </a:cubicBezTo>
                <a:cubicBezTo>
                  <a:pt x="59" y="515"/>
                  <a:pt x="29" y="485"/>
                  <a:pt x="29" y="471"/>
                </a:cubicBezTo>
                <a:cubicBezTo>
                  <a:pt x="29" y="73"/>
                  <a:pt x="29" y="73"/>
                  <a:pt x="29" y="73"/>
                </a:cubicBezTo>
                <a:cubicBezTo>
                  <a:pt x="29" y="58"/>
                  <a:pt x="59" y="44"/>
                  <a:pt x="73" y="44"/>
                </a:cubicBezTo>
                <a:cubicBezTo>
                  <a:pt x="471" y="44"/>
                  <a:pt x="471" y="44"/>
                  <a:pt x="471" y="44"/>
                </a:cubicBezTo>
                <a:cubicBezTo>
                  <a:pt x="486" y="44"/>
                  <a:pt x="500" y="58"/>
                  <a:pt x="500" y="73"/>
                </a:cubicBezTo>
                <a:cubicBezTo>
                  <a:pt x="500" y="471"/>
                  <a:pt x="500" y="471"/>
                  <a:pt x="500" y="471"/>
                </a:cubicBezTo>
                <a:cubicBezTo>
                  <a:pt x="500" y="485"/>
                  <a:pt x="486" y="515"/>
                  <a:pt x="471" y="515"/>
                </a:cubicBezTo>
                <a:cubicBezTo>
                  <a:pt x="412" y="515"/>
                  <a:pt x="412" y="515"/>
                  <a:pt x="412" y="515"/>
                </a:cubicBezTo>
                <a:cubicBezTo>
                  <a:pt x="412" y="544"/>
                  <a:pt x="412" y="544"/>
                  <a:pt x="412" y="544"/>
                </a:cubicBezTo>
                <a:cubicBezTo>
                  <a:pt x="471" y="544"/>
                  <a:pt x="471" y="544"/>
                  <a:pt x="471" y="544"/>
                </a:cubicBezTo>
                <a:cubicBezTo>
                  <a:pt x="515" y="544"/>
                  <a:pt x="544" y="515"/>
                  <a:pt x="544" y="471"/>
                </a:cubicBezTo>
                <a:cubicBezTo>
                  <a:pt x="544" y="73"/>
                  <a:pt x="544" y="73"/>
                  <a:pt x="544" y="73"/>
                </a:cubicBezTo>
                <a:cubicBezTo>
                  <a:pt x="544" y="29"/>
                  <a:pt x="515" y="0"/>
                  <a:pt x="471" y="0"/>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56" name="Freeform 55">
            <a:extLst>
              <a:ext uri="{FF2B5EF4-FFF2-40B4-BE49-F238E27FC236}">
                <a16:creationId xmlns="" xmlns:a16="http://schemas.microsoft.com/office/drawing/2014/main" id="{44D1D071-DC90-4335-A093-AF87EA509B3F}"/>
              </a:ext>
            </a:extLst>
          </p:cNvPr>
          <p:cNvSpPr>
            <a:spLocks noChangeArrowheads="1"/>
          </p:cNvSpPr>
          <p:nvPr/>
        </p:nvSpPr>
        <p:spPr bwMode="auto">
          <a:xfrm>
            <a:off x="9799202" y="2393951"/>
            <a:ext cx="355508" cy="315382"/>
          </a:xfrm>
          <a:custGeom>
            <a:avLst/>
            <a:gdLst>
              <a:gd name="T0" fmla="*/ 603 w 619"/>
              <a:gd name="T1" fmla="*/ 250 h 545"/>
              <a:gd name="T2" fmla="*/ 603 w 619"/>
              <a:gd name="T3" fmla="*/ 250 h 545"/>
              <a:gd name="T4" fmla="*/ 177 w 619"/>
              <a:gd name="T5" fmla="*/ 250 h 545"/>
              <a:gd name="T6" fmla="*/ 280 w 619"/>
              <a:gd name="T7" fmla="*/ 147 h 545"/>
              <a:gd name="T8" fmla="*/ 280 w 619"/>
              <a:gd name="T9" fmla="*/ 118 h 545"/>
              <a:gd name="T10" fmla="*/ 250 w 619"/>
              <a:gd name="T11" fmla="*/ 118 h 545"/>
              <a:gd name="T12" fmla="*/ 118 w 619"/>
              <a:gd name="T13" fmla="*/ 250 h 545"/>
              <a:gd name="T14" fmla="*/ 118 w 619"/>
              <a:gd name="T15" fmla="*/ 265 h 545"/>
              <a:gd name="T16" fmla="*/ 118 w 619"/>
              <a:gd name="T17" fmla="*/ 280 h 545"/>
              <a:gd name="T18" fmla="*/ 250 w 619"/>
              <a:gd name="T19" fmla="*/ 427 h 545"/>
              <a:gd name="T20" fmla="*/ 280 w 619"/>
              <a:gd name="T21" fmla="*/ 427 h 545"/>
              <a:gd name="T22" fmla="*/ 280 w 619"/>
              <a:gd name="T23" fmla="*/ 397 h 545"/>
              <a:gd name="T24" fmla="*/ 177 w 619"/>
              <a:gd name="T25" fmla="*/ 294 h 545"/>
              <a:gd name="T26" fmla="*/ 603 w 619"/>
              <a:gd name="T27" fmla="*/ 294 h 545"/>
              <a:gd name="T28" fmla="*/ 618 w 619"/>
              <a:gd name="T29" fmla="*/ 265 h 545"/>
              <a:gd name="T30" fmla="*/ 603 w 619"/>
              <a:gd name="T31" fmla="*/ 250 h 545"/>
              <a:gd name="T32" fmla="*/ 500 w 619"/>
              <a:gd name="T33" fmla="*/ 471 h 545"/>
              <a:gd name="T34" fmla="*/ 500 w 619"/>
              <a:gd name="T35" fmla="*/ 471 h 545"/>
              <a:gd name="T36" fmla="*/ 471 w 619"/>
              <a:gd name="T37" fmla="*/ 500 h 545"/>
              <a:gd name="T38" fmla="*/ 73 w 619"/>
              <a:gd name="T39" fmla="*/ 500 h 545"/>
              <a:gd name="T40" fmla="*/ 29 w 619"/>
              <a:gd name="T41" fmla="*/ 471 h 545"/>
              <a:gd name="T42" fmla="*/ 29 w 619"/>
              <a:gd name="T43" fmla="*/ 73 h 545"/>
              <a:gd name="T44" fmla="*/ 73 w 619"/>
              <a:gd name="T45" fmla="*/ 29 h 545"/>
              <a:gd name="T46" fmla="*/ 471 w 619"/>
              <a:gd name="T47" fmla="*/ 29 h 545"/>
              <a:gd name="T48" fmla="*/ 500 w 619"/>
              <a:gd name="T49" fmla="*/ 73 h 545"/>
              <a:gd name="T50" fmla="*/ 500 w 619"/>
              <a:gd name="T51" fmla="*/ 132 h 545"/>
              <a:gd name="T52" fmla="*/ 545 w 619"/>
              <a:gd name="T53" fmla="*/ 132 h 545"/>
              <a:gd name="T54" fmla="*/ 545 w 619"/>
              <a:gd name="T55" fmla="*/ 73 h 545"/>
              <a:gd name="T56" fmla="*/ 471 w 619"/>
              <a:gd name="T57" fmla="*/ 0 h 545"/>
              <a:gd name="T58" fmla="*/ 73 w 619"/>
              <a:gd name="T59" fmla="*/ 0 h 545"/>
              <a:gd name="T60" fmla="*/ 0 w 619"/>
              <a:gd name="T61" fmla="*/ 73 h 545"/>
              <a:gd name="T62" fmla="*/ 0 w 619"/>
              <a:gd name="T63" fmla="*/ 471 h 545"/>
              <a:gd name="T64" fmla="*/ 73 w 619"/>
              <a:gd name="T65" fmla="*/ 544 h 545"/>
              <a:gd name="T66" fmla="*/ 471 w 619"/>
              <a:gd name="T67" fmla="*/ 544 h 545"/>
              <a:gd name="T68" fmla="*/ 545 w 619"/>
              <a:gd name="T69" fmla="*/ 471 h 545"/>
              <a:gd name="T70" fmla="*/ 545 w 619"/>
              <a:gd name="T71" fmla="*/ 412 h 545"/>
              <a:gd name="T72" fmla="*/ 500 w 619"/>
              <a:gd name="T73" fmla="*/ 412 h 545"/>
              <a:gd name="T74" fmla="*/ 500 w 619"/>
              <a:gd name="T75" fmla="*/ 471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9" h="545">
                <a:moveTo>
                  <a:pt x="603" y="250"/>
                </a:moveTo>
                <a:lnTo>
                  <a:pt x="603" y="250"/>
                </a:lnTo>
                <a:cubicBezTo>
                  <a:pt x="177" y="250"/>
                  <a:pt x="177" y="250"/>
                  <a:pt x="177" y="250"/>
                </a:cubicBezTo>
                <a:cubicBezTo>
                  <a:pt x="280" y="147"/>
                  <a:pt x="280" y="147"/>
                  <a:pt x="280" y="147"/>
                </a:cubicBezTo>
                <a:cubicBezTo>
                  <a:pt x="294" y="132"/>
                  <a:pt x="294" y="132"/>
                  <a:pt x="280" y="118"/>
                </a:cubicBezTo>
                <a:cubicBezTo>
                  <a:pt x="280" y="118"/>
                  <a:pt x="265" y="118"/>
                  <a:pt x="250" y="118"/>
                </a:cubicBezTo>
                <a:cubicBezTo>
                  <a:pt x="118" y="250"/>
                  <a:pt x="118" y="250"/>
                  <a:pt x="118" y="250"/>
                </a:cubicBezTo>
                <a:cubicBezTo>
                  <a:pt x="118" y="265"/>
                  <a:pt x="118" y="265"/>
                  <a:pt x="118" y="265"/>
                </a:cubicBezTo>
                <a:cubicBezTo>
                  <a:pt x="118" y="280"/>
                  <a:pt x="118" y="280"/>
                  <a:pt x="118" y="280"/>
                </a:cubicBezTo>
                <a:cubicBezTo>
                  <a:pt x="250" y="427"/>
                  <a:pt x="250" y="427"/>
                  <a:pt x="250" y="427"/>
                </a:cubicBezTo>
                <a:cubicBezTo>
                  <a:pt x="265" y="427"/>
                  <a:pt x="280" y="427"/>
                  <a:pt x="280" y="427"/>
                </a:cubicBezTo>
                <a:cubicBezTo>
                  <a:pt x="294" y="412"/>
                  <a:pt x="294" y="397"/>
                  <a:pt x="280" y="397"/>
                </a:cubicBezTo>
                <a:cubicBezTo>
                  <a:pt x="177" y="294"/>
                  <a:pt x="177" y="294"/>
                  <a:pt x="177" y="294"/>
                </a:cubicBezTo>
                <a:cubicBezTo>
                  <a:pt x="603" y="294"/>
                  <a:pt x="603" y="294"/>
                  <a:pt x="603" y="294"/>
                </a:cubicBezTo>
                <a:cubicBezTo>
                  <a:pt x="618" y="294"/>
                  <a:pt x="618" y="280"/>
                  <a:pt x="618" y="265"/>
                </a:cubicBezTo>
                <a:cubicBezTo>
                  <a:pt x="618" y="265"/>
                  <a:pt x="618" y="250"/>
                  <a:pt x="603" y="250"/>
                </a:cubicBezTo>
                <a:close/>
                <a:moveTo>
                  <a:pt x="500" y="471"/>
                </a:moveTo>
                <a:lnTo>
                  <a:pt x="500" y="471"/>
                </a:lnTo>
                <a:cubicBezTo>
                  <a:pt x="500" y="486"/>
                  <a:pt x="486" y="500"/>
                  <a:pt x="471" y="500"/>
                </a:cubicBezTo>
                <a:cubicBezTo>
                  <a:pt x="73" y="500"/>
                  <a:pt x="73" y="500"/>
                  <a:pt x="73" y="500"/>
                </a:cubicBezTo>
                <a:cubicBezTo>
                  <a:pt x="59" y="500"/>
                  <a:pt x="29" y="486"/>
                  <a:pt x="29" y="471"/>
                </a:cubicBezTo>
                <a:cubicBezTo>
                  <a:pt x="29" y="73"/>
                  <a:pt x="29" y="73"/>
                  <a:pt x="29" y="73"/>
                </a:cubicBezTo>
                <a:cubicBezTo>
                  <a:pt x="29" y="59"/>
                  <a:pt x="59" y="29"/>
                  <a:pt x="73" y="29"/>
                </a:cubicBezTo>
                <a:cubicBezTo>
                  <a:pt x="471" y="29"/>
                  <a:pt x="471" y="29"/>
                  <a:pt x="471" y="29"/>
                </a:cubicBezTo>
                <a:cubicBezTo>
                  <a:pt x="486" y="29"/>
                  <a:pt x="500" y="59"/>
                  <a:pt x="500" y="73"/>
                </a:cubicBezTo>
                <a:cubicBezTo>
                  <a:pt x="500" y="132"/>
                  <a:pt x="500" y="132"/>
                  <a:pt x="500" y="132"/>
                </a:cubicBezTo>
                <a:cubicBezTo>
                  <a:pt x="545" y="132"/>
                  <a:pt x="545" y="132"/>
                  <a:pt x="545" y="132"/>
                </a:cubicBezTo>
                <a:cubicBezTo>
                  <a:pt x="545" y="73"/>
                  <a:pt x="545" y="73"/>
                  <a:pt x="545" y="73"/>
                </a:cubicBezTo>
                <a:cubicBezTo>
                  <a:pt x="545" y="29"/>
                  <a:pt x="515" y="0"/>
                  <a:pt x="471" y="0"/>
                </a:cubicBezTo>
                <a:cubicBezTo>
                  <a:pt x="73" y="0"/>
                  <a:pt x="73" y="0"/>
                  <a:pt x="73" y="0"/>
                </a:cubicBezTo>
                <a:cubicBezTo>
                  <a:pt x="29" y="0"/>
                  <a:pt x="0" y="29"/>
                  <a:pt x="0" y="73"/>
                </a:cubicBezTo>
                <a:cubicBezTo>
                  <a:pt x="0" y="471"/>
                  <a:pt x="0" y="471"/>
                  <a:pt x="0" y="471"/>
                </a:cubicBezTo>
                <a:cubicBezTo>
                  <a:pt x="0" y="515"/>
                  <a:pt x="29" y="544"/>
                  <a:pt x="73" y="544"/>
                </a:cubicBezTo>
                <a:cubicBezTo>
                  <a:pt x="471" y="544"/>
                  <a:pt x="471" y="544"/>
                  <a:pt x="471" y="544"/>
                </a:cubicBezTo>
                <a:cubicBezTo>
                  <a:pt x="515" y="544"/>
                  <a:pt x="545" y="515"/>
                  <a:pt x="545" y="471"/>
                </a:cubicBezTo>
                <a:cubicBezTo>
                  <a:pt x="545" y="412"/>
                  <a:pt x="545" y="412"/>
                  <a:pt x="545" y="412"/>
                </a:cubicBezTo>
                <a:cubicBezTo>
                  <a:pt x="500" y="412"/>
                  <a:pt x="500" y="412"/>
                  <a:pt x="500" y="412"/>
                </a:cubicBezTo>
                <a:lnTo>
                  <a:pt x="500" y="471"/>
                </a:ln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57" name="Freeform 56">
            <a:extLst>
              <a:ext uri="{FF2B5EF4-FFF2-40B4-BE49-F238E27FC236}">
                <a16:creationId xmlns="" xmlns:a16="http://schemas.microsoft.com/office/drawing/2014/main" id="{D6EA0788-4768-4602-9EC4-581C30E92F90}"/>
              </a:ext>
            </a:extLst>
          </p:cNvPr>
          <p:cNvSpPr>
            <a:spLocks noChangeArrowheads="1"/>
          </p:cNvSpPr>
          <p:nvPr/>
        </p:nvSpPr>
        <p:spPr bwMode="auto">
          <a:xfrm>
            <a:off x="9204575" y="2393951"/>
            <a:ext cx="366087" cy="315382"/>
          </a:xfrm>
          <a:custGeom>
            <a:avLst/>
            <a:gdLst>
              <a:gd name="T0" fmla="*/ 339 w 634"/>
              <a:gd name="T1" fmla="*/ 397 h 545"/>
              <a:gd name="T2" fmla="*/ 339 w 634"/>
              <a:gd name="T3" fmla="*/ 397 h 545"/>
              <a:gd name="T4" fmla="*/ 339 w 634"/>
              <a:gd name="T5" fmla="*/ 427 h 545"/>
              <a:gd name="T6" fmla="*/ 369 w 634"/>
              <a:gd name="T7" fmla="*/ 427 h 545"/>
              <a:gd name="T8" fmla="*/ 516 w 634"/>
              <a:gd name="T9" fmla="*/ 280 h 545"/>
              <a:gd name="T10" fmla="*/ 516 w 634"/>
              <a:gd name="T11" fmla="*/ 265 h 545"/>
              <a:gd name="T12" fmla="*/ 516 w 634"/>
              <a:gd name="T13" fmla="*/ 250 h 545"/>
              <a:gd name="T14" fmla="*/ 369 w 634"/>
              <a:gd name="T15" fmla="*/ 118 h 545"/>
              <a:gd name="T16" fmla="*/ 339 w 634"/>
              <a:gd name="T17" fmla="*/ 118 h 545"/>
              <a:gd name="T18" fmla="*/ 339 w 634"/>
              <a:gd name="T19" fmla="*/ 147 h 545"/>
              <a:gd name="T20" fmla="*/ 442 w 634"/>
              <a:gd name="T21" fmla="*/ 250 h 545"/>
              <a:gd name="T22" fmla="*/ 30 w 634"/>
              <a:gd name="T23" fmla="*/ 250 h 545"/>
              <a:gd name="T24" fmla="*/ 0 w 634"/>
              <a:gd name="T25" fmla="*/ 265 h 545"/>
              <a:gd name="T26" fmla="*/ 30 w 634"/>
              <a:gd name="T27" fmla="*/ 294 h 545"/>
              <a:gd name="T28" fmla="*/ 442 w 634"/>
              <a:gd name="T29" fmla="*/ 294 h 545"/>
              <a:gd name="T30" fmla="*/ 339 w 634"/>
              <a:gd name="T31" fmla="*/ 397 h 545"/>
              <a:gd name="T32" fmla="*/ 560 w 634"/>
              <a:gd name="T33" fmla="*/ 0 h 545"/>
              <a:gd name="T34" fmla="*/ 560 w 634"/>
              <a:gd name="T35" fmla="*/ 0 h 545"/>
              <a:gd name="T36" fmla="*/ 162 w 634"/>
              <a:gd name="T37" fmla="*/ 0 h 545"/>
              <a:gd name="T38" fmla="*/ 89 w 634"/>
              <a:gd name="T39" fmla="*/ 73 h 545"/>
              <a:gd name="T40" fmla="*/ 89 w 634"/>
              <a:gd name="T41" fmla="*/ 147 h 545"/>
              <a:gd name="T42" fmla="*/ 118 w 634"/>
              <a:gd name="T43" fmla="*/ 147 h 545"/>
              <a:gd name="T44" fmla="*/ 118 w 634"/>
              <a:gd name="T45" fmla="*/ 73 h 545"/>
              <a:gd name="T46" fmla="*/ 162 w 634"/>
              <a:gd name="T47" fmla="*/ 29 h 545"/>
              <a:gd name="T48" fmla="*/ 560 w 634"/>
              <a:gd name="T49" fmla="*/ 29 h 545"/>
              <a:gd name="T50" fmla="*/ 589 w 634"/>
              <a:gd name="T51" fmla="*/ 73 h 545"/>
              <a:gd name="T52" fmla="*/ 589 w 634"/>
              <a:gd name="T53" fmla="*/ 471 h 545"/>
              <a:gd name="T54" fmla="*/ 560 w 634"/>
              <a:gd name="T55" fmla="*/ 500 h 545"/>
              <a:gd name="T56" fmla="*/ 162 w 634"/>
              <a:gd name="T57" fmla="*/ 500 h 545"/>
              <a:gd name="T58" fmla="*/ 118 w 634"/>
              <a:gd name="T59" fmla="*/ 471 h 545"/>
              <a:gd name="T60" fmla="*/ 118 w 634"/>
              <a:gd name="T61" fmla="*/ 382 h 545"/>
              <a:gd name="T62" fmla="*/ 89 w 634"/>
              <a:gd name="T63" fmla="*/ 382 h 545"/>
              <a:gd name="T64" fmla="*/ 89 w 634"/>
              <a:gd name="T65" fmla="*/ 471 h 545"/>
              <a:gd name="T66" fmla="*/ 162 w 634"/>
              <a:gd name="T67" fmla="*/ 544 h 545"/>
              <a:gd name="T68" fmla="*/ 560 w 634"/>
              <a:gd name="T69" fmla="*/ 544 h 545"/>
              <a:gd name="T70" fmla="*/ 633 w 634"/>
              <a:gd name="T71" fmla="*/ 471 h 545"/>
              <a:gd name="T72" fmla="*/ 633 w 634"/>
              <a:gd name="T73" fmla="*/ 73 h 545"/>
              <a:gd name="T74" fmla="*/ 560 w 634"/>
              <a:gd name="T75" fmla="*/ 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4" h="545">
                <a:moveTo>
                  <a:pt x="339" y="397"/>
                </a:moveTo>
                <a:lnTo>
                  <a:pt x="339" y="397"/>
                </a:lnTo>
                <a:cubicBezTo>
                  <a:pt x="339" y="397"/>
                  <a:pt x="339" y="412"/>
                  <a:pt x="339" y="427"/>
                </a:cubicBezTo>
                <a:cubicBezTo>
                  <a:pt x="354" y="427"/>
                  <a:pt x="369" y="427"/>
                  <a:pt x="369" y="427"/>
                </a:cubicBezTo>
                <a:cubicBezTo>
                  <a:pt x="516" y="280"/>
                  <a:pt x="516" y="280"/>
                  <a:pt x="516" y="280"/>
                </a:cubicBezTo>
                <a:cubicBezTo>
                  <a:pt x="516" y="280"/>
                  <a:pt x="516" y="280"/>
                  <a:pt x="516" y="265"/>
                </a:cubicBezTo>
                <a:cubicBezTo>
                  <a:pt x="516" y="265"/>
                  <a:pt x="516" y="265"/>
                  <a:pt x="516" y="250"/>
                </a:cubicBezTo>
                <a:cubicBezTo>
                  <a:pt x="369" y="118"/>
                  <a:pt x="369" y="118"/>
                  <a:pt x="369" y="118"/>
                </a:cubicBezTo>
                <a:cubicBezTo>
                  <a:pt x="369" y="118"/>
                  <a:pt x="354" y="118"/>
                  <a:pt x="339" y="118"/>
                </a:cubicBezTo>
                <a:cubicBezTo>
                  <a:pt x="339" y="132"/>
                  <a:pt x="339" y="132"/>
                  <a:pt x="339" y="147"/>
                </a:cubicBezTo>
                <a:cubicBezTo>
                  <a:pt x="442" y="250"/>
                  <a:pt x="442" y="250"/>
                  <a:pt x="442" y="250"/>
                </a:cubicBezTo>
                <a:cubicBezTo>
                  <a:pt x="30" y="250"/>
                  <a:pt x="30" y="250"/>
                  <a:pt x="30" y="250"/>
                </a:cubicBezTo>
                <a:cubicBezTo>
                  <a:pt x="15" y="250"/>
                  <a:pt x="0" y="265"/>
                  <a:pt x="0" y="265"/>
                </a:cubicBezTo>
                <a:cubicBezTo>
                  <a:pt x="0" y="280"/>
                  <a:pt x="15" y="294"/>
                  <a:pt x="30" y="294"/>
                </a:cubicBezTo>
                <a:cubicBezTo>
                  <a:pt x="442" y="294"/>
                  <a:pt x="442" y="294"/>
                  <a:pt x="442" y="294"/>
                </a:cubicBezTo>
                <a:lnTo>
                  <a:pt x="339" y="397"/>
                </a:lnTo>
                <a:close/>
                <a:moveTo>
                  <a:pt x="560" y="0"/>
                </a:moveTo>
                <a:lnTo>
                  <a:pt x="560" y="0"/>
                </a:lnTo>
                <a:cubicBezTo>
                  <a:pt x="162" y="0"/>
                  <a:pt x="162" y="0"/>
                  <a:pt x="162" y="0"/>
                </a:cubicBezTo>
                <a:cubicBezTo>
                  <a:pt x="118" y="0"/>
                  <a:pt x="89" y="29"/>
                  <a:pt x="89" y="73"/>
                </a:cubicBezTo>
                <a:cubicBezTo>
                  <a:pt x="89" y="147"/>
                  <a:pt x="89" y="147"/>
                  <a:pt x="89" y="147"/>
                </a:cubicBezTo>
                <a:cubicBezTo>
                  <a:pt x="118" y="147"/>
                  <a:pt x="118" y="147"/>
                  <a:pt x="118" y="147"/>
                </a:cubicBezTo>
                <a:cubicBezTo>
                  <a:pt x="118" y="73"/>
                  <a:pt x="118" y="73"/>
                  <a:pt x="118" y="73"/>
                </a:cubicBezTo>
                <a:cubicBezTo>
                  <a:pt x="118" y="59"/>
                  <a:pt x="148" y="29"/>
                  <a:pt x="162" y="29"/>
                </a:cubicBezTo>
                <a:cubicBezTo>
                  <a:pt x="560" y="29"/>
                  <a:pt x="560" y="29"/>
                  <a:pt x="560" y="29"/>
                </a:cubicBezTo>
                <a:cubicBezTo>
                  <a:pt x="575" y="29"/>
                  <a:pt x="589" y="59"/>
                  <a:pt x="589" y="73"/>
                </a:cubicBezTo>
                <a:cubicBezTo>
                  <a:pt x="589" y="471"/>
                  <a:pt x="589" y="471"/>
                  <a:pt x="589" y="471"/>
                </a:cubicBezTo>
                <a:cubicBezTo>
                  <a:pt x="589" y="486"/>
                  <a:pt x="575" y="500"/>
                  <a:pt x="560" y="500"/>
                </a:cubicBezTo>
                <a:cubicBezTo>
                  <a:pt x="162" y="500"/>
                  <a:pt x="162" y="500"/>
                  <a:pt x="162" y="500"/>
                </a:cubicBezTo>
                <a:cubicBezTo>
                  <a:pt x="148" y="500"/>
                  <a:pt x="118" y="486"/>
                  <a:pt x="118" y="471"/>
                </a:cubicBezTo>
                <a:cubicBezTo>
                  <a:pt x="118" y="382"/>
                  <a:pt x="118" y="382"/>
                  <a:pt x="118" y="382"/>
                </a:cubicBezTo>
                <a:cubicBezTo>
                  <a:pt x="89" y="382"/>
                  <a:pt x="89" y="382"/>
                  <a:pt x="89" y="382"/>
                </a:cubicBezTo>
                <a:cubicBezTo>
                  <a:pt x="89" y="471"/>
                  <a:pt x="89" y="471"/>
                  <a:pt x="89" y="471"/>
                </a:cubicBezTo>
                <a:cubicBezTo>
                  <a:pt x="89" y="515"/>
                  <a:pt x="118" y="544"/>
                  <a:pt x="162" y="544"/>
                </a:cubicBezTo>
                <a:cubicBezTo>
                  <a:pt x="560" y="544"/>
                  <a:pt x="560" y="544"/>
                  <a:pt x="560" y="544"/>
                </a:cubicBezTo>
                <a:cubicBezTo>
                  <a:pt x="604" y="544"/>
                  <a:pt x="633" y="515"/>
                  <a:pt x="633" y="471"/>
                </a:cubicBezTo>
                <a:cubicBezTo>
                  <a:pt x="633" y="73"/>
                  <a:pt x="633" y="73"/>
                  <a:pt x="633" y="73"/>
                </a:cubicBezTo>
                <a:cubicBezTo>
                  <a:pt x="633" y="29"/>
                  <a:pt x="604" y="0"/>
                  <a:pt x="560" y="0"/>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58" name="Freeform 57">
            <a:extLst>
              <a:ext uri="{FF2B5EF4-FFF2-40B4-BE49-F238E27FC236}">
                <a16:creationId xmlns="" xmlns:a16="http://schemas.microsoft.com/office/drawing/2014/main" id="{BCD5310A-9BD9-4B1A-9E23-1AE32D42F032}"/>
              </a:ext>
            </a:extLst>
          </p:cNvPr>
          <p:cNvSpPr>
            <a:spLocks noChangeArrowheads="1"/>
          </p:cNvSpPr>
          <p:nvPr/>
        </p:nvSpPr>
        <p:spPr bwMode="auto">
          <a:xfrm>
            <a:off x="8643803" y="2393951"/>
            <a:ext cx="315302" cy="315382"/>
          </a:xfrm>
          <a:custGeom>
            <a:avLst/>
            <a:gdLst>
              <a:gd name="T0" fmla="*/ 530 w 545"/>
              <a:gd name="T1" fmla="*/ 0 h 545"/>
              <a:gd name="T2" fmla="*/ 530 w 545"/>
              <a:gd name="T3" fmla="*/ 0 h 545"/>
              <a:gd name="T4" fmla="*/ 382 w 545"/>
              <a:gd name="T5" fmla="*/ 0 h 545"/>
              <a:gd name="T6" fmla="*/ 368 w 545"/>
              <a:gd name="T7" fmla="*/ 14 h 545"/>
              <a:gd name="T8" fmla="*/ 382 w 545"/>
              <a:gd name="T9" fmla="*/ 29 h 545"/>
              <a:gd name="T10" fmla="*/ 471 w 545"/>
              <a:gd name="T11" fmla="*/ 29 h 545"/>
              <a:gd name="T12" fmla="*/ 177 w 545"/>
              <a:gd name="T13" fmla="*/ 309 h 545"/>
              <a:gd name="T14" fmla="*/ 177 w 545"/>
              <a:gd name="T15" fmla="*/ 339 h 545"/>
              <a:gd name="T16" fmla="*/ 206 w 545"/>
              <a:gd name="T17" fmla="*/ 339 h 545"/>
              <a:gd name="T18" fmla="*/ 500 w 545"/>
              <a:gd name="T19" fmla="*/ 59 h 545"/>
              <a:gd name="T20" fmla="*/ 500 w 545"/>
              <a:gd name="T21" fmla="*/ 147 h 545"/>
              <a:gd name="T22" fmla="*/ 530 w 545"/>
              <a:gd name="T23" fmla="*/ 177 h 545"/>
              <a:gd name="T24" fmla="*/ 544 w 545"/>
              <a:gd name="T25" fmla="*/ 147 h 545"/>
              <a:gd name="T26" fmla="*/ 544 w 545"/>
              <a:gd name="T27" fmla="*/ 14 h 545"/>
              <a:gd name="T28" fmla="*/ 530 w 545"/>
              <a:gd name="T29" fmla="*/ 0 h 545"/>
              <a:gd name="T30" fmla="*/ 500 w 545"/>
              <a:gd name="T31" fmla="*/ 471 h 545"/>
              <a:gd name="T32" fmla="*/ 500 w 545"/>
              <a:gd name="T33" fmla="*/ 471 h 545"/>
              <a:gd name="T34" fmla="*/ 471 w 545"/>
              <a:gd name="T35" fmla="*/ 500 h 545"/>
              <a:gd name="T36" fmla="*/ 73 w 545"/>
              <a:gd name="T37" fmla="*/ 500 h 545"/>
              <a:gd name="T38" fmla="*/ 29 w 545"/>
              <a:gd name="T39" fmla="*/ 471 h 545"/>
              <a:gd name="T40" fmla="*/ 29 w 545"/>
              <a:gd name="T41" fmla="*/ 73 h 545"/>
              <a:gd name="T42" fmla="*/ 73 w 545"/>
              <a:gd name="T43" fmla="*/ 29 h 545"/>
              <a:gd name="T44" fmla="*/ 294 w 545"/>
              <a:gd name="T45" fmla="*/ 29 h 545"/>
              <a:gd name="T46" fmla="*/ 294 w 545"/>
              <a:gd name="T47" fmla="*/ 0 h 545"/>
              <a:gd name="T48" fmla="*/ 73 w 545"/>
              <a:gd name="T49" fmla="*/ 0 h 545"/>
              <a:gd name="T50" fmla="*/ 0 w 545"/>
              <a:gd name="T51" fmla="*/ 88 h 545"/>
              <a:gd name="T52" fmla="*/ 0 w 545"/>
              <a:gd name="T53" fmla="*/ 471 h 545"/>
              <a:gd name="T54" fmla="*/ 73 w 545"/>
              <a:gd name="T55" fmla="*/ 544 h 545"/>
              <a:gd name="T56" fmla="*/ 456 w 545"/>
              <a:gd name="T57" fmla="*/ 544 h 545"/>
              <a:gd name="T58" fmla="*/ 544 w 545"/>
              <a:gd name="T59" fmla="*/ 471 h 545"/>
              <a:gd name="T60" fmla="*/ 544 w 545"/>
              <a:gd name="T61" fmla="*/ 250 h 545"/>
              <a:gd name="T62" fmla="*/ 500 w 545"/>
              <a:gd name="T63" fmla="*/ 250 h 545"/>
              <a:gd name="T64" fmla="*/ 500 w 545"/>
              <a:gd name="T65" fmla="*/ 471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45" h="545">
                <a:moveTo>
                  <a:pt x="530" y="0"/>
                </a:moveTo>
                <a:lnTo>
                  <a:pt x="530" y="0"/>
                </a:lnTo>
                <a:cubicBezTo>
                  <a:pt x="382" y="0"/>
                  <a:pt x="382" y="0"/>
                  <a:pt x="382" y="0"/>
                </a:cubicBezTo>
                <a:cubicBezTo>
                  <a:pt x="382" y="0"/>
                  <a:pt x="368" y="0"/>
                  <a:pt x="368" y="14"/>
                </a:cubicBezTo>
                <a:cubicBezTo>
                  <a:pt x="368" y="29"/>
                  <a:pt x="382" y="29"/>
                  <a:pt x="382" y="29"/>
                </a:cubicBezTo>
                <a:cubicBezTo>
                  <a:pt x="471" y="29"/>
                  <a:pt x="471" y="29"/>
                  <a:pt x="471" y="29"/>
                </a:cubicBezTo>
                <a:cubicBezTo>
                  <a:pt x="177" y="309"/>
                  <a:pt x="177" y="309"/>
                  <a:pt x="177" y="309"/>
                </a:cubicBezTo>
                <a:cubicBezTo>
                  <a:pt x="177" y="324"/>
                  <a:pt x="177" y="339"/>
                  <a:pt x="177" y="339"/>
                </a:cubicBezTo>
                <a:cubicBezTo>
                  <a:pt x="191" y="353"/>
                  <a:pt x="191" y="353"/>
                  <a:pt x="206" y="339"/>
                </a:cubicBezTo>
                <a:cubicBezTo>
                  <a:pt x="500" y="59"/>
                  <a:pt x="500" y="59"/>
                  <a:pt x="500" y="59"/>
                </a:cubicBezTo>
                <a:cubicBezTo>
                  <a:pt x="500" y="147"/>
                  <a:pt x="500" y="147"/>
                  <a:pt x="500" y="147"/>
                </a:cubicBezTo>
                <a:cubicBezTo>
                  <a:pt x="500" y="162"/>
                  <a:pt x="515" y="177"/>
                  <a:pt x="530" y="177"/>
                </a:cubicBezTo>
                <a:cubicBezTo>
                  <a:pt x="530" y="177"/>
                  <a:pt x="544" y="162"/>
                  <a:pt x="544" y="147"/>
                </a:cubicBezTo>
                <a:cubicBezTo>
                  <a:pt x="544" y="14"/>
                  <a:pt x="544" y="14"/>
                  <a:pt x="544" y="14"/>
                </a:cubicBezTo>
                <a:cubicBezTo>
                  <a:pt x="544" y="0"/>
                  <a:pt x="530" y="0"/>
                  <a:pt x="530" y="0"/>
                </a:cubicBezTo>
                <a:close/>
                <a:moveTo>
                  <a:pt x="500" y="471"/>
                </a:moveTo>
                <a:lnTo>
                  <a:pt x="500" y="471"/>
                </a:lnTo>
                <a:cubicBezTo>
                  <a:pt x="500" y="486"/>
                  <a:pt x="486" y="500"/>
                  <a:pt x="471" y="500"/>
                </a:cubicBezTo>
                <a:cubicBezTo>
                  <a:pt x="73" y="500"/>
                  <a:pt x="73" y="500"/>
                  <a:pt x="73" y="500"/>
                </a:cubicBezTo>
                <a:cubicBezTo>
                  <a:pt x="44" y="500"/>
                  <a:pt x="29" y="486"/>
                  <a:pt x="29" y="471"/>
                </a:cubicBezTo>
                <a:cubicBezTo>
                  <a:pt x="29" y="73"/>
                  <a:pt x="29" y="73"/>
                  <a:pt x="29" y="73"/>
                </a:cubicBezTo>
                <a:cubicBezTo>
                  <a:pt x="29" y="59"/>
                  <a:pt x="59" y="29"/>
                  <a:pt x="73" y="29"/>
                </a:cubicBezTo>
                <a:cubicBezTo>
                  <a:pt x="294" y="29"/>
                  <a:pt x="294" y="29"/>
                  <a:pt x="294" y="29"/>
                </a:cubicBezTo>
                <a:cubicBezTo>
                  <a:pt x="294" y="0"/>
                  <a:pt x="294" y="0"/>
                  <a:pt x="294" y="0"/>
                </a:cubicBezTo>
                <a:cubicBezTo>
                  <a:pt x="73" y="0"/>
                  <a:pt x="73" y="0"/>
                  <a:pt x="73" y="0"/>
                </a:cubicBezTo>
                <a:cubicBezTo>
                  <a:pt x="29" y="0"/>
                  <a:pt x="0" y="44"/>
                  <a:pt x="0" y="88"/>
                </a:cubicBezTo>
                <a:cubicBezTo>
                  <a:pt x="0" y="471"/>
                  <a:pt x="0" y="471"/>
                  <a:pt x="0" y="471"/>
                </a:cubicBezTo>
                <a:cubicBezTo>
                  <a:pt x="0" y="515"/>
                  <a:pt x="29" y="544"/>
                  <a:pt x="73" y="544"/>
                </a:cubicBezTo>
                <a:cubicBezTo>
                  <a:pt x="456" y="544"/>
                  <a:pt x="456" y="544"/>
                  <a:pt x="456" y="544"/>
                </a:cubicBezTo>
                <a:cubicBezTo>
                  <a:pt x="500" y="544"/>
                  <a:pt x="544" y="515"/>
                  <a:pt x="544" y="471"/>
                </a:cubicBezTo>
                <a:cubicBezTo>
                  <a:pt x="544" y="250"/>
                  <a:pt x="544" y="250"/>
                  <a:pt x="544" y="250"/>
                </a:cubicBezTo>
                <a:cubicBezTo>
                  <a:pt x="500" y="250"/>
                  <a:pt x="500" y="250"/>
                  <a:pt x="500" y="250"/>
                </a:cubicBezTo>
                <a:lnTo>
                  <a:pt x="500" y="471"/>
                </a:ln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59" name="Freeform 58">
            <a:extLst>
              <a:ext uri="{FF2B5EF4-FFF2-40B4-BE49-F238E27FC236}">
                <a16:creationId xmlns="" xmlns:a16="http://schemas.microsoft.com/office/drawing/2014/main" id="{4A62650F-F458-420E-905C-2321408C7669}"/>
              </a:ext>
            </a:extLst>
          </p:cNvPr>
          <p:cNvSpPr>
            <a:spLocks noChangeArrowheads="1"/>
          </p:cNvSpPr>
          <p:nvPr/>
        </p:nvSpPr>
        <p:spPr bwMode="auto">
          <a:xfrm>
            <a:off x="8049176" y="2393951"/>
            <a:ext cx="323766" cy="315382"/>
          </a:xfrm>
          <a:custGeom>
            <a:avLst/>
            <a:gdLst>
              <a:gd name="T0" fmla="*/ 516 w 561"/>
              <a:gd name="T1" fmla="*/ 250 h 545"/>
              <a:gd name="T2" fmla="*/ 516 w 561"/>
              <a:gd name="T3" fmla="*/ 250 h 545"/>
              <a:gd name="T4" fmla="*/ 516 w 561"/>
              <a:gd name="T5" fmla="*/ 471 h 545"/>
              <a:gd name="T6" fmla="*/ 471 w 561"/>
              <a:gd name="T7" fmla="*/ 500 h 545"/>
              <a:gd name="T8" fmla="*/ 89 w 561"/>
              <a:gd name="T9" fmla="*/ 500 h 545"/>
              <a:gd name="T10" fmla="*/ 44 w 561"/>
              <a:gd name="T11" fmla="*/ 471 h 545"/>
              <a:gd name="T12" fmla="*/ 44 w 561"/>
              <a:gd name="T13" fmla="*/ 73 h 545"/>
              <a:gd name="T14" fmla="*/ 89 w 561"/>
              <a:gd name="T15" fmla="*/ 29 h 545"/>
              <a:gd name="T16" fmla="*/ 295 w 561"/>
              <a:gd name="T17" fmla="*/ 29 h 545"/>
              <a:gd name="T18" fmla="*/ 295 w 561"/>
              <a:gd name="T19" fmla="*/ 0 h 545"/>
              <a:gd name="T20" fmla="*/ 89 w 561"/>
              <a:gd name="T21" fmla="*/ 0 h 545"/>
              <a:gd name="T22" fmla="*/ 0 w 561"/>
              <a:gd name="T23" fmla="*/ 88 h 545"/>
              <a:gd name="T24" fmla="*/ 0 w 561"/>
              <a:gd name="T25" fmla="*/ 471 h 545"/>
              <a:gd name="T26" fmla="*/ 89 w 561"/>
              <a:gd name="T27" fmla="*/ 544 h 545"/>
              <a:gd name="T28" fmla="*/ 471 w 561"/>
              <a:gd name="T29" fmla="*/ 544 h 545"/>
              <a:gd name="T30" fmla="*/ 560 w 561"/>
              <a:gd name="T31" fmla="*/ 471 h 545"/>
              <a:gd name="T32" fmla="*/ 560 w 561"/>
              <a:gd name="T33" fmla="*/ 250 h 545"/>
              <a:gd name="T34" fmla="*/ 516 w 561"/>
              <a:gd name="T35" fmla="*/ 250 h 545"/>
              <a:gd name="T36" fmla="*/ 221 w 561"/>
              <a:gd name="T37" fmla="*/ 206 h 545"/>
              <a:gd name="T38" fmla="*/ 221 w 561"/>
              <a:gd name="T39" fmla="*/ 206 h 545"/>
              <a:gd name="T40" fmla="*/ 206 w 561"/>
              <a:gd name="T41" fmla="*/ 191 h 545"/>
              <a:gd name="T42" fmla="*/ 177 w 561"/>
              <a:gd name="T43" fmla="*/ 206 h 545"/>
              <a:gd name="T44" fmla="*/ 177 w 561"/>
              <a:gd name="T45" fmla="*/ 353 h 545"/>
              <a:gd name="T46" fmla="*/ 206 w 561"/>
              <a:gd name="T47" fmla="*/ 368 h 545"/>
              <a:gd name="T48" fmla="*/ 339 w 561"/>
              <a:gd name="T49" fmla="*/ 368 h 545"/>
              <a:gd name="T50" fmla="*/ 353 w 561"/>
              <a:gd name="T51" fmla="*/ 353 h 545"/>
              <a:gd name="T52" fmla="*/ 339 w 561"/>
              <a:gd name="T53" fmla="*/ 324 h 545"/>
              <a:gd name="T54" fmla="*/ 251 w 561"/>
              <a:gd name="T55" fmla="*/ 324 h 545"/>
              <a:gd name="T56" fmla="*/ 545 w 561"/>
              <a:gd name="T57" fmla="*/ 44 h 545"/>
              <a:gd name="T58" fmla="*/ 545 w 561"/>
              <a:gd name="T59" fmla="*/ 14 h 545"/>
              <a:gd name="T60" fmla="*/ 516 w 561"/>
              <a:gd name="T61" fmla="*/ 14 h 545"/>
              <a:gd name="T62" fmla="*/ 221 w 561"/>
              <a:gd name="T63" fmla="*/ 309 h 545"/>
              <a:gd name="T64" fmla="*/ 221 w 561"/>
              <a:gd name="T65" fmla="*/ 206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1" h="545">
                <a:moveTo>
                  <a:pt x="516" y="250"/>
                </a:moveTo>
                <a:lnTo>
                  <a:pt x="516" y="250"/>
                </a:lnTo>
                <a:cubicBezTo>
                  <a:pt x="516" y="471"/>
                  <a:pt x="516" y="471"/>
                  <a:pt x="516" y="471"/>
                </a:cubicBezTo>
                <a:cubicBezTo>
                  <a:pt x="516" y="486"/>
                  <a:pt x="501" y="500"/>
                  <a:pt x="471" y="500"/>
                </a:cubicBezTo>
                <a:cubicBezTo>
                  <a:pt x="89" y="500"/>
                  <a:pt x="89" y="500"/>
                  <a:pt x="89" y="500"/>
                </a:cubicBezTo>
                <a:cubicBezTo>
                  <a:pt x="59" y="500"/>
                  <a:pt x="44" y="486"/>
                  <a:pt x="44" y="471"/>
                </a:cubicBezTo>
                <a:cubicBezTo>
                  <a:pt x="44" y="73"/>
                  <a:pt x="44" y="73"/>
                  <a:pt x="44" y="73"/>
                </a:cubicBezTo>
                <a:cubicBezTo>
                  <a:pt x="44" y="59"/>
                  <a:pt x="59" y="29"/>
                  <a:pt x="89" y="29"/>
                </a:cubicBezTo>
                <a:cubicBezTo>
                  <a:pt x="295" y="29"/>
                  <a:pt x="295" y="29"/>
                  <a:pt x="295" y="29"/>
                </a:cubicBezTo>
                <a:cubicBezTo>
                  <a:pt x="295" y="0"/>
                  <a:pt x="295" y="0"/>
                  <a:pt x="295" y="0"/>
                </a:cubicBezTo>
                <a:cubicBezTo>
                  <a:pt x="89" y="0"/>
                  <a:pt x="89" y="0"/>
                  <a:pt x="89" y="0"/>
                </a:cubicBezTo>
                <a:cubicBezTo>
                  <a:pt x="44" y="0"/>
                  <a:pt x="0" y="44"/>
                  <a:pt x="0" y="88"/>
                </a:cubicBezTo>
                <a:cubicBezTo>
                  <a:pt x="0" y="471"/>
                  <a:pt x="0" y="471"/>
                  <a:pt x="0" y="471"/>
                </a:cubicBezTo>
                <a:cubicBezTo>
                  <a:pt x="0" y="515"/>
                  <a:pt x="44" y="544"/>
                  <a:pt x="89" y="544"/>
                </a:cubicBezTo>
                <a:cubicBezTo>
                  <a:pt x="471" y="544"/>
                  <a:pt x="471" y="544"/>
                  <a:pt x="471" y="544"/>
                </a:cubicBezTo>
                <a:cubicBezTo>
                  <a:pt x="516" y="544"/>
                  <a:pt x="560" y="515"/>
                  <a:pt x="560" y="471"/>
                </a:cubicBezTo>
                <a:cubicBezTo>
                  <a:pt x="560" y="250"/>
                  <a:pt x="560" y="250"/>
                  <a:pt x="560" y="250"/>
                </a:cubicBezTo>
                <a:lnTo>
                  <a:pt x="516" y="250"/>
                </a:lnTo>
                <a:close/>
                <a:moveTo>
                  <a:pt x="221" y="206"/>
                </a:moveTo>
                <a:lnTo>
                  <a:pt x="221" y="206"/>
                </a:lnTo>
                <a:lnTo>
                  <a:pt x="206" y="191"/>
                </a:lnTo>
                <a:cubicBezTo>
                  <a:pt x="192" y="191"/>
                  <a:pt x="177" y="206"/>
                  <a:pt x="177" y="206"/>
                </a:cubicBezTo>
                <a:cubicBezTo>
                  <a:pt x="177" y="353"/>
                  <a:pt x="177" y="353"/>
                  <a:pt x="177" y="353"/>
                </a:cubicBezTo>
                <a:cubicBezTo>
                  <a:pt x="177" y="353"/>
                  <a:pt x="192" y="368"/>
                  <a:pt x="206" y="368"/>
                </a:cubicBezTo>
                <a:cubicBezTo>
                  <a:pt x="339" y="368"/>
                  <a:pt x="339" y="368"/>
                  <a:pt x="339" y="368"/>
                </a:cubicBezTo>
                <a:cubicBezTo>
                  <a:pt x="353" y="368"/>
                  <a:pt x="353" y="353"/>
                  <a:pt x="353" y="353"/>
                </a:cubicBezTo>
                <a:cubicBezTo>
                  <a:pt x="353" y="339"/>
                  <a:pt x="353" y="324"/>
                  <a:pt x="339" y="324"/>
                </a:cubicBezTo>
                <a:cubicBezTo>
                  <a:pt x="251" y="324"/>
                  <a:pt x="251" y="324"/>
                  <a:pt x="251" y="324"/>
                </a:cubicBezTo>
                <a:cubicBezTo>
                  <a:pt x="545" y="44"/>
                  <a:pt x="545" y="44"/>
                  <a:pt x="545" y="44"/>
                </a:cubicBezTo>
                <a:cubicBezTo>
                  <a:pt x="545" y="29"/>
                  <a:pt x="545" y="14"/>
                  <a:pt x="545" y="14"/>
                </a:cubicBezTo>
                <a:cubicBezTo>
                  <a:pt x="530" y="0"/>
                  <a:pt x="516" y="0"/>
                  <a:pt x="516" y="14"/>
                </a:cubicBezTo>
                <a:cubicBezTo>
                  <a:pt x="221" y="309"/>
                  <a:pt x="221" y="309"/>
                  <a:pt x="221" y="309"/>
                </a:cubicBezTo>
                <a:lnTo>
                  <a:pt x="221" y="206"/>
                </a:ln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60" name="Freeform 59">
            <a:extLst>
              <a:ext uri="{FF2B5EF4-FFF2-40B4-BE49-F238E27FC236}">
                <a16:creationId xmlns="" xmlns:a16="http://schemas.microsoft.com/office/drawing/2014/main" id="{90648785-80A5-4DDA-ABB1-5F8253C956D7}"/>
              </a:ext>
            </a:extLst>
          </p:cNvPr>
          <p:cNvSpPr>
            <a:spLocks noChangeArrowheads="1"/>
          </p:cNvSpPr>
          <p:nvPr/>
        </p:nvSpPr>
        <p:spPr bwMode="auto">
          <a:xfrm>
            <a:off x="7439734" y="2368550"/>
            <a:ext cx="366087" cy="366183"/>
          </a:xfrm>
          <a:custGeom>
            <a:avLst/>
            <a:gdLst>
              <a:gd name="T0" fmla="*/ 442 w 634"/>
              <a:gd name="T1" fmla="*/ 544 h 634"/>
              <a:gd name="T2" fmla="*/ 442 w 634"/>
              <a:gd name="T3" fmla="*/ 544 h 634"/>
              <a:gd name="T4" fmla="*/ 398 w 634"/>
              <a:gd name="T5" fmla="*/ 588 h 634"/>
              <a:gd name="T6" fmla="*/ 89 w 634"/>
              <a:gd name="T7" fmla="*/ 588 h 634"/>
              <a:gd name="T8" fmla="*/ 44 w 634"/>
              <a:gd name="T9" fmla="*/ 544 h 634"/>
              <a:gd name="T10" fmla="*/ 44 w 634"/>
              <a:gd name="T11" fmla="*/ 235 h 634"/>
              <a:gd name="T12" fmla="*/ 89 w 634"/>
              <a:gd name="T13" fmla="*/ 191 h 634"/>
              <a:gd name="T14" fmla="*/ 118 w 634"/>
              <a:gd name="T15" fmla="*/ 191 h 634"/>
              <a:gd name="T16" fmla="*/ 118 w 634"/>
              <a:gd name="T17" fmla="*/ 162 h 634"/>
              <a:gd name="T18" fmla="*/ 89 w 634"/>
              <a:gd name="T19" fmla="*/ 162 h 634"/>
              <a:gd name="T20" fmla="*/ 0 w 634"/>
              <a:gd name="T21" fmla="*/ 235 h 634"/>
              <a:gd name="T22" fmla="*/ 0 w 634"/>
              <a:gd name="T23" fmla="*/ 544 h 634"/>
              <a:gd name="T24" fmla="*/ 89 w 634"/>
              <a:gd name="T25" fmla="*/ 633 h 634"/>
              <a:gd name="T26" fmla="*/ 398 w 634"/>
              <a:gd name="T27" fmla="*/ 633 h 634"/>
              <a:gd name="T28" fmla="*/ 471 w 634"/>
              <a:gd name="T29" fmla="*/ 544 h 634"/>
              <a:gd name="T30" fmla="*/ 471 w 634"/>
              <a:gd name="T31" fmla="*/ 515 h 634"/>
              <a:gd name="T32" fmla="*/ 442 w 634"/>
              <a:gd name="T33" fmla="*/ 515 h 634"/>
              <a:gd name="T34" fmla="*/ 442 w 634"/>
              <a:gd name="T35" fmla="*/ 544 h 634"/>
              <a:gd name="T36" fmla="*/ 560 w 634"/>
              <a:gd name="T37" fmla="*/ 0 h 634"/>
              <a:gd name="T38" fmla="*/ 560 w 634"/>
              <a:gd name="T39" fmla="*/ 0 h 634"/>
              <a:gd name="T40" fmla="*/ 236 w 634"/>
              <a:gd name="T41" fmla="*/ 0 h 634"/>
              <a:gd name="T42" fmla="*/ 162 w 634"/>
              <a:gd name="T43" fmla="*/ 73 h 634"/>
              <a:gd name="T44" fmla="*/ 162 w 634"/>
              <a:gd name="T45" fmla="*/ 397 h 634"/>
              <a:gd name="T46" fmla="*/ 236 w 634"/>
              <a:gd name="T47" fmla="*/ 471 h 634"/>
              <a:gd name="T48" fmla="*/ 560 w 634"/>
              <a:gd name="T49" fmla="*/ 471 h 634"/>
              <a:gd name="T50" fmla="*/ 633 w 634"/>
              <a:gd name="T51" fmla="*/ 397 h 634"/>
              <a:gd name="T52" fmla="*/ 633 w 634"/>
              <a:gd name="T53" fmla="*/ 73 h 634"/>
              <a:gd name="T54" fmla="*/ 560 w 634"/>
              <a:gd name="T55" fmla="*/ 0 h 634"/>
              <a:gd name="T56" fmla="*/ 589 w 634"/>
              <a:gd name="T57" fmla="*/ 397 h 634"/>
              <a:gd name="T58" fmla="*/ 589 w 634"/>
              <a:gd name="T59" fmla="*/ 397 h 634"/>
              <a:gd name="T60" fmla="*/ 560 w 634"/>
              <a:gd name="T61" fmla="*/ 426 h 634"/>
              <a:gd name="T62" fmla="*/ 236 w 634"/>
              <a:gd name="T63" fmla="*/ 426 h 634"/>
              <a:gd name="T64" fmla="*/ 207 w 634"/>
              <a:gd name="T65" fmla="*/ 397 h 634"/>
              <a:gd name="T66" fmla="*/ 207 w 634"/>
              <a:gd name="T67" fmla="*/ 73 h 634"/>
              <a:gd name="T68" fmla="*/ 236 w 634"/>
              <a:gd name="T69" fmla="*/ 44 h 634"/>
              <a:gd name="T70" fmla="*/ 560 w 634"/>
              <a:gd name="T71" fmla="*/ 44 h 634"/>
              <a:gd name="T72" fmla="*/ 589 w 634"/>
              <a:gd name="T73" fmla="*/ 73 h 634"/>
              <a:gd name="T74" fmla="*/ 589 w 634"/>
              <a:gd name="T75" fmla="*/ 397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4" h="634">
                <a:moveTo>
                  <a:pt x="442" y="544"/>
                </a:moveTo>
                <a:lnTo>
                  <a:pt x="442" y="544"/>
                </a:lnTo>
                <a:cubicBezTo>
                  <a:pt x="442" y="574"/>
                  <a:pt x="412" y="588"/>
                  <a:pt x="398" y="588"/>
                </a:cubicBezTo>
                <a:cubicBezTo>
                  <a:pt x="89" y="588"/>
                  <a:pt x="89" y="588"/>
                  <a:pt x="89" y="588"/>
                </a:cubicBezTo>
                <a:cubicBezTo>
                  <a:pt x="59" y="588"/>
                  <a:pt x="44" y="574"/>
                  <a:pt x="44" y="544"/>
                </a:cubicBezTo>
                <a:cubicBezTo>
                  <a:pt x="44" y="235"/>
                  <a:pt x="44" y="235"/>
                  <a:pt x="44" y="235"/>
                </a:cubicBezTo>
                <a:cubicBezTo>
                  <a:pt x="44" y="221"/>
                  <a:pt x="59" y="191"/>
                  <a:pt x="89" y="191"/>
                </a:cubicBezTo>
                <a:cubicBezTo>
                  <a:pt x="118" y="191"/>
                  <a:pt x="118" y="191"/>
                  <a:pt x="118" y="191"/>
                </a:cubicBezTo>
                <a:cubicBezTo>
                  <a:pt x="118" y="162"/>
                  <a:pt x="118" y="162"/>
                  <a:pt x="118" y="162"/>
                </a:cubicBezTo>
                <a:cubicBezTo>
                  <a:pt x="89" y="162"/>
                  <a:pt x="89" y="162"/>
                  <a:pt x="89" y="162"/>
                </a:cubicBezTo>
                <a:cubicBezTo>
                  <a:pt x="44" y="162"/>
                  <a:pt x="0" y="191"/>
                  <a:pt x="0" y="235"/>
                </a:cubicBezTo>
                <a:cubicBezTo>
                  <a:pt x="0" y="544"/>
                  <a:pt x="0" y="544"/>
                  <a:pt x="0" y="544"/>
                </a:cubicBezTo>
                <a:cubicBezTo>
                  <a:pt x="0" y="588"/>
                  <a:pt x="44" y="633"/>
                  <a:pt x="89" y="633"/>
                </a:cubicBezTo>
                <a:cubicBezTo>
                  <a:pt x="398" y="633"/>
                  <a:pt x="398" y="633"/>
                  <a:pt x="398" y="633"/>
                </a:cubicBezTo>
                <a:cubicBezTo>
                  <a:pt x="442" y="633"/>
                  <a:pt x="471" y="588"/>
                  <a:pt x="471" y="544"/>
                </a:cubicBezTo>
                <a:cubicBezTo>
                  <a:pt x="471" y="515"/>
                  <a:pt x="471" y="515"/>
                  <a:pt x="471" y="515"/>
                </a:cubicBezTo>
                <a:cubicBezTo>
                  <a:pt x="442" y="515"/>
                  <a:pt x="442" y="515"/>
                  <a:pt x="442" y="515"/>
                </a:cubicBezTo>
                <a:lnTo>
                  <a:pt x="442" y="544"/>
                </a:lnTo>
                <a:close/>
                <a:moveTo>
                  <a:pt x="560" y="0"/>
                </a:moveTo>
                <a:lnTo>
                  <a:pt x="560" y="0"/>
                </a:lnTo>
                <a:cubicBezTo>
                  <a:pt x="236" y="0"/>
                  <a:pt x="236" y="0"/>
                  <a:pt x="236" y="0"/>
                </a:cubicBezTo>
                <a:cubicBezTo>
                  <a:pt x="192" y="0"/>
                  <a:pt x="162" y="29"/>
                  <a:pt x="162" y="73"/>
                </a:cubicBezTo>
                <a:cubicBezTo>
                  <a:pt x="162" y="397"/>
                  <a:pt x="162" y="397"/>
                  <a:pt x="162" y="397"/>
                </a:cubicBezTo>
                <a:cubicBezTo>
                  <a:pt x="162" y="441"/>
                  <a:pt x="192" y="471"/>
                  <a:pt x="236" y="471"/>
                </a:cubicBezTo>
                <a:cubicBezTo>
                  <a:pt x="560" y="471"/>
                  <a:pt x="560" y="471"/>
                  <a:pt x="560" y="471"/>
                </a:cubicBezTo>
                <a:cubicBezTo>
                  <a:pt x="604" y="471"/>
                  <a:pt x="633" y="441"/>
                  <a:pt x="633" y="397"/>
                </a:cubicBezTo>
                <a:cubicBezTo>
                  <a:pt x="633" y="73"/>
                  <a:pt x="633" y="73"/>
                  <a:pt x="633" y="73"/>
                </a:cubicBezTo>
                <a:cubicBezTo>
                  <a:pt x="633" y="29"/>
                  <a:pt x="604" y="0"/>
                  <a:pt x="560" y="0"/>
                </a:cubicBezTo>
                <a:close/>
                <a:moveTo>
                  <a:pt x="589" y="397"/>
                </a:moveTo>
                <a:lnTo>
                  <a:pt x="589" y="397"/>
                </a:lnTo>
                <a:cubicBezTo>
                  <a:pt x="589" y="412"/>
                  <a:pt x="574" y="426"/>
                  <a:pt x="560" y="426"/>
                </a:cubicBezTo>
                <a:cubicBezTo>
                  <a:pt x="236" y="426"/>
                  <a:pt x="236" y="426"/>
                  <a:pt x="236" y="426"/>
                </a:cubicBezTo>
                <a:cubicBezTo>
                  <a:pt x="221" y="426"/>
                  <a:pt x="207" y="412"/>
                  <a:pt x="207" y="397"/>
                </a:cubicBezTo>
                <a:cubicBezTo>
                  <a:pt x="207" y="73"/>
                  <a:pt x="207" y="73"/>
                  <a:pt x="207" y="73"/>
                </a:cubicBezTo>
                <a:cubicBezTo>
                  <a:pt x="207" y="58"/>
                  <a:pt x="221" y="44"/>
                  <a:pt x="236" y="44"/>
                </a:cubicBezTo>
                <a:cubicBezTo>
                  <a:pt x="560" y="44"/>
                  <a:pt x="560" y="44"/>
                  <a:pt x="560" y="44"/>
                </a:cubicBezTo>
                <a:cubicBezTo>
                  <a:pt x="574" y="44"/>
                  <a:pt x="589" y="58"/>
                  <a:pt x="589" y="73"/>
                </a:cubicBezTo>
                <a:lnTo>
                  <a:pt x="589" y="397"/>
                </a:ln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61" name="Freeform 60">
            <a:extLst>
              <a:ext uri="{FF2B5EF4-FFF2-40B4-BE49-F238E27FC236}">
                <a16:creationId xmlns="" xmlns:a16="http://schemas.microsoft.com/office/drawing/2014/main" id="{3914FBB8-92A2-4888-A5D8-0CF92A9F4BF5}"/>
              </a:ext>
            </a:extLst>
          </p:cNvPr>
          <p:cNvSpPr>
            <a:spLocks noChangeArrowheads="1"/>
          </p:cNvSpPr>
          <p:nvPr/>
        </p:nvSpPr>
        <p:spPr bwMode="auto">
          <a:xfrm>
            <a:off x="6855687" y="2393951"/>
            <a:ext cx="366087" cy="315382"/>
          </a:xfrm>
          <a:custGeom>
            <a:avLst/>
            <a:gdLst>
              <a:gd name="T0" fmla="*/ 73 w 634"/>
              <a:gd name="T1" fmla="*/ 191 h 545"/>
              <a:gd name="T2" fmla="*/ 73 w 634"/>
              <a:gd name="T3" fmla="*/ 353 h 545"/>
              <a:gd name="T4" fmla="*/ 73 w 634"/>
              <a:gd name="T5" fmla="*/ 191 h 545"/>
              <a:gd name="T6" fmla="*/ 73 w 634"/>
              <a:gd name="T7" fmla="*/ 309 h 545"/>
              <a:gd name="T8" fmla="*/ 73 w 634"/>
              <a:gd name="T9" fmla="*/ 235 h 545"/>
              <a:gd name="T10" fmla="*/ 73 w 634"/>
              <a:gd name="T11" fmla="*/ 309 h 545"/>
              <a:gd name="T12" fmla="*/ 544 w 634"/>
              <a:gd name="T13" fmla="*/ 147 h 545"/>
              <a:gd name="T14" fmla="*/ 544 w 634"/>
              <a:gd name="T15" fmla="*/ 0 h 545"/>
              <a:gd name="T16" fmla="*/ 544 w 634"/>
              <a:gd name="T17" fmla="*/ 147 h 545"/>
              <a:gd name="T18" fmla="*/ 544 w 634"/>
              <a:gd name="T19" fmla="*/ 29 h 545"/>
              <a:gd name="T20" fmla="*/ 544 w 634"/>
              <a:gd name="T21" fmla="*/ 118 h 545"/>
              <a:gd name="T22" fmla="*/ 544 w 634"/>
              <a:gd name="T23" fmla="*/ 29 h 545"/>
              <a:gd name="T24" fmla="*/ 73 w 634"/>
              <a:gd name="T25" fmla="*/ 382 h 545"/>
              <a:gd name="T26" fmla="*/ 73 w 634"/>
              <a:gd name="T27" fmla="*/ 544 h 545"/>
              <a:gd name="T28" fmla="*/ 73 w 634"/>
              <a:gd name="T29" fmla="*/ 382 h 545"/>
              <a:gd name="T30" fmla="*/ 73 w 634"/>
              <a:gd name="T31" fmla="*/ 500 h 545"/>
              <a:gd name="T32" fmla="*/ 73 w 634"/>
              <a:gd name="T33" fmla="*/ 427 h 545"/>
              <a:gd name="T34" fmla="*/ 73 w 634"/>
              <a:gd name="T35" fmla="*/ 500 h 545"/>
              <a:gd name="T36" fmla="*/ 544 w 634"/>
              <a:gd name="T37" fmla="*/ 382 h 545"/>
              <a:gd name="T38" fmla="*/ 544 w 634"/>
              <a:gd name="T39" fmla="*/ 544 h 545"/>
              <a:gd name="T40" fmla="*/ 544 w 634"/>
              <a:gd name="T41" fmla="*/ 382 h 545"/>
              <a:gd name="T42" fmla="*/ 544 w 634"/>
              <a:gd name="T43" fmla="*/ 500 h 545"/>
              <a:gd name="T44" fmla="*/ 544 w 634"/>
              <a:gd name="T45" fmla="*/ 427 h 545"/>
              <a:gd name="T46" fmla="*/ 544 w 634"/>
              <a:gd name="T47" fmla="*/ 500 h 545"/>
              <a:gd name="T48" fmla="*/ 73 w 634"/>
              <a:gd name="T49" fmla="*/ 0 h 545"/>
              <a:gd name="T50" fmla="*/ 73 w 634"/>
              <a:gd name="T51" fmla="*/ 147 h 545"/>
              <a:gd name="T52" fmla="*/ 73 w 634"/>
              <a:gd name="T53" fmla="*/ 0 h 545"/>
              <a:gd name="T54" fmla="*/ 73 w 634"/>
              <a:gd name="T55" fmla="*/ 118 h 545"/>
              <a:gd name="T56" fmla="*/ 73 w 634"/>
              <a:gd name="T57" fmla="*/ 29 h 545"/>
              <a:gd name="T58" fmla="*/ 73 w 634"/>
              <a:gd name="T59" fmla="*/ 118 h 545"/>
              <a:gd name="T60" fmla="*/ 544 w 634"/>
              <a:gd name="T61" fmla="*/ 191 h 545"/>
              <a:gd name="T62" fmla="*/ 544 w 634"/>
              <a:gd name="T63" fmla="*/ 353 h 545"/>
              <a:gd name="T64" fmla="*/ 544 w 634"/>
              <a:gd name="T65" fmla="*/ 191 h 545"/>
              <a:gd name="T66" fmla="*/ 544 w 634"/>
              <a:gd name="T67" fmla="*/ 309 h 545"/>
              <a:gd name="T68" fmla="*/ 544 w 634"/>
              <a:gd name="T69" fmla="*/ 235 h 545"/>
              <a:gd name="T70" fmla="*/ 544 w 634"/>
              <a:gd name="T71" fmla="*/ 309 h 545"/>
              <a:gd name="T72" fmla="*/ 309 w 634"/>
              <a:gd name="T73" fmla="*/ 0 h 545"/>
              <a:gd name="T74" fmla="*/ 309 w 634"/>
              <a:gd name="T75" fmla="*/ 147 h 545"/>
              <a:gd name="T76" fmla="*/ 309 w 634"/>
              <a:gd name="T77" fmla="*/ 0 h 545"/>
              <a:gd name="T78" fmla="*/ 309 w 634"/>
              <a:gd name="T79" fmla="*/ 118 h 545"/>
              <a:gd name="T80" fmla="*/ 309 w 634"/>
              <a:gd name="T81" fmla="*/ 29 h 545"/>
              <a:gd name="T82" fmla="*/ 309 w 634"/>
              <a:gd name="T83" fmla="*/ 118 h 545"/>
              <a:gd name="T84" fmla="*/ 309 w 634"/>
              <a:gd name="T85" fmla="*/ 382 h 545"/>
              <a:gd name="T86" fmla="*/ 309 w 634"/>
              <a:gd name="T87" fmla="*/ 544 h 545"/>
              <a:gd name="T88" fmla="*/ 309 w 634"/>
              <a:gd name="T89" fmla="*/ 382 h 545"/>
              <a:gd name="T90" fmla="*/ 309 w 634"/>
              <a:gd name="T91" fmla="*/ 500 h 545"/>
              <a:gd name="T92" fmla="*/ 309 w 634"/>
              <a:gd name="T93" fmla="*/ 427 h 545"/>
              <a:gd name="T94" fmla="*/ 309 w 634"/>
              <a:gd name="T95" fmla="*/ 500 h 545"/>
              <a:gd name="T96" fmla="*/ 309 w 634"/>
              <a:gd name="T97" fmla="*/ 191 h 545"/>
              <a:gd name="T98" fmla="*/ 309 w 634"/>
              <a:gd name="T99" fmla="*/ 353 h 545"/>
              <a:gd name="T100" fmla="*/ 309 w 634"/>
              <a:gd name="T101" fmla="*/ 191 h 545"/>
              <a:gd name="T102" fmla="*/ 309 w 634"/>
              <a:gd name="T103" fmla="*/ 309 h 545"/>
              <a:gd name="T104" fmla="*/ 309 w 634"/>
              <a:gd name="T105" fmla="*/ 235 h 545"/>
              <a:gd name="T106" fmla="*/ 309 w 634"/>
              <a:gd name="T107" fmla="*/ 309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34" h="545">
                <a:moveTo>
                  <a:pt x="73" y="191"/>
                </a:moveTo>
                <a:lnTo>
                  <a:pt x="73" y="191"/>
                </a:lnTo>
                <a:cubicBezTo>
                  <a:pt x="29" y="191"/>
                  <a:pt x="0" y="221"/>
                  <a:pt x="0" y="265"/>
                </a:cubicBezTo>
                <a:cubicBezTo>
                  <a:pt x="0" y="309"/>
                  <a:pt x="29" y="353"/>
                  <a:pt x="73" y="353"/>
                </a:cubicBezTo>
                <a:cubicBezTo>
                  <a:pt x="117" y="353"/>
                  <a:pt x="162" y="309"/>
                  <a:pt x="162" y="265"/>
                </a:cubicBezTo>
                <a:cubicBezTo>
                  <a:pt x="162" y="221"/>
                  <a:pt x="117" y="191"/>
                  <a:pt x="73" y="191"/>
                </a:cubicBezTo>
                <a:close/>
                <a:moveTo>
                  <a:pt x="73" y="309"/>
                </a:moveTo>
                <a:lnTo>
                  <a:pt x="73" y="309"/>
                </a:lnTo>
                <a:cubicBezTo>
                  <a:pt x="58" y="309"/>
                  <a:pt x="44" y="294"/>
                  <a:pt x="44" y="265"/>
                </a:cubicBezTo>
                <a:cubicBezTo>
                  <a:pt x="44" y="250"/>
                  <a:pt x="58" y="235"/>
                  <a:pt x="73" y="235"/>
                </a:cubicBezTo>
                <a:cubicBezTo>
                  <a:pt x="103" y="235"/>
                  <a:pt x="117" y="250"/>
                  <a:pt x="117" y="265"/>
                </a:cubicBezTo>
                <a:cubicBezTo>
                  <a:pt x="117" y="294"/>
                  <a:pt x="103" y="309"/>
                  <a:pt x="73" y="309"/>
                </a:cubicBezTo>
                <a:close/>
                <a:moveTo>
                  <a:pt x="544" y="147"/>
                </a:moveTo>
                <a:lnTo>
                  <a:pt x="544" y="147"/>
                </a:lnTo>
                <a:cubicBezTo>
                  <a:pt x="588" y="147"/>
                  <a:pt x="633" y="118"/>
                  <a:pt x="633" y="73"/>
                </a:cubicBezTo>
                <a:cubicBezTo>
                  <a:pt x="633" y="29"/>
                  <a:pt x="588" y="0"/>
                  <a:pt x="544" y="0"/>
                </a:cubicBezTo>
                <a:cubicBezTo>
                  <a:pt x="500" y="0"/>
                  <a:pt x="471" y="29"/>
                  <a:pt x="471" y="73"/>
                </a:cubicBezTo>
                <a:cubicBezTo>
                  <a:pt x="471" y="118"/>
                  <a:pt x="500" y="147"/>
                  <a:pt x="544" y="147"/>
                </a:cubicBezTo>
                <a:close/>
                <a:moveTo>
                  <a:pt x="544" y="29"/>
                </a:moveTo>
                <a:lnTo>
                  <a:pt x="544" y="29"/>
                </a:lnTo>
                <a:cubicBezTo>
                  <a:pt x="574" y="29"/>
                  <a:pt x="588" y="59"/>
                  <a:pt x="588" y="73"/>
                </a:cubicBezTo>
                <a:cubicBezTo>
                  <a:pt x="588" y="88"/>
                  <a:pt x="574" y="118"/>
                  <a:pt x="544" y="118"/>
                </a:cubicBezTo>
                <a:cubicBezTo>
                  <a:pt x="530" y="118"/>
                  <a:pt x="515" y="88"/>
                  <a:pt x="515" y="73"/>
                </a:cubicBezTo>
                <a:cubicBezTo>
                  <a:pt x="515" y="59"/>
                  <a:pt x="530" y="29"/>
                  <a:pt x="544" y="29"/>
                </a:cubicBezTo>
                <a:close/>
                <a:moveTo>
                  <a:pt x="73" y="382"/>
                </a:moveTo>
                <a:lnTo>
                  <a:pt x="73" y="382"/>
                </a:lnTo>
                <a:cubicBezTo>
                  <a:pt x="29" y="382"/>
                  <a:pt x="0" y="427"/>
                  <a:pt x="0" y="471"/>
                </a:cubicBezTo>
                <a:cubicBezTo>
                  <a:pt x="0" y="515"/>
                  <a:pt x="29" y="544"/>
                  <a:pt x="73" y="544"/>
                </a:cubicBezTo>
                <a:cubicBezTo>
                  <a:pt x="117" y="544"/>
                  <a:pt x="162" y="515"/>
                  <a:pt x="162" y="471"/>
                </a:cubicBezTo>
                <a:cubicBezTo>
                  <a:pt x="162" y="427"/>
                  <a:pt x="117" y="382"/>
                  <a:pt x="73" y="382"/>
                </a:cubicBezTo>
                <a:close/>
                <a:moveTo>
                  <a:pt x="73" y="500"/>
                </a:moveTo>
                <a:lnTo>
                  <a:pt x="73" y="500"/>
                </a:lnTo>
                <a:cubicBezTo>
                  <a:pt x="58" y="500"/>
                  <a:pt x="44" y="486"/>
                  <a:pt x="44" y="471"/>
                </a:cubicBezTo>
                <a:cubicBezTo>
                  <a:pt x="44" y="441"/>
                  <a:pt x="58" y="427"/>
                  <a:pt x="73" y="427"/>
                </a:cubicBezTo>
                <a:cubicBezTo>
                  <a:pt x="103" y="427"/>
                  <a:pt x="117" y="441"/>
                  <a:pt x="117" y="471"/>
                </a:cubicBezTo>
                <a:cubicBezTo>
                  <a:pt x="117" y="486"/>
                  <a:pt x="103" y="500"/>
                  <a:pt x="73" y="500"/>
                </a:cubicBezTo>
                <a:close/>
                <a:moveTo>
                  <a:pt x="544" y="382"/>
                </a:moveTo>
                <a:lnTo>
                  <a:pt x="544" y="382"/>
                </a:lnTo>
                <a:cubicBezTo>
                  <a:pt x="500" y="382"/>
                  <a:pt x="471" y="427"/>
                  <a:pt x="471" y="471"/>
                </a:cubicBezTo>
                <a:cubicBezTo>
                  <a:pt x="471" y="515"/>
                  <a:pt x="500" y="544"/>
                  <a:pt x="544" y="544"/>
                </a:cubicBezTo>
                <a:cubicBezTo>
                  <a:pt x="588" y="544"/>
                  <a:pt x="633" y="515"/>
                  <a:pt x="633" y="471"/>
                </a:cubicBezTo>
                <a:cubicBezTo>
                  <a:pt x="633" y="427"/>
                  <a:pt x="588" y="382"/>
                  <a:pt x="544" y="382"/>
                </a:cubicBezTo>
                <a:close/>
                <a:moveTo>
                  <a:pt x="544" y="500"/>
                </a:moveTo>
                <a:lnTo>
                  <a:pt x="544" y="500"/>
                </a:lnTo>
                <a:cubicBezTo>
                  <a:pt x="530" y="500"/>
                  <a:pt x="515" y="486"/>
                  <a:pt x="515" y="471"/>
                </a:cubicBezTo>
                <a:cubicBezTo>
                  <a:pt x="515" y="441"/>
                  <a:pt x="530" y="427"/>
                  <a:pt x="544" y="427"/>
                </a:cubicBezTo>
                <a:cubicBezTo>
                  <a:pt x="574" y="427"/>
                  <a:pt x="588" y="441"/>
                  <a:pt x="588" y="471"/>
                </a:cubicBezTo>
                <a:cubicBezTo>
                  <a:pt x="588" y="486"/>
                  <a:pt x="574" y="500"/>
                  <a:pt x="544" y="500"/>
                </a:cubicBezTo>
                <a:close/>
                <a:moveTo>
                  <a:pt x="73" y="0"/>
                </a:moveTo>
                <a:lnTo>
                  <a:pt x="73" y="0"/>
                </a:lnTo>
                <a:cubicBezTo>
                  <a:pt x="29" y="0"/>
                  <a:pt x="0" y="29"/>
                  <a:pt x="0" y="73"/>
                </a:cubicBezTo>
                <a:cubicBezTo>
                  <a:pt x="0" y="118"/>
                  <a:pt x="29" y="147"/>
                  <a:pt x="73" y="147"/>
                </a:cubicBezTo>
                <a:cubicBezTo>
                  <a:pt x="117" y="147"/>
                  <a:pt x="162" y="118"/>
                  <a:pt x="162" y="73"/>
                </a:cubicBezTo>
                <a:cubicBezTo>
                  <a:pt x="162" y="29"/>
                  <a:pt x="117" y="0"/>
                  <a:pt x="73" y="0"/>
                </a:cubicBezTo>
                <a:close/>
                <a:moveTo>
                  <a:pt x="73" y="118"/>
                </a:moveTo>
                <a:lnTo>
                  <a:pt x="73" y="118"/>
                </a:lnTo>
                <a:cubicBezTo>
                  <a:pt x="58" y="118"/>
                  <a:pt x="44" y="88"/>
                  <a:pt x="44" y="73"/>
                </a:cubicBezTo>
                <a:cubicBezTo>
                  <a:pt x="44" y="59"/>
                  <a:pt x="58" y="29"/>
                  <a:pt x="73" y="29"/>
                </a:cubicBezTo>
                <a:cubicBezTo>
                  <a:pt x="103" y="29"/>
                  <a:pt x="117" y="59"/>
                  <a:pt x="117" y="73"/>
                </a:cubicBezTo>
                <a:cubicBezTo>
                  <a:pt x="117" y="88"/>
                  <a:pt x="103" y="118"/>
                  <a:pt x="73" y="118"/>
                </a:cubicBezTo>
                <a:close/>
                <a:moveTo>
                  <a:pt x="544" y="191"/>
                </a:moveTo>
                <a:lnTo>
                  <a:pt x="544" y="191"/>
                </a:lnTo>
                <a:cubicBezTo>
                  <a:pt x="500" y="191"/>
                  <a:pt x="471" y="221"/>
                  <a:pt x="471" y="265"/>
                </a:cubicBezTo>
                <a:cubicBezTo>
                  <a:pt x="471" y="309"/>
                  <a:pt x="500" y="353"/>
                  <a:pt x="544" y="353"/>
                </a:cubicBezTo>
                <a:cubicBezTo>
                  <a:pt x="588" y="353"/>
                  <a:pt x="633" y="309"/>
                  <a:pt x="633" y="265"/>
                </a:cubicBezTo>
                <a:cubicBezTo>
                  <a:pt x="633" y="221"/>
                  <a:pt x="588" y="191"/>
                  <a:pt x="544" y="191"/>
                </a:cubicBezTo>
                <a:close/>
                <a:moveTo>
                  <a:pt x="544" y="309"/>
                </a:moveTo>
                <a:lnTo>
                  <a:pt x="544" y="309"/>
                </a:lnTo>
                <a:cubicBezTo>
                  <a:pt x="530" y="309"/>
                  <a:pt x="515" y="294"/>
                  <a:pt x="515" y="265"/>
                </a:cubicBezTo>
                <a:cubicBezTo>
                  <a:pt x="515" y="250"/>
                  <a:pt x="530" y="235"/>
                  <a:pt x="544" y="235"/>
                </a:cubicBezTo>
                <a:cubicBezTo>
                  <a:pt x="574" y="235"/>
                  <a:pt x="588" y="250"/>
                  <a:pt x="588" y="265"/>
                </a:cubicBezTo>
                <a:cubicBezTo>
                  <a:pt x="588" y="294"/>
                  <a:pt x="574" y="309"/>
                  <a:pt x="544" y="309"/>
                </a:cubicBezTo>
                <a:close/>
                <a:moveTo>
                  <a:pt x="309" y="0"/>
                </a:moveTo>
                <a:lnTo>
                  <a:pt x="309" y="0"/>
                </a:lnTo>
                <a:cubicBezTo>
                  <a:pt x="265" y="0"/>
                  <a:pt x="235" y="29"/>
                  <a:pt x="235" y="73"/>
                </a:cubicBezTo>
                <a:cubicBezTo>
                  <a:pt x="235" y="118"/>
                  <a:pt x="265" y="147"/>
                  <a:pt x="309" y="147"/>
                </a:cubicBezTo>
                <a:cubicBezTo>
                  <a:pt x="353" y="147"/>
                  <a:pt x="397" y="118"/>
                  <a:pt x="397" y="73"/>
                </a:cubicBezTo>
                <a:cubicBezTo>
                  <a:pt x="397" y="29"/>
                  <a:pt x="353" y="0"/>
                  <a:pt x="309" y="0"/>
                </a:cubicBezTo>
                <a:close/>
                <a:moveTo>
                  <a:pt x="309" y="118"/>
                </a:moveTo>
                <a:lnTo>
                  <a:pt x="309" y="118"/>
                </a:lnTo>
                <a:cubicBezTo>
                  <a:pt x="294" y="118"/>
                  <a:pt x="279" y="88"/>
                  <a:pt x="279" y="73"/>
                </a:cubicBezTo>
                <a:cubicBezTo>
                  <a:pt x="279" y="59"/>
                  <a:pt x="294" y="29"/>
                  <a:pt x="309" y="29"/>
                </a:cubicBezTo>
                <a:cubicBezTo>
                  <a:pt x="338" y="29"/>
                  <a:pt x="353" y="59"/>
                  <a:pt x="353" y="73"/>
                </a:cubicBezTo>
                <a:cubicBezTo>
                  <a:pt x="353" y="88"/>
                  <a:pt x="338" y="118"/>
                  <a:pt x="309" y="118"/>
                </a:cubicBezTo>
                <a:close/>
                <a:moveTo>
                  <a:pt x="309" y="382"/>
                </a:moveTo>
                <a:lnTo>
                  <a:pt x="309" y="382"/>
                </a:lnTo>
                <a:cubicBezTo>
                  <a:pt x="265" y="382"/>
                  <a:pt x="235" y="427"/>
                  <a:pt x="235" y="471"/>
                </a:cubicBezTo>
                <a:cubicBezTo>
                  <a:pt x="235" y="515"/>
                  <a:pt x="265" y="544"/>
                  <a:pt x="309" y="544"/>
                </a:cubicBezTo>
                <a:cubicBezTo>
                  <a:pt x="353" y="544"/>
                  <a:pt x="397" y="515"/>
                  <a:pt x="397" y="471"/>
                </a:cubicBezTo>
                <a:cubicBezTo>
                  <a:pt x="397" y="427"/>
                  <a:pt x="353" y="382"/>
                  <a:pt x="309" y="382"/>
                </a:cubicBezTo>
                <a:close/>
                <a:moveTo>
                  <a:pt x="309" y="500"/>
                </a:moveTo>
                <a:lnTo>
                  <a:pt x="309" y="500"/>
                </a:lnTo>
                <a:cubicBezTo>
                  <a:pt x="294" y="500"/>
                  <a:pt x="279" y="486"/>
                  <a:pt x="279" y="471"/>
                </a:cubicBezTo>
                <a:cubicBezTo>
                  <a:pt x="279" y="441"/>
                  <a:pt x="294" y="427"/>
                  <a:pt x="309" y="427"/>
                </a:cubicBezTo>
                <a:cubicBezTo>
                  <a:pt x="338" y="427"/>
                  <a:pt x="353" y="441"/>
                  <a:pt x="353" y="471"/>
                </a:cubicBezTo>
                <a:cubicBezTo>
                  <a:pt x="353" y="486"/>
                  <a:pt x="338" y="500"/>
                  <a:pt x="309" y="500"/>
                </a:cubicBezTo>
                <a:close/>
                <a:moveTo>
                  <a:pt x="309" y="191"/>
                </a:moveTo>
                <a:lnTo>
                  <a:pt x="309" y="191"/>
                </a:lnTo>
                <a:cubicBezTo>
                  <a:pt x="265" y="191"/>
                  <a:pt x="235" y="221"/>
                  <a:pt x="235" y="265"/>
                </a:cubicBezTo>
                <a:cubicBezTo>
                  <a:pt x="235" y="309"/>
                  <a:pt x="265" y="353"/>
                  <a:pt x="309" y="353"/>
                </a:cubicBezTo>
                <a:cubicBezTo>
                  <a:pt x="353" y="353"/>
                  <a:pt x="397" y="309"/>
                  <a:pt x="397" y="265"/>
                </a:cubicBezTo>
                <a:cubicBezTo>
                  <a:pt x="397" y="221"/>
                  <a:pt x="353" y="191"/>
                  <a:pt x="309" y="191"/>
                </a:cubicBezTo>
                <a:close/>
                <a:moveTo>
                  <a:pt x="309" y="309"/>
                </a:moveTo>
                <a:lnTo>
                  <a:pt x="309" y="309"/>
                </a:lnTo>
                <a:cubicBezTo>
                  <a:pt x="294" y="309"/>
                  <a:pt x="279" y="294"/>
                  <a:pt x="279" y="265"/>
                </a:cubicBezTo>
                <a:cubicBezTo>
                  <a:pt x="279" y="250"/>
                  <a:pt x="294" y="235"/>
                  <a:pt x="309" y="235"/>
                </a:cubicBezTo>
                <a:cubicBezTo>
                  <a:pt x="338" y="235"/>
                  <a:pt x="353" y="250"/>
                  <a:pt x="353" y="265"/>
                </a:cubicBezTo>
                <a:cubicBezTo>
                  <a:pt x="353" y="294"/>
                  <a:pt x="338" y="309"/>
                  <a:pt x="309" y="309"/>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62" name="Freeform 61">
            <a:extLst>
              <a:ext uri="{FF2B5EF4-FFF2-40B4-BE49-F238E27FC236}">
                <a16:creationId xmlns="" xmlns:a16="http://schemas.microsoft.com/office/drawing/2014/main" id="{40FFE6E6-3C1F-40AF-9A40-A4FFA577D5A2}"/>
              </a:ext>
            </a:extLst>
          </p:cNvPr>
          <p:cNvSpPr>
            <a:spLocks noChangeArrowheads="1"/>
          </p:cNvSpPr>
          <p:nvPr/>
        </p:nvSpPr>
        <p:spPr bwMode="auto">
          <a:xfrm>
            <a:off x="6284335" y="2393951"/>
            <a:ext cx="323766" cy="315382"/>
          </a:xfrm>
          <a:custGeom>
            <a:avLst/>
            <a:gdLst>
              <a:gd name="T0" fmla="*/ 162 w 561"/>
              <a:gd name="T1" fmla="*/ 309 h 545"/>
              <a:gd name="T2" fmla="*/ 0 w 561"/>
              <a:gd name="T3" fmla="*/ 382 h 545"/>
              <a:gd name="T4" fmla="*/ 89 w 561"/>
              <a:gd name="T5" fmla="*/ 544 h 545"/>
              <a:gd name="T6" fmla="*/ 236 w 561"/>
              <a:gd name="T7" fmla="*/ 471 h 545"/>
              <a:gd name="T8" fmla="*/ 162 w 561"/>
              <a:gd name="T9" fmla="*/ 309 h 545"/>
              <a:gd name="T10" fmla="*/ 206 w 561"/>
              <a:gd name="T11" fmla="*/ 471 h 545"/>
              <a:gd name="T12" fmla="*/ 89 w 561"/>
              <a:gd name="T13" fmla="*/ 500 h 545"/>
              <a:gd name="T14" fmla="*/ 44 w 561"/>
              <a:gd name="T15" fmla="*/ 382 h 545"/>
              <a:gd name="T16" fmla="*/ 162 w 561"/>
              <a:gd name="T17" fmla="*/ 353 h 545"/>
              <a:gd name="T18" fmla="*/ 206 w 561"/>
              <a:gd name="T19" fmla="*/ 471 h 545"/>
              <a:gd name="T20" fmla="*/ 162 w 561"/>
              <a:gd name="T21" fmla="*/ 0 h 545"/>
              <a:gd name="T22" fmla="*/ 0 w 561"/>
              <a:gd name="T23" fmla="*/ 73 h 545"/>
              <a:gd name="T24" fmla="*/ 89 w 561"/>
              <a:gd name="T25" fmla="*/ 235 h 545"/>
              <a:gd name="T26" fmla="*/ 236 w 561"/>
              <a:gd name="T27" fmla="*/ 147 h 545"/>
              <a:gd name="T28" fmla="*/ 162 w 561"/>
              <a:gd name="T29" fmla="*/ 0 h 545"/>
              <a:gd name="T30" fmla="*/ 206 w 561"/>
              <a:gd name="T31" fmla="*/ 147 h 545"/>
              <a:gd name="T32" fmla="*/ 89 w 561"/>
              <a:gd name="T33" fmla="*/ 191 h 545"/>
              <a:gd name="T34" fmla="*/ 44 w 561"/>
              <a:gd name="T35" fmla="*/ 73 h 545"/>
              <a:gd name="T36" fmla="*/ 162 w 561"/>
              <a:gd name="T37" fmla="*/ 29 h 545"/>
              <a:gd name="T38" fmla="*/ 206 w 561"/>
              <a:gd name="T39" fmla="*/ 147 h 545"/>
              <a:gd name="T40" fmla="*/ 471 w 561"/>
              <a:gd name="T41" fmla="*/ 309 h 545"/>
              <a:gd name="T42" fmla="*/ 324 w 561"/>
              <a:gd name="T43" fmla="*/ 382 h 545"/>
              <a:gd name="T44" fmla="*/ 398 w 561"/>
              <a:gd name="T45" fmla="*/ 544 h 545"/>
              <a:gd name="T46" fmla="*/ 560 w 561"/>
              <a:gd name="T47" fmla="*/ 471 h 545"/>
              <a:gd name="T48" fmla="*/ 471 w 561"/>
              <a:gd name="T49" fmla="*/ 309 h 545"/>
              <a:gd name="T50" fmla="*/ 515 w 561"/>
              <a:gd name="T51" fmla="*/ 471 h 545"/>
              <a:gd name="T52" fmla="*/ 398 w 561"/>
              <a:gd name="T53" fmla="*/ 500 h 545"/>
              <a:gd name="T54" fmla="*/ 353 w 561"/>
              <a:gd name="T55" fmla="*/ 382 h 545"/>
              <a:gd name="T56" fmla="*/ 471 w 561"/>
              <a:gd name="T57" fmla="*/ 353 h 545"/>
              <a:gd name="T58" fmla="*/ 515 w 561"/>
              <a:gd name="T59" fmla="*/ 471 h 545"/>
              <a:gd name="T60" fmla="*/ 471 w 561"/>
              <a:gd name="T61" fmla="*/ 0 h 545"/>
              <a:gd name="T62" fmla="*/ 324 w 561"/>
              <a:gd name="T63" fmla="*/ 73 h 545"/>
              <a:gd name="T64" fmla="*/ 398 w 561"/>
              <a:gd name="T65" fmla="*/ 235 h 545"/>
              <a:gd name="T66" fmla="*/ 560 w 561"/>
              <a:gd name="T67" fmla="*/ 147 h 545"/>
              <a:gd name="T68" fmla="*/ 471 w 561"/>
              <a:gd name="T69" fmla="*/ 0 h 545"/>
              <a:gd name="T70" fmla="*/ 515 w 561"/>
              <a:gd name="T71" fmla="*/ 147 h 545"/>
              <a:gd name="T72" fmla="*/ 398 w 561"/>
              <a:gd name="T73" fmla="*/ 191 h 545"/>
              <a:gd name="T74" fmla="*/ 353 w 561"/>
              <a:gd name="T75" fmla="*/ 73 h 545"/>
              <a:gd name="T76" fmla="*/ 471 w 561"/>
              <a:gd name="T77" fmla="*/ 29 h 545"/>
              <a:gd name="T78" fmla="*/ 515 w 561"/>
              <a:gd name="T79" fmla="*/ 147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61" h="545">
                <a:moveTo>
                  <a:pt x="162" y="309"/>
                </a:moveTo>
                <a:lnTo>
                  <a:pt x="162" y="309"/>
                </a:lnTo>
                <a:cubicBezTo>
                  <a:pt x="89" y="309"/>
                  <a:pt x="89" y="309"/>
                  <a:pt x="89" y="309"/>
                </a:cubicBezTo>
                <a:cubicBezTo>
                  <a:pt x="44" y="309"/>
                  <a:pt x="0" y="339"/>
                  <a:pt x="0" y="382"/>
                </a:cubicBezTo>
                <a:cubicBezTo>
                  <a:pt x="0" y="471"/>
                  <a:pt x="0" y="471"/>
                  <a:pt x="0" y="471"/>
                </a:cubicBezTo>
                <a:cubicBezTo>
                  <a:pt x="0" y="515"/>
                  <a:pt x="44" y="544"/>
                  <a:pt x="89" y="544"/>
                </a:cubicBezTo>
                <a:cubicBezTo>
                  <a:pt x="162" y="544"/>
                  <a:pt x="162" y="544"/>
                  <a:pt x="162" y="544"/>
                </a:cubicBezTo>
                <a:cubicBezTo>
                  <a:pt x="206" y="544"/>
                  <a:pt x="236" y="515"/>
                  <a:pt x="236" y="471"/>
                </a:cubicBezTo>
                <a:cubicBezTo>
                  <a:pt x="236" y="382"/>
                  <a:pt x="236" y="382"/>
                  <a:pt x="236" y="382"/>
                </a:cubicBezTo>
                <a:cubicBezTo>
                  <a:pt x="236" y="339"/>
                  <a:pt x="206" y="309"/>
                  <a:pt x="162" y="309"/>
                </a:cubicBezTo>
                <a:close/>
                <a:moveTo>
                  <a:pt x="206" y="471"/>
                </a:moveTo>
                <a:lnTo>
                  <a:pt x="206" y="471"/>
                </a:lnTo>
                <a:cubicBezTo>
                  <a:pt x="206" y="486"/>
                  <a:pt x="177" y="500"/>
                  <a:pt x="162" y="500"/>
                </a:cubicBezTo>
                <a:cubicBezTo>
                  <a:pt x="89" y="500"/>
                  <a:pt x="89" y="500"/>
                  <a:pt x="89" y="500"/>
                </a:cubicBezTo>
                <a:cubicBezTo>
                  <a:pt x="59" y="500"/>
                  <a:pt x="44" y="486"/>
                  <a:pt x="44" y="471"/>
                </a:cubicBezTo>
                <a:cubicBezTo>
                  <a:pt x="44" y="382"/>
                  <a:pt x="44" y="382"/>
                  <a:pt x="44" y="382"/>
                </a:cubicBezTo>
                <a:cubicBezTo>
                  <a:pt x="44" y="368"/>
                  <a:pt x="59" y="353"/>
                  <a:pt x="89" y="353"/>
                </a:cubicBezTo>
                <a:cubicBezTo>
                  <a:pt x="162" y="353"/>
                  <a:pt x="162" y="353"/>
                  <a:pt x="162" y="353"/>
                </a:cubicBezTo>
                <a:cubicBezTo>
                  <a:pt x="177" y="353"/>
                  <a:pt x="206" y="368"/>
                  <a:pt x="206" y="382"/>
                </a:cubicBezTo>
                <a:lnTo>
                  <a:pt x="206" y="471"/>
                </a:lnTo>
                <a:close/>
                <a:moveTo>
                  <a:pt x="162" y="0"/>
                </a:moveTo>
                <a:lnTo>
                  <a:pt x="162" y="0"/>
                </a:lnTo>
                <a:cubicBezTo>
                  <a:pt x="89" y="0"/>
                  <a:pt x="89" y="0"/>
                  <a:pt x="89" y="0"/>
                </a:cubicBezTo>
                <a:cubicBezTo>
                  <a:pt x="44" y="0"/>
                  <a:pt x="0" y="29"/>
                  <a:pt x="0" y="73"/>
                </a:cubicBezTo>
                <a:cubicBezTo>
                  <a:pt x="0" y="147"/>
                  <a:pt x="0" y="147"/>
                  <a:pt x="0" y="147"/>
                </a:cubicBezTo>
                <a:cubicBezTo>
                  <a:pt x="0" y="191"/>
                  <a:pt x="44" y="235"/>
                  <a:pt x="89" y="235"/>
                </a:cubicBezTo>
                <a:cubicBezTo>
                  <a:pt x="162" y="235"/>
                  <a:pt x="162" y="235"/>
                  <a:pt x="162" y="235"/>
                </a:cubicBezTo>
                <a:cubicBezTo>
                  <a:pt x="206" y="235"/>
                  <a:pt x="236" y="191"/>
                  <a:pt x="236" y="147"/>
                </a:cubicBezTo>
                <a:cubicBezTo>
                  <a:pt x="236" y="73"/>
                  <a:pt x="236" y="73"/>
                  <a:pt x="236" y="73"/>
                </a:cubicBezTo>
                <a:cubicBezTo>
                  <a:pt x="236" y="29"/>
                  <a:pt x="206" y="0"/>
                  <a:pt x="162" y="0"/>
                </a:cubicBezTo>
                <a:close/>
                <a:moveTo>
                  <a:pt x="206" y="147"/>
                </a:moveTo>
                <a:lnTo>
                  <a:pt x="206" y="147"/>
                </a:lnTo>
                <a:cubicBezTo>
                  <a:pt x="206" y="177"/>
                  <a:pt x="177" y="191"/>
                  <a:pt x="162" y="191"/>
                </a:cubicBezTo>
                <a:cubicBezTo>
                  <a:pt x="89" y="191"/>
                  <a:pt x="89" y="191"/>
                  <a:pt x="89" y="191"/>
                </a:cubicBezTo>
                <a:cubicBezTo>
                  <a:pt x="59" y="191"/>
                  <a:pt x="44" y="177"/>
                  <a:pt x="44" y="147"/>
                </a:cubicBezTo>
                <a:cubicBezTo>
                  <a:pt x="44" y="73"/>
                  <a:pt x="44" y="73"/>
                  <a:pt x="44" y="73"/>
                </a:cubicBezTo>
                <a:cubicBezTo>
                  <a:pt x="44" y="59"/>
                  <a:pt x="59" y="29"/>
                  <a:pt x="89" y="29"/>
                </a:cubicBezTo>
                <a:cubicBezTo>
                  <a:pt x="162" y="29"/>
                  <a:pt x="162" y="29"/>
                  <a:pt x="162" y="29"/>
                </a:cubicBezTo>
                <a:cubicBezTo>
                  <a:pt x="177" y="29"/>
                  <a:pt x="206" y="59"/>
                  <a:pt x="206" y="73"/>
                </a:cubicBezTo>
                <a:lnTo>
                  <a:pt x="206" y="147"/>
                </a:lnTo>
                <a:close/>
                <a:moveTo>
                  <a:pt x="471" y="309"/>
                </a:moveTo>
                <a:lnTo>
                  <a:pt x="471" y="309"/>
                </a:lnTo>
                <a:cubicBezTo>
                  <a:pt x="398" y="309"/>
                  <a:pt x="398" y="309"/>
                  <a:pt x="398" y="309"/>
                </a:cubicBezTo>
                <a:cubicBezTo>
                  <a:pt x="353" y="309"/>
                  <a:pt x="324" y="339"/>
                  <a:pt x="324" y="382"/>
                </a:cubicBezTo>
                <a:cubicBezTo>
                  <a:pt x="324" y="471"/>
                  <a:pt x="324" y="471"/>
                  <a:pt x="324" y="471"/>
                </a:cubicBezTo>
                <a:cubicBezTo>
                  <a:pt x="324" y="515"/>
                  <a:pt x="353" y="544"/>
                  <a:pt x="398" y="544"/>
                </a:cubicBezTo>
                <a:cubicBezTo>
                  <a:pt x="471" y="544"/>
                  <a:pt x="471" y="544"/>
                  <a:pt x="471" y="544"/>
                </a:cubicBezTo>
                <a:cubicBezTo>
                  <a:pt x="515" y="544"/>
                  <a:pt x="560" y="515"/>
                  <a:pt x="560" y="471"/>
                </a:cubicBezTo>
                <a:cubicBezTo>
                  <a:pt x="560" y="382"/>
                  <a:pt x="560" y="382"/>
                  <a:pt x="560" y="382"/>
                </a:cubicBezTo>
                <a:cubicBezTo>
                  <a:pt x="560" y="339"/>
                  <a:pt x="515" y="309"/>
                  <a:pt x="471" y="309"/>
                </a:cubicBezTo>
                <a:close/>
                <a:moveTo>
                  <a:pt x="515" y="471"/>
                </a:moveTo>
                <a:lnTo>
                  <a:pt x="515" y="471"/>
                </a:lnTo>
                <a:cubicBezTo>
                  <a:pt x="515" y="486"/>
                  <a:pt x="501" y="500"/>
                  <a:pt x="471" y="500"/>
                </a:cubicBezTo>
                <a:cubicBezTo>
                  <a:pt x="398" y="500"/>
                  <a:pt x="398" y="500"/>
                  <a:pt x="398" y="500"/>
                </a:cubicBezTo>
                <a:cubicBezTo>
                  <a:pt x="383" y="500"/>
                  <a:pt x="353" y="486"/>
                  <a:pt x="353" y="471"/>
                </a:cubicBezTo>
                <a:cubicBezTo>
                  <a:pt x="353" y="382"/>
                  <a:pt x="353" y="382"/>
                  <a:pt x="353" y="382"/>
                </a:cubicBezTo>
                <a:cubicBezTo>
                  <a:pt x="353" y="368"/>
                  <a:pt x="383" y="353"/>
                  <a:pt x="398" y="353"/>
                </a:cubicBezTo>
                <a:cubicBezTo>
                  <a:pt x="471" y="353"/>
                  <a:pt x="471" y="353"/>
                  <a:pt x="471" y="353"/>
                </a:cubicBezTo>
                <a:cubicBezTo>
                  <a:pt x="501" y="353"/>
                  <a:pt x="515" y="368"/>
                  <a:pt x="515" y="382"/>
                </a:cubicBezTo>
                <a:lnTo>
                  <a:pt x="515" y="471"/>
                </a:lnTo>
                <a:close/>
                <a:moveTo>
                  <a:pt x="471" y="0"/>
                </a:moveTo>
                <a:lnTo>
                  <a:pt x="471" y="0"/>
                </a:lnTo>
                <a:cubicBezTo>
                  <a:pt x="398" y="0"/>
                  <a:pt x="398" y="0"/>
                  <a:pt x="398" y="0"/>
                </a:cubicBezTo>
                <a:cubicBezTo>
                  <a:pt x="353" y="0"/>
                  <a:pt x="324" y="29"/>
                  <a:pt x="324" y="73"/>
                </a:cubicBezTo>
                <a:cubicBezTo>
                  <a:pt x="324" y="147"/>
                  <a:pt x="324" y="147"/>
                  <a:pt x="324" y="147"/>
                </a:cubicBezTo>
                <a:cubicBezTo>
                  <a:pt x="324" y="191"/>
                  <a:pt x="353" y="235"/>
                  <a:pt x="398" y="235"/>
                </a:cubicBezTo>
                <a:cubicBezTo>
                  <a:pt x="471" y="235"/>
                  <a:pt x="471" y="235"/>
                  <a:pt x="471" y="235"/>
                </a:cubicBezTo>
                <a:cubicBezTo>
                  <a:pt x="515" y="235"/>
                  <a:pt x="560" y="191"/>
                  <a:pt x="560" y="147"/>
                </a:cubicBezTo>
                <a:cubicBezTo>
                  <a:pt x="560" y="73"/>
                  <a:pt x="560" y="73"/>
                  <a:pt x="560" y="73"/>
                </a:cubicBezTo>
                <a:cubicBezTo>
                  <a:pt x="560" y="29"/>
                  <a:pt x="515" y="0"/>
                  <a:pt x="471" y="0"/>
                </a:cubicBezTo>
                <a:close/>
                <a:moveTo>
                  <a:pt x="515" y="147"/>
                </a:moveTo>
                <a:lnTo>
                  <a:pt x="515" y="147"/>
                </a:lnTo>
                <a:cubicBezTo>
                  <a:pt x="515" y="177"/>
                  <a:pt x="501" y="191"/>
                  <a:pt x="471" y="191"/>
                </a:cubicBezTo>
                <a:cubicBezTo>
                  <a:pt x="398" y="191"/>
                  <a:pt x="398" y="191"/>
                  <a:pt x="398" y="191"/>
                </a:cubicBezTo>
                <a:cubicBezTo>
                  <a:pt x="383" y="191"/>
                  <a:pt x="353" y="177"/>
                  <a:pt x="353" y="147"/>
                </a:cubicBezTo>
                <a:cubicBezTo>
                  <a:pt x="353" y="73"/>
                  <a:pt x="353" y="73"/>
                  <a:pt x="353" y="73"/>
                </a:cubicBezTo>
                <a:cubicBezTo>
                  <a:pt x="353" y="59"/>
                  <a:pt x="383" y="29"/>
                  <a:pt x="398" y="29"/>
                </a:cubicBezTo>
                <a:cubicBezTo>
                  <a:pt x="471" y="29"/>
                  <a:pt x="471" y="29"/>
                  <a:pt x="471" y="29"/>
                </a:cubicBezTo>
                <a:cubicBezTo>
                  <a:pt x="501" y="29"/>
                  <a:pt x="515" y="59"/>
                  <a:pt x="515" y="73"/>
                </a:cubicBezTo>
                <a:lnTo>
                  <a:pt x="515" y="147"/>
                </a:ln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63" name="Freeform 62">
            <a:extLst>
              <a:ext uri="{FF2B5EF4-FFF2-40B4-BE49-F238E27FC236}">
                <a16:creationId xmlns="" xmlns:a16="http://schemas.microsoft.com/office/drawing/2014/main" id="{31C6ED13-2FC2-42AC-ACE8-BA1128928E8E}"/>
              </a:ext>
            </a:extLst>
          </p:cNvPr>
          <p:cNvSpPr>
            <a:spLocks noChangeArrowheads="1"/>
          </p:cNvSpPr>
          <p:nvPr/>
        </p:nvSpPr>
        <p:spPr bwMode="auto">
          <a:xfrm>
            <a:off x="11574623" y="1782233"/>
            <a:ext cx="340695" cy="357717"/>
          </a:xfrm>
          <a:custGeom>
            <a:avLst/>
            <a:gdLst>
              <a:gd name="T0" fmla="*/ 294 w 589"/>
              <a:gd name="T1" fmla="*/ 0 h 619"/>
              <a:gd name="T2" fmla="*/ 294 w 589"/>
              <a:gd name="T3" fmla="*/ 0 h 619"/>
              <a:gd name="T4" fmla="*/ 0 w 589"/>
              <a:gd name="T5" fmla="*/ 339 h 619"/>
              <a:gd name="T6" fmla="*/ 29 w 589"/>
              <a:gd name="T7" fmla="*/ 368 h 619"/>
              <a:gd name="T8" fmla="*/ 103 w 589"/>
              <a:gd name="T9" fmla="*/ 294 h 619"/>
              <a:gd name="T10" fmla="*/ 103 w 589"/>
              <a:gd name="T11" fmla="*/ 545 h 619"/>
              <a:gd name="T12" fmla="*/ 176 w 589"/>
              <a:gd name="T13" fmla="*/ 618 h 619"/>
              <a:gd name="T14" fmla="*/ 412 w 589"/>
              <a:gd name="T15" fmla="*/ 618 h 619"/>
              <a:gd name="T16" fmla="*/ 485 w 589"/>
              <a:gd name="T17" fmla="*/ 545 h 619"/>
              <a:gd name="T18" fmla="*/ 485 w 589"/>
              <a:gd name="T19" fmla="*/ 294 h 619"/>
              <a:gd name="T20" fmla="*/ 559 w 589"/>
              <a:gd name="T21" fmla="*/ 368 h 619"/>
              <a:gd name="T22" fmla="*/ 588 w 589"/>
              <a:gd name="T23" fmla="*/ 339 h 619"/>
              <a:gd name="T24" fmla="*/ 294 w 589"/>
              <a:gd name="T25" fmla="*/ 0 h 619"/>
              <a:gd name="T26" fmla="*/ 456 w 589"/>
              <a:gd name="T27" fmla="*/ 545 h 619"/>
              <a:gd name="T28" fmla="*/ 456 w 589"/>
              <a:gd name="T29" fmla="*/ 545 h 619"/>
              <a:gd name="T30" fmla="*/ 412 w 589"/>
              <a:gd name="T31" fmla="*/ 589 h 619"/>
              <a:gd name="T32" fmla="*/ 176 w 589"/>
              <a:gd name="T33" fmla="*/ 589 h 619"/>
              <a:gd name="T34" fmla="*/ 132 w 589"/>
              <a:gd name="T35" fmla="*/ 545 h 619"/>
              <a:gd name="T36" fmla="*/ 132 w 589"/>
              <a:gd name="T37" fmla="*/ 235 h 619"/>
              <a:gd name="T38" fmla="*/ 294 w 589"/>
              <a:gd name="T39" fmla="*/ 59 h 619"/>
              <a:gd name="T40" fmla="*/ 456 w 589"/>
              <a:gd name="T41" fmla="*/ 235 h 619"/>
              <a:gd name="T42" fmla="*/ 456 w 589"/>
              <a:gd name="T43" fmla="*/ 545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89" h="619">
                <a:moveTo>
                  <a:pt x="294" y="0"/>
                </a:moveTo>
                <a:lnTo>
                  <a:pt x="294" y="0"/>
                </a:lnTo>
                <a:cubicBezTo>
                  <a:pt x="0" y="339"/>
                  <a:pt x="0" y="339"/>
                  <a:pt x="0" y="339"/>
                </a:cubicBezTo>
                <a:cubicBezTo>
                  <a:pt x="29" y="368"/>
                  <a:pt x="29" y="368"/>
                  <a:pt x="29" y="368"/>
                </a:cubicBezTo>
                <a:cubicBezTo>
                  <a:pt x="103" y="294"/>
                  <a:pt x="103" y="294"/>
                  <a:pt x="103" y="294"/>
                </a:cubicBezTo>
                <a:cubicBezTo>
                  <a:pt x="103" y="545"/>
                  <a:pt x="103" y="545"/>
                  <a:pt x="103" y="545"/>
                </a:cubicBezTo>
                <a:cubicBezTo>
                  <a:pt x="103" y="589"/>
                  <a:pt x="132" y="618"/>
                  <a:pt x="176" y="618"/>
                </a:cubicBezTo>
                <a:cubicBezTo>
                  <a:pt x="412" y="618"/>
                  <a:pt x="412" y="618"/>
                  <a:pt x="412" y="618"/>
                </a:cubicBezTo>
                <a:cubicBezTo>
                  <a:pt x="456" y="618"/>
                  <a:pt x="485" y="589"/>
                  <a:pt x="485" y="545"/>
                </a:cubicBezTo>
                <a:cubicBezTo>
                  <a:pt x="485" y="294"/>
                  <a:pt x="485" y="294"/>
                  <a:pt x="485" y="294"/>
                </a:cubicBezTo>
                <a:cubicBezTo>
                  <a:pt x="559" y="368"/>
                  <a:pt x="559" y="368"/>
                  <a:pt x="559" y="368"/>
                </a:cubicBezTo>
                <a:cubicBezTo>
                  <a:pt x="588" y="339"/>
                  <a:pt x="588" y="339"/>
                  <a:pt x="588" y="339"/>
                </a:cubicBezTo>
                <a:lnTo>
                  <a:pt x="294" y="0"/>
                </a:lnTo>
                <a:close/>
                <a:moveTo>
                  <a:pt x="456" y="545"/>
                </a:moveTo>
                <a:lnTo>
                  <a:pt x="456" y="545"/>
                </a:lnTo>
                <a:cubicBezTo>
                  <a:pt x="456" y="559"/>
                  <a:pt x="426" y="589"/>
                  <a:pt x="412" y="589"/>
                </a:cubicBezTo>
                <a:cubicBezTo>
                  <a:pt x="176" y="589"/>
                  <a:pt x="176" y="589"/>
                  <a:pt x="176" y="589"/>
                </a:cubicBezTo>
                <a:cubicBezTo>
                  <a:pt x="162" y="589"/>
                  <a:pt x="132" y="559"/>
                  <a:pt x="132" y="545"/>
                </a:cubicBezTo>
                <a:cubicBezTo>
                  <a:pt x="132" y="235"/>
                  <a:pt x="132" y="235"/>
                  <a:pt x="132" y="235"/>
                </a:cubicBezTo>
                <a:cubicBezTo>
                  <a:pt x="294" y="59"/>
                  <a:pt x="294" y="59"/>
                  <a:pt x="294" y="59"/>
                </a:cubicBezTo>
                <a:cubicBezTo>
                  <a:pt x="456" y="235"/>
                  <a:pt x="456" y="235"/>
                  <a:pt x="456" y="235"/>
                </a:cubicBezTo>
                <a:lnTo>
                  <a:pt x="456" y="545"/>
                </a:ln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64" name="Freeform 63">
            <a:extLst>
              <a:ext uri="{FF2B5EF4-FFF2-40B4-BE49-F238E27FC236}">
                <a16:creationId xmlns="" xmlns:a16="http://schemas.microsoft.com/office/drawing/2014/main" id="{9763A162-EA6C-453D-A855-E30B3909CF6C}"/>
              </a:ext>
            </a:extLst>
          </p:cNvPr>
          <p:cNvSpPr>
            <a:spLocks noChangeArrowheads="1"/>
          </p:cNvSpPr>
          <p:nvPr/>
        </p:nvSpPr>
        <p:spPr bwMode="auto">
          <a:xfrm>
            <a:off x="10971531" y="1782233"/>
            <a:ext cx="366089" cy="357717"/>
          </a:xfrm>
          <a:custGeom>
            <a:avLst/>
            <a:gdLst>
              <a:gd name="T0" fmla="*/ 0 w 634"/>
              <a:gd name="T1" fmla="*/ 73 h 619"/>
              <a:gd name="T2" fmla="*/ 0 w 634"/>
              <a:gd name="T3" fmla="*/ 73 h 619"/>
              <a:gd name="T4" fmla="*/ 0 w 634"/>
              <a:gd name="T5" fmla="*/ 235 h 619"/>
              <a:gd name="T6" fmla="*/ 45 w 634"/>
              <a:gd name="T7" fmla="*/ 235 h 619"/>
              <a:gd name="T8" fmla="*/ 45 w 634"/>
              <a:gd name="T9" fmla="*/ 73 h 619"/>
              <a:gd name="T10" fmla="*/ 89 w 634"/>
              <a:gd name="T11" fmla="*/ 29 h 619"/>
              <a:gd name="T12" fmla="*/ 236 w 634"/>
              <a:gd name="T13" fmla="*/ 29 h 619"/>
              <a:gd name="T14" fmla="*/ 236 w 634"/>
              <a:gd name="T15" fmla="*/ 0 h 619"/>
              <a:gd name="T16" fmla="*/ 89 w 634"/>
              <a:gd name="T17" fmla="*/ 0 h 619"/>
              <a:gd name="T18" fmla="*/ 0 w 634"/>
              <a:gd name="T19" fmla="*/ 73 h 619"/>
              <a:gd name="T20" fmla="*/ 45 w 634"/>
              <a:gd name="T21" fmla="*/ 545 h 619"/>
              <a:gd name="T22" fmla="*/ 45 w 634"/>
              <a:gd name="T23" fmla="*/ 545 h 619"/>
              <a:gd name="T24" fmla="*/ 45 w 634"/>
              <a:gd name="T25" fmla="*/ 382 h 619"/>
              <a:gd name="T26" fmla="*/ 0 w 634"/>
              <a:gd name="T27" fmla="*/ 382 h 619"/>
              <a:gd name="T28" fmla="*/ 0 w 634"/>
              <a:gd name="T29" fmla="*/ 545 h 619"/>
              <a:gd name="T30" fmla="*/ 89 w 634"/>
              <a:gd name="T31" fmla="*/ 618 h 619"/>
              <a:gd name="T32" fmla="*/ 236 w 634"/>
              <a:gd name="T33" fmla="*/ 618 h 619"/>
              <a:gd name="T34" fmla="*/ 236 w 634"/>
              <a:gd name="T35" fmla="*/ 589 h 619"/>
              <a:gd name="T36" fmla="*/ 89 w 634"/>
              <a:gd name="T37" fmla="*/ 589 h 619"/>
              <a:gd name="T38" fmla="*/ 45 w 634"/>
              <a:gd name="T39" fmla="*/ 545 h 619"/>
              <a:gd name="T40" fmla="*/ 589 w 634"/>
              <a:gd name="T41" fmla="*/ 545 h 619"/>
              <a:gd name="T42" fmla="*/ 589 w 634"/>
              <a:gd name="T43" fmla="*/ 545 h 619"/>
              <a:gd name="T44" fmla="*/ 560 w 634"/>
              <a:gd name="T45" fmla="*/ 589 h 619"/>
              <a:gd name="T46" fmla="*/ 398 w 634"/>
              <a:gd name="T47" fmla="*/ 589 h 619"/>
              <a:gd name="T48" fmla="*/ 398 w 634"/>
              <a:gd name="T49" fmla="*/ 618 h 619"/>
              <a:gd name="T50" fmla="*/ 560 w 634"/>
              <a:gd name="T51" fmla="*/ 618 h 619"/>
              <a:gd name="T52" fmla="*/ 633 w 634"/>
              <a:gd name="T53" fmla="*/ 545 h 619"/>
              <a:gd name="T54" fmla="*/ 633 w 634"/>
              <a:gd name="T55" fmla="*/ 382 h 619"/>
              <a:gd name="T56" fmla="*/ 589 w 634"/>
              <a:gd name="T57" fmla="*/ 382 h 619"/>
              <a:gd name="T58" fmla="*/ 589 w 634"/>
              <a:gd name="T59" fmla="*/ 545 h 619"/>
              <a:gd name="T60" fmla="*/ 560 w 634"/>
              <a:gd name="T61" fmla="*/ 0 h 619"/>
              <a:gd name="T62" fmla="*/ 560 w 634"/>
              <a:gd name="T63" fmla="*/ 0 h 619"/>
              <a:gd name="T64" fmla="*/ 398 w 634"/>
              <a:gd name="T65" fmla="*/ 0 h 619"/>
              <a:gd name="T66" fmla="*/ 398 w 634"/>
              <a:gd name="T67" fmla="*/ 29 h 619"/>
              <a:gd name="T68" fmla="*/ 560 w 634"/>
              <a:gd name="T69" fmla="*/ 29 h 619"/>
              <a:gd name="T70" fmla="*/ 589 w 634"/>
              <a:gd name="T71" fmla="*/ 73 h 619"/>
              <a:gd name="T72" fmla="*/ 589 w 634"/>
              <a:gd name="T73" fmla="*/ 235 h 619"/>
              <a:gd name="T74" fmla="*/ 633 w 634"/>
              <a:gd name="T75" fmla="*/ 235 h 619"/>
              <a:gd name="T76" fmla="*/ 633 w 634"/>
              <a:gd name="T77" fmla="*/ 73 h 619"/>
              <a:gd name="T78" fmla="*/ 560 w 634"/>
              <a:gd name="T79" fmla="*/ 0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34" h="619">
                <a:moveTo>
                  <a:pt x="0" y="73"/>
                </a:moveTo>
                <a:lnTo>
                  <a:pt x="0" y="73"/>
                </a:lnTo>
                <a:cubicBezTo>
                  <a:pt x="0" y="235"/>
                  <a:pt x="0" y="235"/>
                  <a:pt x="0" y="235"/>
                </a:cubicBezTo>
                <a:cubicBezTo>
                  <a:pt x="45" y="235"/>
                  <a:pt x="45" y="235"/>
                  <a:pt x="45" y="235"/>
                </a:cubicBezTo>
                <a:cubicBezTo>
                  <a:pt x="45" y="73"/>
                  <a:pt x="45" y="73"/>
                  <a:pt x="45" y="73"/>
                </a:cubicBezTo>
                <a:cubicBezTo>
                  <a:pt x="45" y="59"/>
                  <a:pt x="59" y="29"/>
                  <a:pt x="89" y="29"/>
                </a:cubicBezTo>
                <a:cubicBezTo>
                  <a:pt x="236" y="29"/>
                  <a:pt x="236" y="29"/>
                  <a:pt x="236" y="29"/>
                </a:cubicBezTo>
                <a:cubicBezTo>
                  <a:pt x="236" y="0"/>
                  <a:pt x="236" y="0"/>
                  <a:pt x="236" y="0"/>
                </a:cubicBezTo>
                <a:cubicBezTo>
                  <a:pt x="89" y="0"/>
                  <a:pt x="89" y="0"/>
                  <a:pt x="89" y="0"/>
                </a:cubicBezTo>
                <a:cubicBezTo>
                  <a:pt x="45" y="0"/>
                  <a:pt x="0" y="29"/>
                  <a:pt x="0" y="73"/>
                </a:cubicBezTo>
                <a:close/>
                <a:moveTo>
                  <a:pt x="45" y="545"/>
                </a:moveTo>
                <a:lnTo>
                  <a:pt x="45" y="545"/>
                </a:lnTo>
                <a:cubicBezTo>
                  <a:pt x="45" y="382"/>
                  <a:pt x="45" y="382"/>
                  <a:pt x="45" y="382"/>
                </a:cubicBezTo>
                <a:cubicBezTo>
                  <a:pt x="0" y="382"/>
                  <a:pt x="0" y="382"/>
                  <a:pt x="0" y="382"/>
                </a:cubicBezTo>
                <a:cubicBezTo>
                  <a:pt x="0" y="545"/>
                  <a:pt x="0" y="545"/>
                  <a:pt x="0" y="545"/>
                </a:cubicBezTo>
                <a:cubicBezTo>
                  <a:pt x="0" y="589"/>
                  <a:pt x="45" y="618"/>
                  <a:pt x="89" y="618"/>
                </a:cubicBezTo>
                <a:cubicBezTo>
                  <a:pt x="236" y="618"/>
                  <a:pt x="236" y="618"/>
                  <a:pt x="236" y="618"/>
                </a:cubicBezTo>
                <a:cubicBezTo>
                  <a:pt x="236" y="589"/>
                  <a:pt x="236" y="589"/>
                  <a:pt x="236" y="589"/>
                </a:cubicBezTo>
                <a:cubicBezTo>
                  <a:pt x="89" y="589"/>
                  <a:pt x="89" y="589"/>
                  <a:pt x="89" y="589"/>
                </a:cubicBezTo>
                <a:cubicBezTo>
                  <a:pt x="59" y="589"/>
                  <a:pt x="45" y="559"/>
                  <a:pt x="45" y="545"/>
                </a:cubicBezTo>
                <a:close/>
                <a:moveTo>
                  <a:pt x="589" y="545"/>
                </a:moveTo>
                <a:lnTo>
                  <a:pt x="589" y="545"/>
                </a:lnTo>
                <a:cubicBezTo>
                  <a:pt x="589" y="559"/>
                  <a:pt x="575" y="589"/>
                  <a:pt x="560" y="589"/>
                </a:cubicBezTo>
                <a:cubicBezTo>
                  <a:pt x="398" y="589"/>
                  <a:pt x="398" y="589"/>
                  <a:pt x="398" y="589"/>
                </a:cubicBezTo>
                <a:cubicBezTo>
                  <a:pt x="398" y="618"/>
                  <a:pt x="398" y="618"/>
                  <a:pt x="398" y="618"/>
                </a:cubicBezTo>
                <a:cubicBezTo>
                  <a:pt x="560" y="618"/>
                  <a:pt x="560" y="618"/>
                  <a:pt x="560" y="618"/>
                </a:cubicBezTo>
                <a:cubicBezTo>
                  <a:pt x="604" y="618"/>
                  <a:pt x="633" y="589"/>
                  <a:pt x="633" y="545"/>
                </a:cubicBezTo>
                <a:cubicBezTo>
                  <a:pt x="633" y="382"/>
                  <a:pt x="633" y="382"/>
                  <a:pt x="633" y="382"/>
                </a:cubicBezTo>
                <a:cubicBezTo>
                  <a:pt x="589" y="382"/>
                  <a:pt x="589" y="382"/>
                  <a:pt x="589" y="382"/>
                </a:cubicBezTo>
                <a:lnTo>
                  <a:pt x="589" y="545"/>
                </a:lnTo>
                <a:close/>
                <a:moveTo>
                  <a:pt x="560" y="0"/>
                </a:moveTo>
                <a:lnTo>
                  <a:pt x="560" y="0"/>
                </a:lnTo>
                <a:cubicBezTo>
                  <a:pt x="398" y="0"/>
                  <a:pt x="398" y="0"/>
                  <a:pt x="398" y="0"/>
                </a:cubicBezTo>
                <a:cubicBezTo>
                  <a:pt x="398" y="29"/>
                  <a:pt x="398" y="29"/>
                  <a:pt x="398" y="29"/>
                </a:cubicBezTo>
                <a:cubicBezTo>
                  <a:pt x="560" y="29"/>
                  <a:pt x="560" y="29"/>
                  <a:pt x="560" y="29"/>
                </a:cubicBezTo>
                <a:cubicBezTo>
                  <a:pt x="575" y="29"/>
                  <a:pt x="589" y="59"/>
                  <a:pt x="589" y="73"/>
                </a:cubicBezTo>
                <a:cubicBezTo>
                  <a:pt x="589" y="235"/>
                  <a:pt x="589" y="235"/>
                  <a:pt x="589" y="235"/>
                </a:cubicBezTo>
                <a:cubicBezTo>
                  <a:pt x="633" y="235"/>
                  <a:pt x="633" y="235"/>
                  <a:pt x="633" y="235"/>
                </a:cubicBezTo>
                <a:cubicBezTo>
                  <a:pt x="633" y="73"/>
                  <a:pt x="633" y="73"/>
                  <a:pt x="633" y="73"/>
                </a:cubicBezTo>
                <a:cubicBezTo>
                  <a:pt x="633" y="29"/>
                  <a:pt x="604" y="0"/>
                  <a:pt x="560" y="0"/>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65" name="Freeform 64">
            <a:extLst>
              <a:ext uri="{FF2B5EF4-FFF2-40B4-BE49-F238E27FC236}">
                <a16:creationId xmlns="" xmlns:a16="http://schemas.microsoft.com/office/drawing/2014/main" id="{ED266AE0-5309-4B97-948C-124A2BE2EC5F}"/>
              </a:ext>
            </a:extLst>
          </p:cNvPr>
          <p:cNvSpPr>
            <a:spLocks noChangeArrowheads="1"/>
          </p:cNvSpPr>
          <p:nvPr/>
        </p:nvSpPr>
        <p:spPr bwMode="auto">
          <a:xfrm>
            <a:off x="10393831" y="1790700"/>
            <a:ext cx="340695" cy="340784"/>
          </a:xfrm>
          <a:custGeom>
            <a:avLst/>
            <a:gdLst>
              <a:gd name="T0" fmla="*/ 295 w 590"/>
              <a:gd name="T1" fmla="*/ 0 h 589"/>
              <a:gd name="T2" fmla="*/ 295 w 590"/>
              <a:gd name="T3" fmla="*/ 0 h 589"/>
              <a:gd name="T4" fmla="*/ 0 w 590"/>
              <a:gd name="T5" fmla="*/ 294 h 589"/>
              <a:gd name="T6" fmla="*/ 295 w 590"/>
              <a:gd name="T7" fmla="*/ 588 h 589"/>
              <a:gd name="T8" fmla="*/ 589 w 590"/>
              <a:gd name="T9" fmla="*/ 294 h 589"/>
              <a:gd name="T10" fmla="*/ 295 w 590"/>
              <a:gd name="T11" fmla="*/ 0 h 589"/>
              <a:gd name="T12" fmla="*/ 324 w 590"/>
              <a:gd name="T13" fmla="*/ 544 h 589"/>
              <a:gd name="T14" fmla="*/ 324 w 590"/>
              <a:gd name="T15" fmla="*/ 544 h 589"/>
              <a:gd name="T16" fmla="*/ 324 w 590"/>
              <a:gd name="T17" fmla="*/ 456 h 589"/>
              <a:gd name="T18" fmla="*/ 295 w 590"/>
              <a:gd name="T19" fmla="*/ 426 h 589"/>
              <a:gd name="T20" fmla="*/ 280 w 590"/>
              <a:gd name="T21" fmla="*/ 456 h 589"/>
              <a:gd name="T22" fmla="*/ 280 w 590"/>
              <a:gd name="T23" fmla="*/ 544 h 589"/>
              <a:gd name="T24" fmla="*/ 45 w 590"/>
              <a:gd name="T25" fmla="*/ 309 h 589"/>
              <a:gd name="T26" fmla="*/ 148 w 590"/>
              <a:gd name="T27" fmla="*/ 309 h 589"/>
              <a:gd name="T28" fmla="*/ 162 w 590"/>
              <a:gd name="T29" fmla="*/ 294 h 589"/>
              <a:gd name="T30" fmla="*/ 148 w 590"/>
              <a:gd name="T31" fmla="*/ 279 h 589"/>
              <a:gd name="T32" fmla="*/ 45 w 590"/>
              <a:gd name="T33" fmla="*/ 279 h 589"/>
              <a:gd name="T34" fmla="*/ 280 w 590"/>
              <a:gd name="T35" fmla="*/ 44 h 589"/>
              <a:gd name="T36" fmla="*/ 280 w 590"/>
              <a:gd name="T37" fmla="*/ 132 h 589"/>
              <a:gd name="T38" fmla="*/ 295 w 590"/>
              <a:gd name="T39" fmla="*/ 162 h 589"/>
              <a:gd name="T40" fmla="*/ 324 w 590"/>
              <a:gd name="T41" fmla="*/ 132 h 589"/>
              <a:gd name="T42" fmla="*/ 324 w 590"/>
              <a:gd name="T43" fmla="*/ 44 h 589"/>
              <a:gd name="T44" fmla="*/ 560 w 590"/>
              <a:gd name="T45" fmla="*/ 279 h 589"/>
              <a:gd name="T46" fmla="*/ 457 w 590"/>
              <a:gd name="T47" fmla="*/ 279 h 589"/>
              <a:gd name="T48" fmla="*/ 442 w 590"/>
              <a:gd name="T49" fmla="*/ 294 h 589"/>
              <a:gd name="T50" fmla="*/ 457 w 590"/>
              <a:gd name="T51" fmla="*/ 309 h 589"/>
              <a:gd name="T52" fmla="*/ 560 w 590"/>
              <a:gd name="T53" fmla="*/ 309 h 589"/>
              <a:gd name="T54" fmla="*/ 324 w 590"/>
              <a:gd name="T55" fmla="*/ 544 h 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90" h="589">
                <a:moveTo>
                  <a:pt x="295" y="0"/>
                </a:moveTo>
                <a:lnTo>
                  <a:pt x="295" y="0"/>
                </a:lnTo>
                <a:cubicBezTo>
                  <a:pt x="133" y="0"/>
                  <a:pt x="0" y="132"/>
                  <a:pt x="0" y="294"/>
                </a:cubicBezTo>
                <a:cubicBezTo>
                  <a:pt x="0" y="456"/>
                  <a:pt x="133" y="588"/>
                  <a:pt x="295" y="588"/>
                </a:cubicBezTo>
                <a:cubicBezTo>
                  <a:pt x="457" y="588"/>
                  <a:pt x="589" y="456"/>
                  <a:pt x="589" y="294"/>
                </a:cubicBezTo>
                <a:cubicBezTo>
                  <a:pt x="589" y="132"/>
                  <a:pt x="457" y="0"/>
                  <a:pt x="295" y="0"/>
                </a:cubicBezTo>
                <a:close/>
                <a:moveTo>
                  <a:pt x="324" y="544"/>
                </a:moveTo>
                <a:lnTo>
                  <a:pt x="324" y="544"/>
                </a:lnTo>
                <a:cubicBezTo>
                  <a:pt x="324" y="456"/>
                  <a:pt x="324" y="456"/>
                  <a:pt x="324" y="456"/>
                </a:cubicBezTo>
                <a:cubicBezTo>
                  <a:pt x="324" y="441"/>
                  <a:pt x="310" y="426"/>
                  <a:pt x="295" y="426"/>
                </a:cubicBezTo>
                <a:cubicBezTo>
                  <a:pt x="295" y="426"/>
                  <a:pt x="280" y="441"/>
                  <a:pt x="280" y="456"/>
                </a:cubicBezTo>
                <a:cubicBezTo>
                  <a:pt x="280" y="544"/>
                  <a:pt x="280" y="544"/>
                  <a:pt x="280" y="544"/>
                </a:cubicBezTo>
                <a:cubicBezTo>
                  <a:pt x="148" y="544"/>
                  <a:pt x="59" y="441"/>
                  <a:pt x="45" y="309"/>
                </a:cubicBezTo>
                <a:cubicBezTo>
                  <a:pt x="148" y="309"/>
                  <a:pt x="148" y="309"/>
                  <a:pt x="148" y="309"/>
                </a:cubicBezTo>
                <a:cubicBezTo>
                  <a:pt x="148" y="309"/>
                  <a:pt x="162" y="309"/>
                  <a:pt x="162" y="294"/>
                </a:cubicBezTo>
                <a:cubicBezTo>
                  <a:pt x="162" y="279"/>
                  <a:pt x="148" y="279"/>
                  <a:pt x="148" y="279"/>
                </a:cubicBezTo>
                <a:cubicBezTo>
                  <a:pt x="45" y="279"/>
                  <a:pt x="45" y="279"/>
                  <a:pt x="45" y="279"/>
                </a:cubicBezTo>
                <a:cubicBezTo>
                  <a:pt x="59" y="147"/>
                  <a:pt x="148" y="44"/>
                  <a:pt x="280" y="44"/>
                </a:cubicBezTo>
                <a:cubicBezTo>
                  <a:pt x="280" y="132"/>
                  <a:pt x="280" y="132"/>
                  <a:pt x="280" y="132"/>
                </a:cubicBezTo>
                <a:cubicBezTo>
                  <a:pt x="280" y="147"/>
                  <a:pt x="295" y="162"/>
                  <a:pt x="295" y="162"/>
                </a:cubicBezTo>
                <a:cubicBezTo>
                  <a:pt x="310" y="162"/>
                  <a:pt x="324" y="147"/>
                  <a:pt x="324" y="132"/>
                </a:cubicBezTo>
                <a:cubicBezTo>
                  <a:pt x="324" y="44"/>
                  <a:pt x="324" y="44"/>
                  <a:pt x="324" y="44"/>
                </a:cubicBezTo>
                <a:cubicBezTo>
                  <a:pt x="442" y="44"/>
                  <a:pt x="545" y="147"/>
                  <a:pt x="560" y="279"/>
                </a:cubicBezTo>
                <a:cubicBezTo>
                  <a:pt x="457" y="279"/>
                  <a:pt x="457" y="279"/>
                  <a:pt x="457" y="279"/>
                </a:cubicBezTo>
                <a:cubicBezTo>
                  <a:pt x="442" y="279"/>
                  <a:pt x="442" y="279"/>
                  <a:pt x="442" y="294"/>
                </a:cubicBezTo>
                <a:cubicBezTo>
                  <a:pt x="442" y="309"/>
                  <a:pt x="442" y="309"/>
                  <a:pt x="457" y="309"/>
                </a:cubicBezTo>
                <a:cubicBezTo>
                  <a:pt x="560" y="309"/>
                  <a:pt x="560" y="309"/>
                  <a:pt x="560" y="309"/>
                </a:cubicBezTo>
                <a:cubicBezTo>
                  <a:pt x="545" y="441"/>
                  <a:pt x="442" y="544"/>
                  <a:pt x="324" y="544"/>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66" name="Freeform 65">
            <a:extLst>
              <a:ext uri="{FF2B5EF4-FFF2-40B4-BE49-F238E27FC236}">
                <a16:creationId xmlns="" xmlns:a16="http://schemas.microsoft.com/office/drawing/2014/main" id="{D4DFED08-D67B-49F6-B0DA-F9DB2D592A02}"/>
              </a:ext>
            </a:extLst>
          </p:cNvPr>
          <p:cNvSpPr>
            <a:spLocks noChangeArrowheads="1"/>
          </p:cNvSpPr>
          <p:nvPr/>
        </p:nvSpPr>
        <p:spPr bwMode="auto">
          <a:xfrm>
            <a:off x="9807667" y="1771650"/>
            <a:ext cx="355508" cy="357716"/>
          </a:xfrm>
          <a:custGeom>
            <a:avLst/>
            <a:gdLst>
              <a:gd name="T0" fmla="*/ 485 w 619"/>
              <a:gd name="T1" fmla="*/ 59 h 619"/>
              <a:gd name="T2" fmla="*/ 485 w 619"/>
              <a:gd name="T3" fmla="*/ 59 h 619"/>
              <a:gd name="T4" fmla="*/ 221 w 619"/>
              <a:gd name="T5" fmla="*/ 118 h 619"/>
              <a:gd name="T6" fmla="*/ 147 w 619"/>
              <a:gd name="T7" fmla="*/ 250 h 619"/>
              <a:gd name="T8" fmla="*/ 0 w 619"/>
              <a:gd name="T9" fmla="*/ 354 h 619"/>
              <a:gd name="T10" fmla="*/ 147 w 619"/>
              <a:gd name="T11" fmla="*/ 442 h 619"/>
              <a:gd name="T12" fmla="*/ 191 w 619"/>
              <a:gd name="T13" fmla="*/ 574 h 619"/>
              <a:gd name="T14" fmla="*/ 324 w 619"/>
              <a:gd name="T15" fmla="*/ 530 h 619"/>
              <a:gd name="T16" fmla="*/ 471 w 619"/>
              <a:gd name="T17" fmla="*/ 618 h 619"/>
              <a:gd name="T18" fmla="*/ 485 w 619"/>
              <a:gd name="T19" fmla="*/ 442 h 619"/>
              <a:gd name="T20" fmla="*/ 559 w 619"/>
              <a:gd name="T21" fmla="*/ 309 h 619"/>
              <a:gd name="T22" fmla="*/ 485 w 619"/>
              <a:gd name="T23" fmla="*/ 59 h 619"/>
              <a:gd name="T24" fmla="*/ 206 w 619"/>
              <a:gd name="T25" fmla="*/ 530 h 619"/>
              <a:gd name="T26" fmla="*/ 206 w 619"/>
              <a:gd name="T27" fmla="*/ 530 h 619"/>
              <a:gd name="T28" fmla="*/ 191 w 619"/>
              <a:gd name="T29" fmla="*/ 456 h 619"/>
              <a:gd name="T30" fmla="*/ 294 w 619"/>
              <a:gd name="T31" fmla="*/ 515 h 619"/>
              <a:gd name="T32" fmla="*/ 206 w 619"/>
              <a:gd name="T33" fmla="*/ 530 h 619"/>
              <a:gd name="T34" fmla="*/ 530 w 619"/>
              <a:gd name="T35" fmla="*/ 295 h 619"/>
              <a:gd name="T36" fmla="*/ 530 w 619"/>
              <a:gd name="T37" fmla="*/ 295 h 619"/>
              <a:gd name="T38" fmla="*/ 456 w 619"/>
              <a:gd name="T39" fmla="*/ 427 h 619"/>
              <a:gd name="T40" fmla="*/ 441 w 619"/>
              <a:gd name="T41" fmla="*/ 560 h 619"/>
              <a:gd name="T42" fmla="*/ 73 w 619"/>
              <a:gd name="T43" fmla="*/ 354 h 619"/>
              <a:gd name="T44" fmla="*/ 176 w 619"/>
              <a:gd name="T45" fmla="*/ 280 h 619"/>
              <a:gd name="T46" fmla="*/ 265 w 619"/>
              <a:gd name="T47" fmla="*/ 147 h 619"/>
              <a:gd name="T48" fmla="*/ 471 w 619"/>
              <a:gd name="T49" fmla="*/ 88 h 619"/>
              <a:gd name="T50" fmla="*/ 530 w 619"/>
              <a:gd name="T51" fmla="*/ 295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19" h="619">
                <a:moveTo>
                  <a:pt x="485" y="59"/>
                </a:moveTo>
                <a:lnTo>
                  <a:pt x="485" y="59"/>
                </a:lnTo>
                <a:cubicBezTo>
                  <a:pt x="397" y="0"/>
                  <a:pt x="279" y="30"/>
                  <a:pt x="221" y="118"/>
                </a:cubicBezTo>
                <a:cubicBezTo>
                  <a:pt x="147" y="250"/>
                  <a:pt x="147" y="250"/>
                  <a:pt x="147" y="250"/>
                </a:cubicBezTo>
                <a:cubicBezTo>
                  <a:pt x="0" y="354"/>
                  <a:pt x="0" y="354"/>
                  <a:pt x="0" y="354"/>
                </a:cubicBezTo>
                <a:cubicBezTo>
                  <a:pt x="147" y="442"/>
                  <a:pt x="147" y="442"/>
                  <a:pt x="147" y="442"/>
                </a:cubicBezTo>
                <a:cubicBezTo>
                  <a:pt x="132" y="486"/>
                  <a:pt x="147" y="545"/>
                  <a:pt x="191" y="574"/>
                </a:cubicBezTo>
                <a:cubicBezTo>
                  <a:pt x="235" y="589"/>
                  <a:pt x="294" y="574"/>
                  <a:pt x="324" y="530"/>
                </a:cubicBezTo>
                <a:cubicBezTo>
                  <a:pt x="471" y="618"/>
                  <a:pt x="471" y="618"/>
                  <a:pt x="471" y="618"/>
                </a:cubicBezTo>
                <a:cubicBezTo>
                  <a:pt x="485" y="442"/>
                  <a:pt x="485" y="442"/>
                  <a:pt x="485" y="442"/>
                </a:cubicBezTo>
                <a:cubicBezTo>
                  <a:pt x="559" y="309"/>
                  <a:pt x="559" y="309"/>
                  <a:pt x="559" y="309"/>
                </a:cubicBezTo>
                <a:cubicBezTo>
                  <a:pt x="618" y="221"/>
                  <a:pt x="588" y="103"/>
                  <a:pt x="485" y="59"/>
                </a:cubicBezTo>
                <a:close/>
                <a:moveTo>
                  <a:pt x="206" y="530"/>
                </a:moveTo>
                <a:lnTo>
                  <a:pt x="206" y="530"/>
                </a:lnTo>
                <a:cubicBezTo>
                  <a:pt x="176" y="515"/>
                  <a:pt x="176" y="486"/>
                  <a:pt x="191" y="456"/>
                </a:cubicBezTo>
                <a:cubicBezTo>
                  <a:pt x="294" y="515"/>
                  <a:pt x="294" y="515"/>
                  <a:pt x="294" y="515"/>
                </a:cubicBezTo>
                <a:cubicBezTo>
                  <a:pt x="265" y="545"/>
                  <a:pt x="235" y="545"/>
                  <a:pt x="206" y="530"/>
                </a:cubicBezTo>
                <a:close/>
                <a:moveTo>
                  <a:pt x="530" y="295"/>
                </a:moveTo>
                <a:lnTo>
                  <a:pt x="530" y="295"/>
                </a:lnTo>
                <a:cubicBezTo>
                  <a:pt x="456" y="427"/>
                  <a:pt x="456" y="427"/>
                  <a:pt x="456" y="427"/>
                </a:cubicBezTo>
                <a:cubicBezTo>
                  <a:pt x="441" y="560"/>
                  <a:pt x="441" y="560"/>
                  <a:pt x="441" y="560"/>
                </a:cubicBezTo>
                <a:cubicBezTo>
                  <a:pt x="73" y="354"/>
                  <a:pt x="73" y="354"/>
                  <a:pt x="73" y="354"/>
                </a:cubicBezTo>
                <a:cubicBezTo>
                  <a:pt x="176" y="280"/>
                  <a:pt x="176" y="280"/>
                  <a:pt x="176" y="280"/>
                </a:cubicBezTo>
                <a:cubicBezTo>
                  <a:pt x="265" y="147"/>
                  <a:pt x="265" y="147"/>
                  <a:pt x="265" y="147"/>
                </a:cubicBezTo>
                <a:cubicBezTo>
                  <a:pt x="294" y="74"/>
                  <a:pt x="397" y="44"/>
                  <a:pt x="471" y="88"/>
                </a:cubicBezTo>
                <a:cubicBezTo>
                  <a:pt x="544" y="133"/>
                  <a:pt x="574" y="221"/>
                  <a:pt x="530" y="295"/>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67" name="Freeform 66">
            <a:extLst>
              <a:ext uri="{FF2B5EF4-FFF2-40B4-BE49-F238E27FC236}">
                <a16:creationId xmlns="" xmlns:a16="http://schemas.microsoft.com/office/drawing/2014/main" id="{55C84C68-CB11-4110-BAFE-3548A98A2FB9}"/>
              </a:ext>
            </a:extLst>
          </p:cNvPr>
          <p:cNvSpPr>
            <a:spLocks noChangeArrowheads="1"/>
          </p:cNvSpPr>
          <p:nvPr/>
        </p:nvSpPr>
        <p:spPr bwMode="auto">
          <a:xfrm>
            <a:off x="9229967" y="1790700"/>
            <a:ext cx="315300" cy="340784"/>
          </a:xfrm>
          <a:custGeom>
            <a:avLst/>
            <a:gdLst>
              <a:gd name="T0" fmla="*/ 471 w 545"/>
              <a:gd name="T1" fmla="*/ 353 h 589"/>
              <a:gd name="T2" fmla="*/ 471 w 545"/>
              <a:gd name="T3" fmla="*/ 353 h 589"/>
              <a:gd name="T4" fmla="*/ 471 w 545"/>
              <a:gd name="T5" fmla="*/ 191 h 589"/>
              <a:gd name="T6" fmla="*/ 279 w 545"/>
              <a:gd name="T7" fmla="*/ 0 h 589"/>
              <a:gd name="T8" fmla="*/ 73 w 545"/>
              <a:gd name="T9" fmla="*/ 191 h 589"/>
              <a:gd name="T10" fmla="*/ 73 w 545"/>
              <a:gd name="T11" fmla="*/ 353 h 589"/>
              <a:gd name="T12" fmla="*/ 0 w 545"/>
              <a:gd name="T13" fmla="*/ 515 h 589"/>
              <a:gd name="T14" fmla="*/ 176 w 545"/>
              <a:gd name="T15" fmla="*/ 515 h 589"/>
              <a:gd name="T16" fmla="*/ 279 w 545"/>
              <a:gd name="T17" fmla="*/ 588 h 589"/>
              <a:gd name="T18" fmla="*/ 367 w 545"/>
              <a:gd name="T19" fmla="*/ 515 h 589"/>
              <a:gd name="T20" fmla="*/ 544 w 545"/>
              <a:gd name="T21" fmla="*/ 515 h 589"/>
              <a:gd name="T22" fmla="*/ 471 w 545"/>
              <a:gd name="T23" fmla="*/ 353 h 589"/>
              <a:gd name="T24" fmla="*/ 279 w 545"/>
              <a:gd name="T25" fmla="*/ 544 h 589"/>
              <a:gd name="T26" fmla="*/ 279 w 545"/>
              <a:gd name="T27" fmla="*/ 544 h 589"/>
              <a:gd name="T28" fmla="*/ 220 w 545"/>
              <a:gd name="T29" fmla="*/ 515 h 589"/>
              <a:gd name="T30" fmla="*/ 324 w 545"/>
              <a:gd name="T31" fmla="*/ 515 h 589"/>
              <a:gd name="T32" fmla="*/ 279 w 545"/>
              <a:gd name="T33" fmla="*/ 544 h 589"/>
              <a:gd name="T34" fmla="*/ 58 w 545"/>
              <a:gd name="T35" fmla="*/ 471 h 589"/>
              <a:gd name="T36" fmla="*/ 58 w 545"/>
              <a:gd name="T37" fmla="*/ 471 h 589"/>
              <a:gd name="T38" fmla="*/ 117 w 545"/>
              <a:gd name="T39" fmla="*/ 353 h 589"/>
              <a:gd name="T40" fmla="*/ 117 w 545"/>
              <a:gd name="T41" fmla="*/ 191 h 589"/>
              <a:gd name="T42" fmla="*/ 279 w 545"/>
              <a:gd name="T43" fmla="*/ 44 h 589"/>
              <a:gd name="T44" fmla="*/ 426 w 545"/>
              <a:gd name="T45" fmla="*/ 191 h 589"/>
              <a:gd name="T46" fmla="*/ 426 w 545"/>
              <a:gd name="T47" fmla="*/ 353 h 589"/>
              <a:gd name="T48" fmla="*/ 485 w 545"/>
              <a:gd name="T49" fmla="*/ 471 h 589"/>
              <a:gd name="T50" fmla="*/ 58 w 545"/>
              <a:gd name="T51" fmla="*/ 471 h 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45" h="589">
                <a:moveTo>
                  <a:pt x="471" y="353"/>
                </a:moveTo>
                <a:lnTo>
                  <a:pt x="471" y="353"/>
                </a:lnTo>
                <a:cubicBezTo>
                  <a:pt x="471" y="191"/>
                  <a:pt x="471" y="191"/>
                  <a:pt x="471" y="191"/>
                </a:cubicBezTo>
                <a:cubicBezTo>
                  <a:pt x="471" y="88"/>
                  <a:pt x="383" y="0"/>
                  <a:pt x="279" y="0"/>
                </a:cubicBezTo>
                <a:cubicBezTo>
                  <a:pt x="162" y="0"/>
                  <a:pt x="73" y="88"/>
                  <a:pt x="73" y="191"/>
                </a:cubicBezTo>
                <a:cubicBezTo>
                  <a:pt x="73" y="353"/>
                  <a:pt x="73" y="353"/>
                  <a:pt x="73" y="353"/>
                </a:cubicBezTo>
                <a:cubicBezTo>
                  <a:pt x="0" y="515"/>
                  <a:pt x="0" y="515"/>
                  <a:pt x="0" y="515"/>
                </a:cubicBezTo>
                <a:cubicBezTo>
                  <a:pt x="176" y="515"/>
                  <a:pt x="176" y="515"/>
                  <a:pt x="176" y="515"/>
                </a:cubicBezTo>
                <a:cubicBezTo>
                  <a:pt x="191" y="559"/>
                  <a:pt x="220" y="588"/>
                  <a:pt x="279" y="588"/>
                </a:cubicBezTo>
                <a:cubicBezTo>
                  <a:pt x="324" y="588"/>
                  <a:pt x="367" y="559"/>
                  <a:pt x="367" y="515"/>
                </a:cubicBezTo>
                <a:cubicBezTo>
                  <a:pt x="544" y="515"/>
                  <a:pt x="544" y="515"/>
                  <a:pt x="544" y="515"/>
                </a:cubicBezTo>
                <a:lnTo>
                  <a:pt x="471" y="353"/>
                </a:lnTo>
                <a:close/>
                <a:moveTo>
                  <a:pt x="279" y="544"/>
                </a:moveTo>
                <a:lnTo>
                  <a:pt x="279" y="544"/>
                </a:lnTo>
                <a:cubicBezTo>
                  <a:pt x="250" y="544"/>
                  <a:pt x="220" y="530"/>
                  <a:pt x="220" y="515"/>
                </a:cubicBezTo>
                <a:cubicBezTo>
                  <a:pt x="324" y="515"/>
                  <a:pt x="324" y="515"/>
                  <a:pt x="324" y="515"/>
                </a:cubicBezTo>
                <a:cubicBezTo>
                  <a:pt x="324" y="530"/>
                  <a:pt x="294" y="544"/>
                  <a:pt x="279" y="544"/>
                </a:cubicBezTo>
                <a:close/>
                <a:moveTo>
                  <a:pt x="58" y="471"/>
                </a:moveTo>
                <a:lnTo>
                  <a:pt x="58" y="471"/>
                </a:lnTo>
                <a:cubicBezTo>
                  <a:pt x="117" y="353"/>
                  <a:pt x="117" y="353"/>
                  <a:pt x="117" y="353"/>
                </a:cubicBezTo>
                <a:cubicBezTo>
                  <a:pt x="117" y="191"/>
                  <a:pt x="117" y="191"/>
                  <a:pt x="117" y="191"/>
                </a:cubicBezTo>
                <a:cubicBezTo>
                  <a:pt x="117" y="103"/>
                  <a:pt x="191" y="44"/>
                  <a:pt x="279" y="44"/>
                </a:cubicBezTo>
                <a:cubicBezTo>
                  <a:pt x="367" y="44"/>
                  <a:pt x="426" y="103"/>
                  <a:pt x="426" y="191"/>
                </a:cubicBezTo>
                <a:cubicBezTo>
                  <a:pt x="426" y="353"/>
                  <a:pt x="426" y="353"/>
                  <a:pt x="426" y="353"/>
                </a:cubicBezTo>
                <a:cubicBezTo>
                  <a:pt x="485" y="471"/>
                  <a:pt x="485" y="471"/>
                  <a:pt x="485" y="471"/>
                </a:cubicBezTo>
                <a:lnTo>
                  <a:pt x="58" y="471"/>
                </a:ln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68" name="Freeform 67">
            <a:extLst>
              <a:ext uri="{FF2B5EF4-FFF2-40B4-BE49-F238E27FC236}">
                <a16:creationId xmlns="" xmlns:a16="http://schemas.microsoft.com/office/drawing/2014/main" id="{A84F52EB-2065-4599-BEF9-A4AD0250F1A2}"/>
              </a:ext>
            </a:extLst>
          </p:cNvPr>
          <p:cNvSpPr>
            <a:spLocks noChangeArrowheads="1"/>
          </p:cNvSpPr>
          <p:nvPr/>
        </p:nvSpPr>
        <p:spPr bwMode="auto">
          <a:xfrm>
            <a:off x="8618410" y="1782233"/>
            <a:ext cx="366089" cy="357717"/>
          </a:xfrm>
          <a:custGeom>
            <a:avLst/>
            <a:gdLst>
              <a:gd name="T0" fmla="*/ 603 w 634"/>
              <a:gd name="T1" fmla="*/ 500 h 619"/>
              <a:gd name="T2" fmla="*/ 603 w 634"/>
              <a:gd name="T3" fmla="*/ 500 h 619"/>
              <a:gd name="T4" fmla="*/ 544 w 634"/>
              <a:gd name="T5" fmla="*/ 500 h 619"/>
              <a:gd name="T6" fmla="*/ 544 w 634"/>
              <a:gd name="T7" fmla="*/ 177 h 619"/>
              <a:gd name="T8" fmla="*/ 515 w 634"/>
              <a:gd name="T9" fmla="*/ 206 h 619"/>
              <a:gd name="T10" fmla="*/ 515 w 634"/>
              <a:gd name="T11" fmla="*/ 500 h 619"/>
              <a:gd name="T12" fmla="*/ 147 w 634"/>
              <a:gd name="T13" fmla="*/ 500 h 619"/>
              <a:gd name="T14" fmla="*/ 574 w 634"/>
              <a:gd name="T15" fmla="*/ 59 h 619"/>
              <a:gd name="T16" fmla="*/ 544 w 634"/>
              <a:gd name="T17" fmla="*/ 29 h 619"/>
              <a:gd name="T18" fmla="*/ 117 w 634"/>
              <a:gd name="T19" fmla="*/ 471 h 619"/>
              <a:gd name="T20" fmla="*/ 117 w 634"/>
              <a:gd name="T21" fmla="*/ 118 h 619"/>
              <a:gd name="T22" fmla="*/ 397 w 634"/>
              <a:gd name="T23" fmla="*/ 118 h 619"/>
              <a:gd name="T24" fmla="*/ 426 w 634"/>
              <a:gd name="T25" fmla="*/ 73 h 619"/>
              <a:gd name="T26" fmla="*/ 117 w 634"/>
              <a:gd name="T27" fmla="*/ 73 h 619"/>
              <a:gd name="T28" fmla="*/ 117 w 634"/>
              <a:gd name="T29" fmla="*/ 15 h 619"/>
              <a:gd name="T30" fmla="*/ 103 w 634"/>
              <a:gd name="T31" fmla="*/ 0 h 619"/>
              <a:gd name="T32" fmla="*/ 73 w 634"/>
              <a:gd name="T33" fmla="*/ 15 h 619"/>
              <a:gd name="T34" fmla="*/ 73 w 634"/>
              <a:gd name="T35" fmla="*/ 73 h 619"/>
              <a:gd name="T36" fmla="*/ 14 w 634"/>
              <a:gd name="T37" fmla="*/ 73 h 619"/>
              <a:gd name="T38" fmla="*/ 0 w 634"/>
              <a:gd name="T39" fmla="*/ 88 h 619"/>
              <a:gd name="T40" fmla="*/ 14 w 634"/>
              <a:gd name="T41" fmla="*/ 118 h 619"/>
              <a:gd name="T42" fmla="*/ 73 w 634"/>
              <a:gd name="T43" fmla="*/ 118 h 619"/>
              <a:gd name="T44" fmla="*/ 73 w 634"/>
              <a:gd name="T45" fmla="*/ 500 h 619"/>
              <a:gd name="T46" fmla="*/ 73 w 634"/>
              <a:gd name="T47" fmla="*/ 545 h 619"/>
              <a:gd name="T48" fmla="*/ 117 w 634"/>
              <a:gd name="T49" fmla="*/ 545 h 619"/>
              <a:gd name="T50" fmla="*/ 515 w 634"/>
              <a:gd name="T51" fmla="*/ 545 h 619"/>
              <a:gd name="T52" fmla="*/ 515 w 634"/>
              <a:gd name="T53" fmla="*/ 603 h 619"/>
              <a:gd name="T54" fmla="*/ 530 w 634"/>
              <a:gd name="T55" fmla="*/ 618 h 619"/>
              <a:gd name="T56" fmla="*/ 544 w 634"/>
              <a:gd name="T57" fmla="*/ 603 h 619"/>
              <a:gd name="T58" fmla="*/ 544 w 634"/>
              <a:gd name="T59" fmla="*/ 545 h 619"/>
              <a:gd name="T60" fmla="*/ 603 w 634"/>
              <a:gd name="T61" fmla="*/ 545 h 619"/>
              <a:gd name="T62" fmla="*/ 633 w 634"/>
              <a:gd name="T63" fmla="*/ 530 h 619"/>
              <a:gd name="T64" fmla="*/ 603 w 634"/>
              <a:gd name="T65" fmla="*/ 500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34" h="619">
                <a:moveTo>
                  <a:pt x="603" y="500"/>
                </a:moveTo>
                <a:lnTo>
                  <a:pt x="603" y="500"/>
                </a:lnTo>
                <a:cubicBezTo>
                  <a:pt x="544" y="500"/>
                  <a:pt x="544" y="500"/>
                  <a:pt x="544" y="500"/>
                </a:cubicBezTo>
                <a:cubicBezTo>
                  <a:pt x="544" y="177"/>
                  <a:pt x="544" y="177"/>
                  <a:pt x="544" y="177"/>
                </a:cubicBezTo>
                <a:cubicBezTo>
                  <a:pt x="515" y="206"/>
                  <a:pt x="515" y="206"/>
                  <a:pt x="515" y="206"/>
                </a:cubicBezTo>
                <a:cubicBezTo>
                  <a:pt x="515" y="500"/>
                  <a:pt x="515" y="500"/>
                  <a:pt x="515" y="500"/>
                </a:cubicBezTo>
                <a:cubicBezTo>
                  <a:pt x="147" y="500"/>
                  <a:pt x="147" y="500"/>
                  <a:pt x="147" y="500"/>
                </a:cubicBezTo>
                <a:cubicBezTo>
                  <a:pt x="574" y="59"/>
                  <a:pt x="574" y="59"/>
                  <a:pt x="574" y="59"/>
                </a:cubicBezTo>
                <a:cubicBezTo>
                  <a:pt x="544" y="29"/>
                  <a:pt x="544" y="29"/>
                  <a:pt x="544" y="29"/>
                </a:cubicBezTo>
                <a:cubicBezTo>
                  <a:pt x="117" y="471"/>
                  <a:pt x="117" y="471"/>
                  <a:pt x="117" y="471"/>
                </a:cubicBezTo>
                <a:cubicBezTo>
                  <a:pt x="117" y="118"/>
                  <a:pt x="117" y="118"/>
                  <a:pt x="117" y="118"/>
                </a:cubicBezTo>
                <a:cubicBezTo>
                  <a:pt x="397" y="118"/>
                  <a:pt x="397" y="118"/>
                  <a:pt x="397" y="118"/>
                </a:cubicBezTo>
                <a:cubicBezTo>
                  <a:pt x="426" y="73"/>
                  <a:pt x="426" y="73"/>
                  <a:pt x="426" y="73"/>
                </a:cubicBezTo>
                <a:cubicBezTo>
                  <a:pt x="117" y="73"/>
                  <a:pt x="117" y="73"/>
                  <a:pt x="117" y="73"/>
                </a:cubicBezTo>
                <a:cubicBezTo>
                  <a:pt x="117" y="15"/>
                  <a:pt x="117" y="15"/>
                  <a:pt x="117" y="15"/>
                </a:cubicBezTo>
                <a:cubicBezTo>
                  <a:pt x="117" y="0"/>
                  <a:pt x="103" y="0"/>
                  <a:pt x="103" y="0"/>
                </a:cubicBezTo>
                <a:cubicBezTo>
                  <a:pt x="88" y="0"/>
                  <a:pt x="73" y="0"/>
                  <a:pt x="73" y="15"/>
                </a:cubicBezTo>
                <a:cubicBezTo>
                  <a:pt x="73" y="73"/>
                  <a:pt x="73" y="73"/>
                  <a:pt x="73" y="73"/>
                </a:cubicBezTo>
                <a:cubicBezTo>
                  <a:pt x="14" y="73"/>
                  <a:pt x="14" y="73"/>
                  <a:pt x="14" y="73"/>
                </a:cubicBezTo>
                <a:lnTo>
                  <a:pt x="0" y="88"/>
                </a:lnTo>
                <a:cubicBezTo>
                  <a:pt x="0" y="103"/>
                  <a:pt x="14" y="118"/>
                  <a:pt x="14" y="118"/>
                </a:cubicBezTo>
                <a:cubicBezTo>
                  <a:pt x="73" y="118"/>
                  <a:pt x="73" y="118"/>
                  <a:pt x="73" y="118"/>
                </a:cubicBezTo>
                <a:cubicBezTo>
                  <a:pt x="73" y="500"/>
                  <a:pt x="73" y="500"/>
                  <a:pt x="73" y="500"/>
                </a:cubicBezTo>
                <a:cubicBezTo>
                  <a:pt x="73" y="545"/>
                  <a:pt x="73" y="545"/>
                  <a:pt x="73" y="545"/>
                </a:cubicBezTo>
                <a:cubicBezTo>
                  <a:pt x="117" y="545"/>
                  <a:pt x="117" y="545"/>
                  <a:pt x="117" y="545"/>
                </a:cubicBezTo>
                <a:cubicBezTo>
                  <a:pt x="515" y="545"/>
                  <a:pt x="515" y="545"/>
                  <a:pt x="515" y="545"/>
                </a:cubicBezTo>
                <a:cubicBezTo>
                  <a:pt x="515" y="603"/>
                  <a:pt x="515" y="603"/>
                  <a:pt x="515" y="603"/>
                </a:cubicBezTo>
                <a:cubicBezTo>
                  <a:pt x="515" y="618"/>
                  <a:pt x="515" y="618"/>
                  <a:pt x="530" y="618"/>
                </a:cubicBezTo>
                <a:cubicBezTo>
                  <a:pt x="544" y="618"/>
                  <a:pt x="544" y="618"/>
                  <a:pt x="544" y="603"/>
                </a:cubicBezTo>
                <a:cubicBezTo>
                  <a:pt x="544" y="545"/>
                  <a:pt x="544" y="545"/>
                  <a:pt x="544" y="545"/>
                </a:cubicBezTo>
                <a:cubicBezTo>
                  <a:pt x="603" y="545"/>
                  <a:pt x="603" y="545"/>
                  <a:pt x="603" y="545"/>
                </a:cubicBezTo>
                <a:cubicBezTo>
                  <a:pt x="618" y="545"/>
                  <a:pt x="633" y="530"/>
                  <a:pt x="633" y="530"/>
                </a:cubicBezTo>
                <a:cubicBezTo>
                  <a:pt x="633" y="515"/>
                  <a:pt x="618" y="500"/>
                  <a:pt x="603" y="500"/>
                </a:cubicBezTo>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69" name="Freeform 68">
            <a:extLst>
              <a:ext uri="{FF2B5EF4-FFF2-40B4-BE49-F238E27FC236}">
                <a16:creationId xmlns="" xmlns:a16="http://schemas.microsoft.com/office/drawing/2014/main" id="{E0229C67-9A2F-458E-B20D-88B7623307D0}"/>
              </a:ext>
            </a:extLst>
          </p:cNvPr>
          <p:cNvSpPr>
            <a:spLocks noChangeArrowheads="1"/>
          </p:cNvSpPr>
          <p:nvPr/>
        </p:nvSpPr>
        <p:spPr bwMode="auto">
          <a:xfrm>
            <a:off x="8034363" y="1782233"/>
            <a:ext cx="355508" cy="357717"/>
          </a:xfrm>
          <a:custGeom>
            <a:avLst/>
            <a:gdLst>
              <a:gd name="T0" fmla="*/ 559 w 619"/>
              <a:gd name="T1" fmla="*/ 471 h 619"/>
              <a:gd name="T2" fmla="*/ 559 w 619"/>
              <a:gd name="T3" fmla="*/ 471 h 619"/>
              <a:gd name="T4" fmla="*/ 559 w 619"/>
              <a:gd name="T5" fmla="*/ 147 h 619"/>
              <a:gd name="T6" fmla="*/ 618 w 619"/>
              <a:gd name="T7" fmla="*/ 73 h 619"/>
              <a:gd name="T8" fmla="*/ 545 w 619"/>
              <a:gd name="T9" fmla="*/ 0 h 619"/>
              <a:gd name="T10" fmla="*/ 471 w 619"/>
              <a:gd name="T11" fmla="*/ 59 h 619"/>
              <a:gd name="T12" fmla="*/ 147 w 619"/>
              <a:gd name="T13" fmla="*/ 59 h 619"/>
              <a:gd name="T14" fmla="*/ 73 w 619"/>
              <a:gd name="T15" fmla="*/ 0 h 619"/>
              <a:gd name="T16" fmla="*/ 0 w 619"/>
              <a:gd name="T17" fmla="*/ 73 h 619"/>
              <a:gd name="T18" fmla="*/ 59 w 619"/>
              <a:gd name="T19" fmla="*/ 147 h 619"/>
              <a:gd name="T20" fmla="*/ 59 w 619"/>
              <a:gd name="T21" fmla="*/ 471 h 619"/>
              <a:gd name="T22" fmla="*/ 0 w 619"/>
              <a:gd name="T23" fmla="*/ 545 h 619"/>
              <a:gd name="T24" fmla="*/ 73 w 619"/>
              <a:gd name="T25" fmla="*/ 618 h 619"/>
              <a:gd name="T26" fmla="*/ 147 w 619"/>
              <a:gd name="T27" fmla="*/ 559 h 619"/>
              <a:gd name="T28" fmla="*/ 471 w 619"/>
              <a:gd name="T29" fmla="*/ 559 h 619"/>
              <a:gd name="T30" fmla="*/ 545 w 619"/>
              <a:gd name="T31" fmla="*/ 618 h 619"/>
              <a:gd name="T32" fmla="*/ 618 w 619"/>
              <a:gd name="T33" fmla="*/ 545 h 619"/>
              <a:gd name="T34" fmla="*/ 559 w 619"/>
              <a:gd name="T35" fmla="*/ 471 h 619"/>
              <a:gd name="T36" fmla="*/ 545 w 619"/>
              <a:gd name="T37" fmla="*/ 29 h 619"/>
              <a:gd name="T38" fmla="*/ 545 w 619"/>
              <a:gd name="T39" fmla="*/ 29 h 619"/>
              <a:gd name="T40" fmla="*/ 589 w 619"/>
              <a:gd name="T41" fmla="*/ 73 h 619"/>
              <a:gd name="T42" fmla="*/ 545 w 619"/>
              <a:gd name="T43" fmla="*/ 118 h 619"/>
              <a:gd name="T44" fmla="*/ 500 w 619"/>
              <a:gd name="T45" fmla="*/ 73 h 619"/>
              <a:gd name="T46" fmla="*/ 545 w 619"/>
              <a:gd name="T47" fmla="*/ 29 h 619"/>
              <a:gd name="T48" fmla="*/ 29 w 619"/>
              <a:gd name="T49" fmla="*/ 73 h 619"/>
              <a:gd name="T50" fmla="*/ 29 w 619"/>
              <a:gd name="T51" fmla="*/ 73 h 619"/>
              <a:gd name="T52" fmla="*/ 73 w 619"/>
              <a:gd name="T53" fmla="*/ 29 h 619"/>
              <a:gd name="T54" fmla="*/ 118 w 619"/>
              <a:gd name="T55" fmla="*/ 73 h 619"/>
              <a:gd name="T56" fmla="*/ 73 w 619"/>
              <a:gd name="T57" fmla="*/ 118 h 619"/>
              <a:gd name="T58" fmla="*/ 29 w 619"/>
              <a:gd name="T59" fmla="*/ 73 h 619"/>
              <a:gd name="T60" fmla="*/ 73 w 619"/>
              <a:gd name="T61" fmla="*/ 589 h 619"/>
              <a:gd name="T62" fmla="*/ 73 w 619"/>
              <a:gd name="T63" fmla="*/ 589 h 619"/>
              <a:gd name="T64" fmla="*/ 29 w 619"/>
              <a:gd name="T65" fmla="*/ 545 h 619"/>
              <a:gd name="T66" fmla="*/ 73 w 619"/>
              <a:gd name="T67" fmla="*/ 500 h 619"/>
              <a:gd name="T68" fmla="*/ 118 w 619"/>
              <a:gd name="T69" fmla="*/ 545 h 619"/>
              <a:gd name="T70" fmla="*/ 73 w 619"/>
              <a:gd name="T71" fmla="*/ 589 h 619"/>
              <a:gd name="T72" fmla="*/ 471 w 619"/>
              <a:gd name="T73" fmla="*/ 530 h 619"/>
              <a:gd name="T74" fmla="*/ 471 w 619"/>
              <a:gd name="T75" fmla="*/ 530 h 619"/>
              <a:gd name="T76" fmla="*/ 147 w 619"/>
              <a:gd name="T77" fmla="*/ 530 h 619"/>
              <a:gd name="T78" fmla="*/ 88 w 619"/>
              <a:gd name="T79" fmla="*/ 471 h 619"/>
              <a:gd name="T80" fmla="*/ 88 w 619"/>
              <a:gd name="T81" fmla="*/ 147 h 619"/>
              <a:gd name="T82" fmla="*/ 147 w 619"/>
              <a:gd name="T83" fmla="*/ 88 h 619"/>
              <a:gd name="T84" fmla="*/ 471 w 619"/>
              <a:gd name="T85" fmla="*/ 88 h 619"/>
              <a:gd name="T86" fmla="*/ 530 w 619"/>
              <a:gd name="T87" fmla="*/ 147 h 619"/>
              <a:gd name="T88" fmla="*/ 530 w 619"/>
              <a:gd name="T89" fmla="*/ 471 h 619"/>
              <a:gd name="T90" fmla="*/ 471 w 619"/>
              <a:gd name="T91" fmla="*/ 530 h 619"/>
              <a:gd name="T92" fmla="*/ 545 w 619"/>
              <a:gd name="T93" fmla="*/ 589 h 619"/>
              <a:gd name="T94" fmla="*/ 545 w 619"/>
              <a:gd name="T95" fmla="*/ 589 h 619"/>
              <a:gd name="T96" fmla="*/ 500 w 619"/>
              <a:gd name="T97" fmla="*/ 545 h 619"/>
              <a:gd name="T98" fmla="*/ 545 w 619"/>
              <a:gd name="T99" fmla="*/ 500 h 619"/>
              <a:gd name="T100" fmla="*/ 589 w 619"/>
              <a:gd name="T101" fmla="*/ 545 h 619"/>
              <a:gd name="T102" fmla="*/ 545 w 619"/>
              <a:gd name="T103" fmla="*/ 589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19" h="619">
                <a:moveTo>
                  <a:pt x="559" y="471"/>
                </a:moveTo>
                <a:lnTo>
                  <a:pt x="559" y="471"/>
                </a:lnTo>
                <a:cubicBezTo>
                  <a:pt x="559" y="147"/>
                  <a:pt x="559" y="147"/>
                  <a:pt x="559" y="147"/>
                </a:cubicBezTo>
                <a:cubicBezTo>
                  <a:pt x="603" y="147"/>
                  <a:pt x="618" y="103"/>
                  <a:pt x="618" y="73"/>
                </a:cubicBezTo>
                <a:cubicBezTo>
                  <a:pt x="618" y="29"/>
                  <a:pt x="589" y="0"/>
                  <a:pt x="545" y="0"/>
                </a:cubicBezTo>
                <a:cubicBezTo>
                  <a:pt x="515" y="0"/>
                  <a:pt x="471" y="15"/>
                  <a:pt x="471" y="59"/>
                </a:cubicBezTo>
                <a:cubicBezTo>
                  <a:pt x="147" y="59"/>
                  <a:pt x="147" y="59"/>
                  <a:pt x="147" y="59"/>
                </a:cubicBezTo>
                <a:cubicBezTo>
                  <a:pt x="147" y="15"/>
                  <a:pt x="103" y="0"/>
                  <a:pt x="73" y="0"/>
                </a:cubicBezTo>
                <a:cubicBezTo>
                  <a:pt x="29" y="0"/>
                  <a:pt x="0" y="29"/>
                  <a:pt x="0" y="73"/>
                </a:cubicBezTo>
                <a:cubicBezTo>
                  <a:pt x="0" y="103"/>
                  <a:pt x="15" y="147"/>
                  <a:pt x="59" y="147"/>
                </a:cubicBezTo>
                <a:cubicBezTo>
                  <a:pt x="59" y="471"/>
                  <a:pt x="59" y="471"/>
                  <a:pt x="59" y="471"/>
                </a:cubicBezTo>
                <a:cubicBezTo>
                  <a:pt x="15" y="471"/>
                  <a:pt x="0" y="515"/>
                  <a:pt x="0" y="545"/>
                </a:cubicBezTo>
                <a:cubicBezTo>
                  <a:pt x="0" y="589"/>
                  <a:pt x="29" y="618"/>
                  <a:pt x="73" y="618"/>
                </a:cubicBezTo>
                <a:cubicBezTo>
                  <a:pt x="103" y="618"/>
                  <a:pt x="147" y="603"/>
                  <a:pt x="147" y="559"/>
                </a:cubicBezTo>
                <a:cubicBezTo>
                  <a:pt x="471" y="559"/>
                  <a:pt x="471" y="559"/>
                  <a:pt x="471" y="559"/>
                </a:cubicBezTo>
                <a:cubicBezTo>
                  <a:pt x="471" y="603"/>
                  <a:pt x="515" y="618"/>
                  <a:pt x="545" y="618"/>
                </a:cubicBezTo>
                <a:cubicBezTo>
                  <a:pt x="589" y="618"/>
                  <a:pt x="618" y="589"/>
                  <a:pt x="618" y="545"/>
                </a:cubicBezTo>
                <a:cubicBezTo>
                  <a:pt x="618" y="515"/>
                  <a:pt x="603" y="471"/>
                  <a:pt x="559" y="471"/>
                </a:cubicBezTo>
                <a:close/>
                <a:moveTo>
                  <a:pt x="545" y="29"/>
                </a:moveTo>
                <a:lnTo>
                  <a:pt x="545" y="29"/>
                </a:lnTo>
                <a:cubicBezTo>
                  <a:pt x="559" y="29"/>
                  <a:pt x="589" y="59"/>
                  <a:pt x="589" y="73"/>
                </a:cubicBezTo>
                <a:cubicBezTo>
                  <a:pt x="589" y="88"/>
                  <a:pt x="559" y="118"/>
                  <a:pt x="545" y="118"/>
                </a:cubicBezTo>
                <a:cubicBezTo>
                  <a:pt x="530" y="118"/>
                  <a:pt x="500" y="88"/>
                  <a:pt x="500" y="73"/>
                </a:cubicBezTo>
                <a:cubicBezTo>
                  <a:pt x="500" y="59"/>
                  <a:pt x="530" y="29"/>
                  <a:pt x="545" y="29"/>
                </a:cubicBezTo>
                <a:close/>
                <a:moveTo>
                  <a:pt x="29" y="73"/>
                </a:moveTo>
                <a:lnTo>
                  <a:pt x="29" y="73"/>
                </a:lnTo>
                <a:cubicBezTo>
                  <a:pt x="29" y="59"/>
                  <a:pt x="59" y="29"/>
                  <a:pt x="73" y="29"/>
                </a:cubicBezTo>
                <a:cubicBezTo>
                  <a:pt x="88" y="29"/>
                  <a:pt x="118" y="59"/>
                  <a:pt x="118" y="73"/>
                </a:cubicBezTo>
                <a:cubicBezTo>
                  <a:pt x="118" y="88"/>
                  <a:pt x="88" y="118"/>
                  <a:pt x="73" y="118"/>
                </a:cubicBezTo>
                <a:cubicBezTo>
                  <a:pt x="59" y="118"/>
                  <a:pt x="29" y="88"/>
                  <a:pt x="29" y="73"/>
                </a:cubicBezTo>
                <a:close/>
                <a:moveTo>
                  <a:pt x="73" y="589"/>
                </a:moveTo>
                <a:lnTo>
                  <a:pt x="73" y="589"/>
                </a:lnTo>
                <a:cubicBezTo>
                  <a:pt x="59" y="589"/>
                  <a:pt x="29" y="559"/>
                  <a:pt x="29" y="545"/>
                </a:cubicBezTo>
                <a:cubicBezTo>
                  <a:pt x="29" y="530"/>
                  <a:pt x="59" y="500"/>
                  <a:pt x="73" y="500"/>
                </a:cubicBezTo>
                <a:cubicBezTo>
                  <a:pt x="88" y="500"/>
                  <a:pt x="118" y="530"/>
                  <a:pt x="118" y="545"/>
                </a:cubicBezTo>
                <a:cubicBezTo>
                  <a:pt x="118" y="559"/>
                  <a:pt x="88" y="589"/>
                  <a:pt x="73" y="589"/>
                </a:cubicBezTo>
                <a:close/>
                <a:moveTo>
                  <a:pt x="471" y="530"/>
                </a:moveTo>
                <a:lnTo>
                  <a:pt x="471" y="530"/>
                </a:lnTo>
                <a:cubicBezTo>
                  <a:pt x="147" y="530"/>
                  <a:pt x="147" y="530"/>
                  <a:pt x="147" y="530"/>
                </a:cubicBezTo>
                <a:cubicBezTo>
                  <a:pt x="147" y="500"/>
                  <a:pt x="118" y="471"/>
                  <a:pt x="88" y="471"/>
                </a:cubicBezTo>
                <a:cubicBezTo>
                  <a:pt x="88" y="147"/>
                  <a:pt x="88" y="147"/>
                  <a:pt x="88" y="147"/>
                </a:cubicBezTo>
                <a:cubicBezTo>
                  <a:pt x="118" y="147"/>
                  <a:pt x="147" y="118"/>
                  <a:pt x="147" y="88"/>
                </a:cubicBezTo>
                <a:cubicBezTo>
                  <a:pt x="471" y="88"/>
                  <a:pt x="471" y="88"/>
                  <a:pt x="471" y="88"/>
                </a:cubicBezTo>
                <a:cubicBezTo>
                  <a:pt x="471" y="118"/>
                  <a:pt x="500" y="147"/>
                  <a:pt x="530" y="147"/>
                </a:cubicBezTo>
                <a:cubicBezTo>
                  <a:pt x="530" y="471"/>
                  <a:pt x="530" y="471"/>
                  <a:pt x="530" y="471"/>
                </a:cubicBezTo>
                <a:cubicBezTo>
                  <a:pt x="500" y="471"/>
                  <a:pt x="471" y="500"/>
                  <a:pt x="471" y="530"/>
                </a:cubicBezTo>
                <a:close/>
                <a:moveTo>
                  <a:pt x="545" y="589"/>
                </a:moveTo>
                <a:lnTo>
                  <a:pt x="545" y="589"/>
                </a:lnTo>
                <a:cubicBezTo>
                  <a:pt x="530" y="589"/>
                  <a:pt x="500" y="559"/>
                  <a:pt x="500" y="545"/>
                </a:cubicBezTo>
                <a:cubicBezTo>
                  <a:pt x="500" y="530"/>
                  <a:pt x="530" y="500"/>
                  <a:pt x="545" y="500"/>
                </a:cubicBezTo>
                <a:cubicBezTo>
                  <a:pt x="559" y="500"/>
                  <a:pt x="589" y="530"/>
                  <a:pt x="589" y="545"/>
                </a:cubicBezTo>
                <a:cubicBezTo>
                  <a:pt x="589" y="559"/>
                  <a:pt x="559" y="589"/>
                  <a:pt x="545" y="589"/>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70" name="Freeform 69">
            <a:extLst>
              <a:ext uri="{FF2B5EF4-FFF2-40B4-BE49-F238E27FC236}">
                <a16:creationId xmlns="" xmlns:a16="http://schemas.microsoft.com/office/drawing/2014/main" id="{850A5F33-B722-4281-BF6D-A418FE865421}"/>
              </a:ext>
            </a:extLst>
          </p:cNvPr>
          <p:cNvSpPr>
            <a:spLocks noChangeArrowheads="1"/>
          </p:cNvSpPr>
          <p:nvPr/>
        </p:nvSpPr>
        <p:spPr bwMode="auto">
          <a:xfrm>
            <a:off x="7507450" y="1866899"/>
            <a:ext cx="228540" cy="203201"/>
          </a:xfrm>
          <a:custGeom>
            <a:avLst/>
            <a:gdLst>
              <a:gd name="T0" fmla="*/ 30 w 399"/>
              <a:gd name="T1" fmla="*/ 44 h 354"/>
              <a:gd name="T2" fmla="*/ 30 w 399"/>
              <a:gd name="T3" fmla="*/ 44 h 354"/>
              <a:gd name="T4" fmla="*/ 383 w 399"/>
              <a:gd name="T5" fmla="*/ 44 h 354"/>
              <a:gd name="T6" fmla="*/ 398 w 399"/>
              <a:gd name="T7" fmla="*/ 30 h 354"/>
              <a:gd name="T8" fmla="*/ 383 w 399"/>
              <a:gd name="T9" fmla="*/ 0 h 354"/>
              <a:gd name="T10" fmla="*/ 30 w 399"/>
              <a:gd name="T11" fmla="*/ 0 h 354"/>
              <a:gd name="T12" fmla="*/ 0 w 399"/>
              <a:gd name="T13" fmla="*/ 30 h 354"/>
              <a:gd name="T14" fmla="*/ 30 w 399"/>
              <a:gd name="T15" fmla="*/ 44 h 354"/>
              <a:gd name="T16" fmla="*/ 383 w 399"/>
              <a:gd name="T17" fmla="*/ 324 h 354"/>
              <a:gd name="T18" fmla="*/ 383 w 399"/>
              <a:gd name="T19" fmla="*/ 324 h 354"/>
              <a:gd name="T20" fmla="*/ 30 w 399"/>
              <a:gd name="T21" fmla="*/ 324 h 354"/>
              <a:gd name="T22" fmla="*/ 0 w 399"/>
              <a:gd name="T23" fmla="*/ 339 h 354"/>
              <a:gd name="T24" fmla="*/ 30 w 399"/>
              <a:gd name="T25" fmla="*/ 353 h 354"/>
              <a:gd name="T26" fmla="*/ 383 w 399"/>
              <a:gd name="T27" fmla="*/ 353 h 354"/>
              <a:gd name="T28" fmla="*/ 398 w 399"/>
              <a:gd name="T29" fmla="*/ 339 h 354"/>
              <a:gd name="T30" fmla="*/ 383 w 399"/>
              <a:gd name="T31" fmla="*/ 324 h 354"/>
              <a:gd name="T32" fmla="*/ 383 w 399"/>
              <a:gd name="T33" fmla="*/ 162 h 354"/>
              <a:gd name="T34" fmla="*/ 383 w 399"/>
              <a:gd name="T35" fmla="*/ 162 h 354"/>
              <a:gd name="T36" fmla="*/ 30 w 399"/>
              <a:gd name="T37" fmla="*/ 162 h 354"/>
              <a:gd name="T38" fmla="*/ 0 w 399"/>
              <a:gd name="T39" fmla="*/ 177 h 354"/>
              <a:gd name="T40" fmla="*/ 30 w 399"/>
              <a:gd name="T41" fmla="*/ 206 h 354"/>
              <a:gd name="T42" fmla="*/ 383 w 399"/>
              <a:gd name="T43" fmla="*/ 206 h 354"/>
              <a:gd name="T44" fmla="*/ 398 w 399"/>
              <a:gd name="T45" fmla="*/ 177 h 354"/>
              <a:gd name="T46" fmla="*/ 383 w 399"/>
              <a:gd name="T47" fmla="*/ 162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99" h="354">
                <a:moveTo>
                  <a:pt x="30" y="44"/>
                </a:moveTo>
                <a:lnTo>
                  <a:pt x="30" y="44"/>
                </a:lnTo>
                <a:cubicBezTo>
                  <a:pt x="383" y="44"/>
                  <a:pt x="383" y="44"/>
                  <a:pt x="383" y="44"/>
                </a:cubicBezTo>
                <a:lnTo>
                  <a:pt x="398" y="30"/>
                </a:lnTo>
                <a:cubicBezTo>
                  <a:pt x="398" y="15"/>
                  <a:pt x="383" y="0"/>
                  <a:pt x="383" y="0"/>
                </a:cubicBezTo>
                <a:cubicBezTo>
                  <a:pt x="30" y="0"/>
                  <a:pt x="30" y="0"/>
                  <a:pt x="30" y="0"/>
                </a:cubicBezTo>
                <a:cubicBezTo>
                  <a:pt x="15" y="0"/>
                  <a:pt x="0" y="15"/>
                  <a:pt x="0" y="30"/>
                </a:cubicBezTo>
                <a:cubicBezTo>
                  <a:pt x="0" y="30"/>
                  <a:pt x="15" y="44"/>
                  <a:pt x="30" y="44"/>
                </a:cubicBezTo>
                <a:close/>
                <a:moveTo>
                  <a:pt x="383" y="324"/>
                </a:moveTo>
                <a:lnTo>
                  <a:pt x="383" y="324"/>
                </a:lnTo>
                <a:cubicBezTo>
                  <a:pt x="30" y="324"/>
                  <a:pt x="30" y="324"/>
                  <a:pt x="30" y="324"/>
                </a:cubicBezTo>
                <a:cubicBezTo>
                  <a:pt x="15" y="324"/>
                  <a:pt x="0" y="324"/>
                  <a:pt x="0" y="339"/>
                </a:cubicBezTo>
                <a:cubicBezTo>
                  <a:pt x="0" y="353"/>
                  <a:pt x="15" y="353"/>
                  <a:pt x="30" y="353"/>
                </a:cubicBezTo>
                <a:cubicBezTo>
                  <a:pt x="383" y="353"/>
                  <a:pt x="383" y="353"/>
                  <a:pt x="383" y="353"/>
                </a:cubicBezTo>
                <a:cubicBezTo>
                  <a:pt x="383" y="353"/>
                  <a:pt x="398" y="353"/>
                  <a:pt x="398" y="339"/>
                </a:cubicBezTo>
                <a:cubicBezTo>
                  <a:pt x="398" y="324"/>
                  <a:pt x="383" y="324"/>
                  <a:pt x="383" y="324"/>
                </a:cubicBezTo>
                <a:close/>
                <a:moveTo>
                  <a:pt x="383" y="162"/>
                </a:moveTo>
                <a:lnTo>
                  <a:pt x="383" y="162"/>
                </a:lnTo>
                <a:cubicBezTo>
                  <a:pt x="30" y="162"/>
                  <a:pt x="30" y="162"/>
                  <a:pt x="30" y="162"/>
                </a:cubicBezTo>
                <a:cubicBezTo>
                  <a:pt x="15" y="162"/>
                  <a:pt x="0" y="177"/>
                  <a:pt x="0" y="177"/>
                </a:cubicBezTo>
                <a:cubicBezTo>
                  <a:pt x="0" y="192"/>
                  <a:pt x="15" y="206"/>
                  <a:pt x="30" y="206"/>
                </a:cubicBezTo>
                <a:cubicBezTo>
                  <a:pt x="383" y="206"/>
                  <a:pt x="383" y="206"/>
                  <a:pt x="383" y="206"/>
                </a:cubicBezTo>
                <a:cubicBezTo>
                  <a:pt x="383" y="206"/>
                  <a:pt x="398" y="192"/>
                  <a:pt x="398" y="177"/>
                </a:cubicBezTo>
                <a:lnTo>
                  <a:pt x="383" y="162"/>
                </a:ln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71" name="Freeform 70">
            <a:extLst>
              <a:ext uri="{FF2B5EF4-FFF2-40B4-BE49-F238E27FC236}">
                <a16:creationId xmlns="" xmlns:a16="http://schemas.microsoft.com/office/drawing/2014/main" id="{38E2237B-AF2C-4810-B1F1-C6B4D671E274}"/>
              </a:ext>
            </a:extLst>
          </p:cNvPr>
          <p:cNvSpPr>
            <a:spLocks noChangeArrowheads="1"/>
          </p:cNvSpPr>
          <p:nvPr/>
        </p:nvSpPr>
        <p:spPr bwMode="auto">
          <a:xfrm>
            <a:off x="6855687" y="1782233"/>
            <a:ext cx="366087" cy="357717"/>
          </a:xfrm>
          <a:custGeom>
            <a:avLst/>
            <a:gdLst>
              <a:gd name="T0" fmla="*/ 633 w 634"/>
              <a:gd name="T1" fmla="*/ 235 h 619"/>
              <a:gd name="T2" fmla="*/ 412 w 634"/>
              <a:gd name="T3" fmla="*/ 206 h 619"/>
              <a:gd name="T4" fmla="*/ 309 w 634"/>
              <a:gd name="T5" fmla="*/ 0 h 619"/>
              <a:gd name="T6" fmla="*/ 220 w 634"/>
              <a:gd name="T7" fmla="*/ 206 h 619"/>
              <a:gd name="T8" fmla="*/ 0 w 634"/>
              <a:gd name="T9" fmla="*/ 235 h 619"/>
              <a:gd name="T10" fmla="*/ 162 w 634"/>
              <a:gd name="T11" fmla="*/ 398 h 619"/>
              <a:gd name="T12" fmla="*/ 117 w 634"/>
              <a:gd name="T13" fmla="*/ 618 h 619"/>
              <a:gd name="T14" fmla="*/ 309 w 634"/>
              <a:gd name="T15" fmla="*/ 515 h 619"/>
              <a:gd name="T16" fmla="*/ 515 w 634"/>
              <a:gd name="T17" fmla="*/ 618 h 619"/>
              <a:gd name="T18" fmla="*/ 471 w 634"/>
              <a:gd name="T19" fmla="*/ 398 h 619"/>
              <a:gd name="T20" fmla="*/ 633 w 634"/>
              <a:gd name="T21" fmla="*/ 235 h 619"/>
              <a:gd name="T22" fmla="*/ 309 w 634"/>
              <a:gd name="T23" fmla="*/ 471 h 619"/>
              <a:gd name="T24" fmla="*/ 162 w 634"/>
              <a:gd name="T25" fmla="*/ 545 h 619"/>
              <a:gd name="T26" fmla="*/ 191 w 634"/>
              <a:gd name="T27" fmla="*/ 382 h 619"/>
              <a:gd name="T28" fmla="*/ 73 w 634"/>
              <a:gd name="T29" fmla="*/ 265 h 619"/>
              <a:gd name="T30" fmla="*/ 235 w 634"/>
              <a:gd name="T31" fmla="*/ 235 h 619"/>
              <a:gd name="T32" fmla="*/ 309 w 634"/>
              <a:gd name="T33" fmla="*/ 73 h 619"/>
              <a:gd name="T34" fmla="*/ 383 w 634"/>
              <a:gd name="T35" fmla="*/ 235 h 619"/>
              <a:gd name="T36" fmla="*/ 559 w 634"/>
              <a:gd name="T37" fmla="*/ 265 h 619"/>
              <a:gd name="T38" fmla="*/ 426 w 634"/>
              <a:gd name="T39" fmla="*/ 382 h 619"/>
              <a:gd name="T40" fmla="*/ 456 w 634"/>
              <a:gd name="T41" fmla="*/ 559 h 619"/>
              <a:gd name="T42" fmla="*/ 309 w 634"/>
              <a:gd name="T43" fmla="*/ 471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34" h="619">
                <a:moveTo>
                  <a:pt x="633" y="235"/>
                </a:moveTo>
                <a:lnTo>
                  <a:pt x="412" y="206"/>
                </a:lnTo>
                <a:lnTo>
                  <a:pt x="309" y="0"/>
                </a:lnTo>
                <a:lnTo>
                  <a:pt x="220" y="206"/>
                </a:lnTo>
                <a:lnTo>
                  <a:pt x="0" y="235"/>
                </a:lnTo>
                <a:lnTo>
                  <a:pt x="162" y="398"/>
                </a:lnTo>
                <a:lnTo>
                  <a:pt x="117" y="618"/>
                </a:lnTo>
                <a:lnTo>
                  <a:pt x="309" y="515"/>
                </a:lnTo>
                <a:lnTo>
                  <a:pt x="515" y="618"/>
                </a:lnTo>
                <a:lnTo>
                  <a:pt x="471" y="398"/>
                </a:lnTo>
                <a:lnTo>
                  <a:pt x="633" y="235"/>
                </a:lnTo>
                <a:close/>
                <a:moveTo>
                  <a:pt x="309" y="471"/>
                </a:moveTo>
                <a:lnTo>
                  <a:pt x="162" y="545"/>
                </a:lnTo>
                <a:lnTo>
                  <a:pt x="191" y="382"/>
                </a:lnTo>
                <a:lnTo>
                  <a:pt x="73" y="265"/>
                </a:lnTo>
                <a:lnTo>
                  <a:pt x="235" y="235"/>
                </a:lnTo>
                <a:lnTo>
                  <a:pt x="309" y="73"/>
                </a:lnTo>
                <a:lnTo>
                  <a:pt x="383" y="235"/>
                </a:lnTo>
                <a:lnTo>
                  <a:pt x="559" y="265"/>
                </a:lnTo>
                <a:lnTo>
                  <a:pt x="426" y="382"/>
                </a:lnTo>
                <a:lnTo>
                  <a:pt x="456" y="559"/>
                </a:lnTo>
                <a:lnTo>
                  <a:pt x="309" y="471"/>
                </a:ln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72" name="Freeform 71">
            <a:extLst>
              <a:ext uri="{FF2B5EF4-FFF2-40B4-BE49-F238E27FC236}">
                <a16:creationId xmlns="" xmlns:a16="http://schemas.microsoft.com/office/drawing/2014/main" id="{89DBF644-286E-4876-BA09-E435B7CD2589}"/>
              </a:ext>
            </a:extLst>
          </p:cNvPr>
          <p:cNvSpPr>
            <a:spLocks noChangeArrowheads="1"/>
          </p:cNvSpPr>
          <p:nvPr/>
        </p:nvSpPr>
        <p:spPr bwMode="auto">
          <a:xfrm>
            <a:off x="6267407" y="1790700"/>
            <a:ext cx="355508" cy="349251"/>
          </a:xfrm>
          <a:custGeom>
            <a:avLst/>
            <a:gdLst>
              <a:gd name="T0" fmla="*/ 471 w 619"/>
              <a:gd name="T1" fmla="*/ 0 h 604"/>
              <a:gd name="T2" fmla="*/ 471 w 619"/>
              <a:gd name="T3" fmla="*/ 0 h 604"/>
              <a:gd name="T4" fmla="*/ 309 w 619"/>
              <a:gd name="T5" fmla="*/ 73 h 604"/>
              <a:gd name="T6" fmla="*/ 147 w 619"/>
              <a:gd name="T7" fmla="*/ 0 h 604"/>
              <a:gd name="T8" fmla="*/ 0 w 619"/>
              <a:gd name="T9" fmla="*/ 162 h 604"/>
              <a:gd name="T10" fmla="*/ 29 w 619"/>
              <a:gd name="T11" fmla="*/ 279 h 604"/>
              <a:gd name="T12" fmla="*/ 280 w 619"/>
              <a:gd name="T13" fmla="*/ 574 h 604"/>
              <a:gd name="T14" fmla="*/ 339 w 619"/>
              <a:gd name="T15" fmla="*/ 574 h 604"/>
              <a:gd name="T16" fmla="*/ 589 w 619"/>
              <a:gd name="T17" fmla="*/ 279 h 604"/>
              <a:gd name="T18" fmla="*/ 618 w 619"/>
              <a:gd name="T19" fmla="*/ 162 h 604"/>
              <a:gd name="T20" fmla="*/ 471 w 619"/>
              <a:gd name="T21" fmla="*/ 0 h 604"/>
              <a:gd name="T22" fmla="*/ 544 w 619"/>
              <a:gd name="T23" fmla="*/ 265 h 604"/>
              <a:gd name="T24" fmla="*/ 544 w 619"/>
              <a:gd name="T25" fmla="*/ 265 h 604"/>
              <a:gd name="T26" fmla="*/ 309 w 619"/>
              <a:gd name="T27" fmla="*/ 544 h 604"/>
              <a:gd name="T28" fmla="*/ 73 w 619"/>
              <a:gd name="T29" fmla="*/ 265 h 604"/>
              <a:gd name="T30" fmla="*/ 29 w 619"/>
              <a:gd name="T31" fmla="*/ 162 h 604"/>
              <a:gd name="T32" fmla="*/ 147 w 619"/>
              <a:gd name="T33" fmla="*/ 29 h 604"/>
              <a:gd name="T34" fmla="*/ 309 w 619"/>
              <a:gd name="T35" fmla="*/ 132 h 604"/>
              <a:gd name="T36" fmla="*/ 471 w 619"/>
              <a:gd name="T37" fmla="*/ 29 h 604"/>
              <a:gd name="T38" fmla="*/ 589 w 619"/>
              <a:gd name="T39" fmla="*/ 162 h 604"/>
              <a:gd name="T40" fmla="*/ 544 w 619"/>
              <a:gd name="T41" fmla="*/ 265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19" h="604">
                <a:moveTo>
                  <a:pt x="471" y="0"/>
                </a:moveTo>
                <a:lnTo>
                  <a:pt x="471" y="0"/>
                </a:lnTo>
                <a:cubicBezTo>
                  <a:pt x="397" y="0"/>
                  <a:pt x="353" y="44"/>
                  <a:pt x="309" y="73"/>
                </a:cubicBezTo>
                <a:cubicBezTo>
                  <a:pt x="265" y="29"/>
                  <a:pt x="221" y="0"/>
                  <a:pt x="147" y="0"/>
                </a:cubicBezTo>
                <a:cubicBezTo>
                  <a:pt x="59" y="0"/>
                  <a:pt x="0" y="73"/>
                  <a:pt x="0" y="162"/>
                </a:cubicBezTo>
                <a:cubicBezTo>
                  <a:pt x="0" y="206"/>
                  <a:pt x="15" y="250"/>
                  <a:pt x="29" y="279"/>
                </a:cubicBezTo>
                <a:cubicBezTo>
                  <a:pt x="280" y="574"/>
                  <a:pt x="280" y="574"/>
                  <a:pt x="280" y="574"/>
                </a:cubicBezTo>
                <a:cubicBezTo>
                  <a:pt x="309" y="603"/>
                  <a:pt x="309" y="603"/>
                  <a:pt x="339" y="574"/>
                </a:cubicBezTo>
                <a:cubicBezTo>
                  <a:pt x="589" y="279"/>
                  <a:pt x="589" y="279"/>
                  <a:pt x="589" y="279"/>
                </a:cubicBezTo>
                <a:cubicBezTo>
                  <a:pt x="603" y="250"/>
                  <a:pt x="618" y="206"/>
                  <a:pt x="618" y="162"/>
                </a:cubicBezTo>
                <a:cubicBezTo>
                  <a:pt x="618" y="73"/>
                  <a:pt x="559" y="0"/>
                  <a:pt x="471" y="0"/>
                </a:cubicBezTo>
                <a:close/>
                <a:moveTo>
                  <a:pt x="544" y="265"/>
                </a:moveTo>
                <a:lnTo>
                  <a:pt x="544" y="265"/>
                </a:lnTo>
                <a:cubicBezTo>
                  <a:pt x="309" y="544"/>
                  <a:pt x="309" y="544"/>
                  <a:pt x="309" y="544"/>
                </a:cubicBezTo>
                <a:cubicBezTo>
                  <a:pt x="73" y="265"/>
                  <a:pt x="73" y="265"/>
                  <a:pt x="73" y="265"/>
                </a:cubicBezTo>
                <a:cubicBezTo>
                  <a:pt x="44" y="235"/>
                  <a:pt x="29" y="206"/>
                  <a:pt x="29" y="162"/>
                </a:cubicBezTo>
                <a:cubicBezTo>
                  <a:pt x="29" y="103"/>
                  <a:pt x="88" y="44"/>
                  <a:pt x="147" y="29"/>
                </a:cubicBezTo>
                <a:cubicBezTo>
                  <a:pt x="206" y="29"/>
                  <a:pt x="280" y="88"/>
                  <a:pt x="309" y="132"/>
                </a:cubicBezTo>
                <a:cubicBezTo>
                  <a:pt x="339" y="103"/>
                  <a:pt x="412" y="29"/>
                  <a:pt x="471" y="29"/>
                </a:cubicBezTo>
                <a:cubicBezTo>
                  <a:pt x="530" y="29"/>
                  <a:pt x="589" y="103"/>
                  <a:pt x="589" y="162"/>
                </a:cubicBezTo>
                <a:cubicBezTo>
                  <a:pt x="589" y="206"/>
                  <a:pt x="574" y="235"/>
                  <a:pt x="544" y="265"/>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73" name="Freeform 72">
            <a:extLst>
              <a:ext uri="{FF2B5EF4-FFF2-40B4-BE49-F238E27FC236}">
                <a16:creationId xmlns="" xmlns:a16="http://schemas.microsoft.com/office/drawing/2014/main" id="{B32445ED-A18B-499C-BEF7-3FDA4FDBC309}"/>
              </a:ext>
            </a:extLst>
          </p:cNvPr>
          <p:cNvSpPr>
            <a:spLocks noChangeArrowheads="1"/>
          </p:cNvSpPr>
          <p:nvPr/>
        </p:nvSpPr>
        <p:spPr bwMode="auto">
          <a:xfrm>
            <a:off x="11614829" y="1187451"/>
            <a:ext cx="253934" cy="366183"/>
          </a:xfrm>
          <a:custGeom>
            <a:avLst/>
            <a:gdLst>
              <a:gd name="T0" fmla="*/ 221 w 443"/>
              <a:gd name="T1" fmla="*/ 324 h 634"/>
              <a:gd name="T2" fmla="*/ 221 w 443"/>
              <a:gd name="T3" fmla="*/ 324 h 634"/>
              <a:gd name="T4" fmla="*/ 442 w 443"/>
              <a:gd name="T5" fmla="*/ 30 h 634"/>
              <a:gd name="T6" fmla="*/ 324 w 443"/>
              <a:gd name="T7" fmla="*/ 0 h 634"/>
              <a:gd name="T8" fmla="*/ 0 w 443"/>
              <a:gd name="T9" fmla="*/ 324 h 634"/>
              <a:gd name="T10" fmla="*/ 324 w 443"/>
              <a:gd name="T11" fmla="*/ 633 h 634"/>
              <a:gd name="T12" fmla="*/ 442 w 443"/>
              <a:gd name="T13" fmla="*/ 619 h 634"/>
              <a:gd name="T14" fmla="*/ 221 w 443"/>
              <a:gd name="T15" fmla="*/ 324 h 634"/>
              <a:gd name="T16" fmla="*/ 280 w 443"/>
              <a:gd name="T17" fmla="*/ 589 h 634"/>
              <a:gd name="T18" fmla="*/ 280 w 443"/>
              <a:gd name="T19" fmla="*/ 589 h 634"/>
              <a:gd name="T20" fmla="*/ 44 w 443"/>
              <a:gd name="T21" fmla="*/ 324 h 634"/>
              <a:gd name="T22" fmla="*/ 280 w 443"/>
              <a:gd name="T23" fmla="*/ 44 h 634"/>
              <a:gd name="T24" fmla="*/ 324 w 443"/>
              <a:gd name="T25" fmla="*/ 44 h 634"/>
              <a:gd name="T26" fmla="*/ 192 w 443"/>
              <a:gd name="T27" fmla="*/ 324 h 634"/>
              <a:gd name="T28" fmla="*/ 324 w 443"/>
              <a:gd name="T29" fmla="*/ 589 h 634"/>
              <a:gd name="T30" fmla="*/ 280 w 443"/>
              <a:gd name="T31" fmla="*/ 589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43" h="634">
                <a:moveTo>
                  <a:pt x="221" y="324"/>
                </a:moveTo>
                <a:lnTo>
                  <a:pt x="221" y="324"/>
                </a:lnTo>
                <a:cubicBezTo>
                  <a:pt x="221" y="177"/>
                  <a:pt x="310" y="74"/>
                  <a:pt x="442" y="30"/>
                </a:cubicBezTo>
                <a:cubicBezTo>
                  <a:pt x="398" y="15"/>
                  <a:pt x="369" y="0"/>
                  <a:pt x="324" y="0"/>
                </a:cubicBezTo>
                <a:cubicBezTo>
                  <a:pt x="148" y="0"/>
                  <a:pt x="0" y="148"/>
                  <a:pt x="0" y="324"/>
                </a:cubicBezTo>
                <a:cubicBezTo>
                  <a:pt x="0" y="486"/>
                  <a:pt x="148" y="633"/>
                  <a:pt x="324" y="633"/>
                </a:cubicBezTo>
                <a:cubicBezTo>
                  <a:pt x="369" y="633"/>
                  <a:pt x="398" y="633"/>
                  <a:pt x="442" y="619"/>
                </a:cubicBezTo>
                <a:cubicBezTo>
                  <a:pt x="310" y="574"/>
                  <a:pt x="221" y="457"/>
                  <a:pt x="221" y="324"/>
                </a:cubicBezTo>
                <a:close/>
                <a:moveTo>
                  <a:pt x="280" y="589"/>
                </a:moveTo>
                <a:lnTo>
                  <a:pt x="280" y="589"/>
                </a:lnTo>
                <a:cubicBezTo>
                  <a:pt x="192" y="589"/>
                  <a:pt x="44" y="471"/>
                  <a:pt x="44" y="324"/>
                </a:cubicBezTo>
                <a:cubicBezTo>
                  <a:pt x="44" y="162"/>
                  <a:pt x="192" y="59"/>
                  <a:pt x="280" y="44"/>
                </a:cubicBezTo>
                <a:cubicBezTo>
                  <a:pt x="310" y="44"/>
                  <a:pt x="295" y="44"/>
                  <a:pt x="324" y="44"/>
                </a:cubicBezTo>
                <a:cubicBezTo>
                  <a:pt x="265" y="89"/>
                  <a:pt x="192" y="206"/>
                  <a:pt x="192" y="324"/>
                </a:cubicBezTo>
                <a:cubicBezTo>
                  <a:pt x="192" y="442"/>
                  <a:pt x="236" y="545"/>
                  <a:pt x="324" y="589"/>
                </a:cubicBezTo>
                <a:cubicBezTo>
                  <a:pt x="295" y="589"/>
                  <a:pt x="310" y="589"/>
                  <a:pt x="280" y="589"/>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74" name="Freeform 73">
            <a:extLst>
              <a:ext uri="{FF2B5EF4-FFF2-40B4-BE49-F238E27FC236}">
                <a16:creationId xmlns="" xmlns:a16="http://schemas.microsoft.com/office/drawing/2014/main" id="{51170677-27CB-4CA0-8D88-8C1E3092CBE4}"/>
              </a:ext>
            </a:extLst>
          </p:cNvPr>
          <p:cNvSpPr>
            <a:spLocks noChangeArrowheads="1"/>
          </p:cNvSpPr>
          <p:nvPr/>
        </p:nvSpPr>
        <p:spPr bwMode="auto">
          <a:xfrm>
            <a:off x="10971531" y="1204384"/>
            <a:ext cx="366089" cy="340784"/>
          </a:xfrm>
          <a:custGeom>
            <a:avLst/>
            <a:gdLst>
              <a:gd name="T0" fmla="*/ 339 w 634"/>
              <a:gd name="T1" fmla="*/ 544 h 590"/>
              <a:gd name="T2" fmla="*/ 339 w 634"/>
              <a:gd name="T3" fmla="*/ 544 h 590"/>
              <a:gd name="T4" fmla="*/ 148 w 634"/>
              <a:gd name="T5" fmla="*/ 544 h 590"/>
              <a:gd name="T6" fmla="*/ 118 w 634"/>
              <a:gd name="T7" fmla="*/ 559 h 590"/>
              <a:gd name="T8" fmla="*/ 148 w 634"/>
              <a:gd name="T9" fmla="*/ 589 h 590"/>
              <a:gd name="T10" fmla="*/ 339 w 634"/>
              <a:gd name="T11" fmla="*/ 589 h 590"/>
              <a:gd name="T12" fmla="*/ 354 w 634"/>
              <a:gd name="T13" fmla="*/ 559 h 590"/>
              <a:gd name="T14" fmla="*/ 339 w 634"/>
              <a:gd name="T15" fmla="*/ 544 h 590"/>
              <a:gd name="T16" fmla="*/ 383 w 634"/>
              <a:gd name="T17" fmla="*/ 471 h 590"/>
              <a:gd name="T18" fmla="*/ 383 w 634"/>
              <a:gd name="T19" fmla="*/ 471 h 590"/>
              <a:gd name="T20" fmla="*/ 103 w 634"/>
              <a:gd name="T21" fmla="*/ 471 h 590"/>
              <a:gd name="T22" fmla="*/ 89 w 634"/>
              <a:gd name="T23" fmla="*/ 486 h 590"/>
              <a:gd name="T24" fmla="*/ 103 w 634"/>
              <a:gd name="T25" fmla="*/ 500 h 590"/>
              <a:gd name="T26" fmla="*/ 383 w 634"/>
              <a:gd name="T27" fmla="*/ 500 h 590"/>
              <a:gd name="T28" fmla="*/ 398 w 634"/>
              <a:gd name="T29" fmla="*/ 486 h 590"/>
              <a:gd name="T30" fmla="*/ 383 w 634"/>
              <a:gd name="T31" fmla="*/ 471 h 590"/>
              <a:gd name="T32" fmla="*/ 619 w 634"/>
              <a:gd name="T33" fmla="*/ 382 h 590"/>
              <a:gd name="T34" fmla="*/ 619 w 634"/>
              <a:gd name="T35" fmla="*/ 382 h 590"/>
              <a:gd name="T36" fmla="*/ 324 w 634"/>
              <a:gd name="T37" fmla="*/ 382 h 590"/>
              <a:gd name="T38" fmla="*/ 324 w 634"/>
              <a:gd name="T39" fmla="*/ 323 h 590"/>
              <a:gd name="T40" fmla="*/ 530 w 634"/>
              <a:gd name="T41" fmla="*/ 29 h 590"/>
              <a:gd name="T42" fmla="*/ 383 w 634"/>
              <a:gd name="T43" fmla="*/ 0 h 590"/>
              <a:gd name="T44" fmla="*/ 89 w 634"/>
              <a:gd name="T45" fmla="*/ 294 h 590"/>
              <a:gd name="T46" fmla="*/ 103 w 634"/>
              <a:gd name="T47" fmla="*/ 382 h 590"/>
              <a:gd name="T48" fmla="*/ 30 w 634"/>
              <a:gd name="T49" fmla="*/ 382 h 590"/>
              <a:gd name="T50" fmla="*/ 0 w 634"/>
              <a:gd name="T51" fmla="*/ 412 h 590"/>
              <a:gd name="T52" fmla="*/ 30 w 634"/>
              <a:gd name="T53" fmla="*/ 427 h 590"/>
              <a:gd name="T54" fmla="*/ 619 w 634"/>
              <a:gd name="T55" fmla="*/ 427 h 590"/>
              <a:gd name="T56" fmla="*/ 633 w 634"/>
              <a:gd name="T57" fmla="*/ 412 h 590"/>
              <a:gd name="T58" fmla="*/ 619 w 634"/>
              <a:gd name="T59" fmla="*/ 382 h 590"/>
              <a:gd name="T60" fmla="*/ 148 w 634"/>
              <a:gd name="T61" fmla="*/ 382 h 590"/>
              <a:gd name="T62" fmla="*/ 148 w 634"/>
              <a:gd name="T63" fmla="*/ 382 h 590"/>
              <a:gd name="T64" fmla="*/ 118 w 634"/>
              <a:gd name="T65" fmla="*/ 309 h 590"/>
              <a:gd name="T66" fmla="*/ 280 w 634"/>
              <a:gd name="T67" fmla="*/ 59 h 590"/>
              <a:gd name="T68" fmla="*/ 442 w 634"/>
              <a:gd name="T69" fmla="*/ 29 h 590"/>
              <a:gd name="T70" fmla="*/ 280 w 634"/>
              <a:gd name="T71" fmla="*/ 323 h 590"/>
              <a:gd name="T72" fmla="*/ 280 w 634"/>
              <a:gd name="T73" fmla="*/ 382 h 590"/>
              <a:gd name="T74" fmla="*/ 148 w 634"/>
              <a:gd name="T75" fmla="*/ 382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4" h="590">
                <a:moveTo>
                  <a:pt x="339" y="544"/>
                </a:moveTo>
                <a:lnTo>
                  <a:pt x="339" y="544"/>
                </a:lnTo>
                <a:cubicBezTo>
                  <a:pt x="148" y="544"/>
                  <a:pt x="148" y="544"/>
                  <a:pt x="148" y="544"/>
                </a:cubicBezTo>
                <a:cubicBezTo>
                  <a:pt x="133" y="544"/>
                  <a:pt x="118" y="559"/>
                  <a:pt x="118" y="559"/>
                </a:cubicBezTo>
                <a:cubicBezTo>
                  <a:pt x="118" y="574"/>
                  <a:pt x="133" y="589"/>
                  <a:pt x="148" y="589"/>
                </a:cubicBezTo>
                <a:cubicBezTo>
                  <a:pt x="339" y="589"/>
                  <a:pt x="339" y="589"/>
                  <a:pt x="339" y="589"/>
                </a:cubicBezTo>
                <a:cubicBezTo>
                  <a:pt x="354" y="589"/>
                  <a:pt x="354" y="574"/>
                  <a:pt x="354" y="559"/>
                </a:cubicBezTo>
                <a:cubicBezTo>
                  <a:pt x="354" y="559"/>
                  <a:pt x="354" y="544"/>
                  <a:pt x="339" y="544"/>
                </a:cubicBezTo>
                <a:close/>
                <a:moveTo>
                  <a:pt x="383" y="471"/>
                </a:moveTo>
                <a:lnTo>
                  <a:pt x="383" y="471"/>
                </a:lnTo>
                <a:cubicBezTo>
                  <a:pt x="103" y="471"/>
                  <a:pt x="103" y="471"/>
                  <a:pt x="103" y="471"/>
                </a:cubicBezTo>
                <a:cubicBezTo>
                  <a:pt x="89" y="471"/>
                  <a:pt x="89" y="471"/>
                  <a:pt x="89" y="486"/>
                </a:cubicBezTo>
                <a:cubicBezTo>
                  <a:pt x="89" y="500"/>
                  <a:pt x="89" y="500"/>
                  <a:pt x="103" y="500"/>
                </a:cubicBezTo>
                <a:cubicBezTo>
                  <a:pt x="383" y="500"/>
                  <a:pt x="383" y="500"/>
                  <a:pt x="383" y="500"/>
                </a:cubicBezTo>
                <a:cubicBezTo>
                  <a:pt x="383" y="500"/>
                  <a:pt x="398" y="500"/>
                  <a:pt x="398" y="486"/>
                </a:cubicBezTo>
                <a:cubicBezTo>
                  <a:pt x="398" y="471"/>
                  <a:pt x="383" y="471"/>
                  <a:pt x="383" y="471"/>
                </a:cubicBezTo>
                <a:close/>
                <a:moveTo>
                  <a:pt x="619" y="382"/>
                </a:moveTo>
                <a:lnTo>
                  <a:pt x="619" y="382"/>
                </a:lnTo>
                <a:cubicBezTo>
                  <a:pt x="324" y="382"/>
                  <a:pt x="324" y="382"/>
                  <a:pt x="324" y="382"/>
                </a:cubicBezTo>
                <a:cubicBezTo>
                  <a:pt x="324" y="368"/>
                  <a:pt x="324" y="339"/>
                  <a:pt x="324" y="323"/>
                </a:cubicBezTo>
                <a:cubicBezTo>
                  <a:pt x="324" y="176"/>
                  <a:pt x="412" y="73"/>
                  <a:pt x="530" y="29"/>
                </a:cubicBezTo>
                <a:cubicBezTo>
                  <a:pt x="486" y="14"/>
                  <a:pt x="442" y="0"/>
                  <a:pt x="383" y="0"/>
                </a:cubicBezTo>
                <a:cubicBezTo>
                  <a:pt x="221" y="0"/>
                  <a:pt x="89" y="132"/>
                  <a:pt x="89" y="294"/>
                </a:cubicBezTo>
                <a:cubicBezTo>
                  <a:pt x="89" y="323"/>
                  <a:pt x="89" y="353"/>
                  <a:pt x="103" y="382"/>
                </a:cubicBezTo>
                <a:cubicBezTo>
                  <a:pt x="30" y="382"/>
                  <a:pt x="30" y="382"/>
                  <a:pt x="30" y="382"/>
                </a:cubicBezTo>
                <a:cubicBezTo>
                  <a:pt x="15" y="382"/>
                  <a:pt x="0" y="397"/>
                  <a:pt x="0" y="412"/>
                </a:cubicBezTo>
                <a:cubicBezTo>
                  <a:pt x="0" y="412"/>
                  <a:pt x="15" y="427"/>
                  <a:pt x="30" y="427"/>
                </a:cubicBezTo>
                <a:cubicBezTo>
                  <a:pt x="619" y="427"/>
                  <a:pt x="619" y="427"/>
                  <a:pt x="619" y="427"/>
                </a:cubicBezTo>
                <a:lnTo>
                  <a:pt x="633" y="412"/>
                </a:lnTo>
                <a:cubicBezTo>
                  <a:pt x="633" y="397"/>
                  <a:pt x="619" y="382"/>
                  <a:pt x="619" y="382"/>
                </a:cubicBezTo>
                <a:close/>
                <a:moveTo>
                  <a:pt x="148" y="382"/>
                </a:moveTo>
                <a:lnTo>
                  <a:pt x="148" y="382"/>
                </a:lnTo>
                <a:cubicBezTo>
                  <a:pt x="133" y="353"/>
                  <a:pt x="118" y="339"/>
                  <a:pt x="118" y="309"/>
                </a:cubicBezTo>
                <a:cubicBezTo>
                  <a:pt x="118" y="147"/>
                  <a:pt x="207" y="88"/>
                  <a:pt x="280" y="59"/>
                </a:cubicBezTo>
                <a:cubicBezTo>
                  <a:pt x="339" y="29"/>
                  <a:pt x="398" y="29"/>
                  <a:pt x="442" y="29"/>
                </a:cubicBezTo>
                <a:cubicBezTo>
                  <a:pt x="354" y="73"/>
                  <a:pt x="280" y="191"/>
                  <a:pt x="280" y="323"/>
                </a:cubicBezTo>
                <a:cubicBezTo>
                  <a:pt x="280" y="339"/>
                  <a:pt x="280" y="368"/>
                  <a:pt x="280" y="382"/>
                </a:cubicBezTo>
                <a:lnTo>
                  <a:pt x="148" y="382"/>
                </a:ln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75" name="Freeform 74">
            <a:extLst>
              <a:ext uri="{FF2B5EF4-FFF2-40B4-BE49-F238E27FC236}">
                <a16:creationId xmlns="" xmlns:a16="http://schemas.microsoft.com/office/drawing/2014/main" id="{EE9E5EE1-796A-45BB-834C-9101B19A8B07}"/>
              </a:ext>
            </a:extLst>
          </p:cNvPr>
          <p:cNvSpPr>
            <a:spLocks noChangeArrowheads="1"/>
          </p:cNvSpPr>
          <p:nvPr/>
        </p:nvSpPr>
        <p:spPr bwMode="auto">
          <a:xfrm>
            <a:off x="10408643" y="1221318"/>
            <a:ext cx="315302" cy="296334"/>
          </a:xfrm>
          <a:custGeom>
            <a:avLst/>
            <a:gdLst>
              <a:gd name="T0" fmla="*/ 73 w 545"/>
              <a:gd name="T1" fmla="*/ 236 h 516"/>
              <a:gd name="T2" fmla="*/ 73 w 545"/>
              <a:gd name="T3" fmla="*/ 236 h 516"/>
              <a:gd name="T4" fmla="*/ 427 w 545"/>
              <a:gd name="T5" fmla="*/ 236 h 516"/>
              <a:gd name="T6" fmla="*/ 544 w 545"/>
              <a:gd name="T7" fmla="*/ 118 h 516"/>
              <a:gd name="T8" fmla="*/ 427 w 545"/>
              <a:gd name="T9" fmla="*/ 0 h 516"/>
              <a:gd name="T10" fmla="*/ 427 w 545"/>
              <a:gd name="T11" fmla="*/ 44 h 516"/>
              <a:gd name="T12" fmla="*/ 500 w 545"/>
              <a:gd name="T13" fmla="*/ 118 h 516"/>
              <a:gd name="T14" fmla="*/ 398 w 545"/>
              <a:gd name="T15" fmla="*/ 206 h 516"/>
              <a:gd name="T16" fmla="*/ 73 w 545"/>
              <a:gd name="T17" fmla="*/ 206 h 516"/>
              <a:gd name="T18" fmla="*/ 59 w 545"/>
              <a:gd name="T19" fmla="*/ 221 h 516"/>
              <a:gd name="T20" fmla="*/ 73 w 545"/>
              <a:gd name="T21" fmla="*/ 236 h 516"/>
              <a:gd name="T22" fmla="*/ 177 w 545"/>
              <a:gd name="T23" fmla="*/ 162 h 516"/>
              <a:gd name="T24" fmla="*/ 177 w 545"/>
              <a:gd name="T25" fmla="*/ 162 h 516"/>
              <a:gd name="T26" fmla="*/ 412 w 545"/>
              <a:gd name="T27" fmla="*/ 162 h 516"/>
              <a:gd name="T28" fmla="*/ 427 w 545"/>
              <a:gd name="T29" fmla="*/ 147 h 516"/>
              <a:gd name="T30" fmla="*/ 412 w 545"/>
              <a:gd name="T31" fmla="*/ 118 h 516"/>
              <a:gd name="T32" fmla="*/ 177 w 545"/>
              <a:gd name="T33" fmla="*/ 118 h 516"/>
              <a:gd name="T34" fmla="*/ 147 w 545"/>
              <a:gd name="T35" fmla="*/ 147 h 516"/>
              <a:gd name="T36" fmla="*/ 177 w 545"/>
              <a:gd name="T37" fmla="*/ 162 h 516"/>
              <a:gd name="T38" fmla="*/ 265 w 545"/>
              <a:gd name="T39" fmla="*/ 353 h 516"/>
              <a:gd name="T40" fmla="*/ 265 w 545"/>
              <a:gd name="T41" fmla="*/ 353 h 516"/>
              <a:gd name="T42" fmla="*/ 265 w 545"/>
              <a:gd name="T43" fmla="*/ 353 h 516"/>
              <a:gd name="T44" fmla="*/ 118 w 545"/>
              <a:gd name="T45" fmla="*/ 353 h 516"/>
              <a:gd name="T46" fmla="*/ 88 w 545"/>
              <a:gd name="T47" fmla="*/ 383 h 516"/>
              <a:gd name="T48" fmla="*/ 118 w 545"/>
              <a:gd name="T49" fmla="*/ 398 h 516"/>
              <a:gd name="T50" fmla="*/ 265 w 545"/>
              <a:gd name="T51" fmla="*/ 398 h 516"/>
              <a:gd name="T52" fmla="*/ 309 w 545"/>
              <a:gd name="T53" fmla="*/ 442 h 516"/>
              <a:gd name="T54" fmla="*/ 265 w 545"/>
              <a:gd name="T55" fmla="*/ 471 h 516"/>
              <a:gd name="T56" fmla="*/ 265 w 545"/>
              <a:gd name="T57" fmla="*/ 515 h 516"/>
              <a:gd name="T58" fmla="*/ 353 w 545"/>
              <a:gd name="T59" fmla="*/ 442 h 516"/>
              <a:gd name="T60" fmla="*/ 265 w 545"/>
              <a:gd name="T61" fmla="*/ 353 h 516"/>
              <a:gd name="T62" fmla="*/ 427 w 545"/>
              <a:gd name="T63" fmla="*/ 280 h 516"/>
              <a:gd name="T64" fmla="*/ 427 w 545"/>
              <a:gd name="T65" fmla="*/ 280 h 516"/>
              <a:gd name="T66" fmla="*/ 15 w 545"/>
              <a:gd name="T67" fmla="*/ 280 h 516"/>
              <a:gd name="T68" fmla="*/ 0 w 545"/>
              <a:gd name="T69" fmla="*/ 294 h 516"/>
              <a:gd name="T70" fmla="*/ 15 w 545"/>
              <a:gd name="T71" fmla="*/ 324 h 516"/>
              <a:gd name="T72" fmla="*/ 398 w 545"/>
              <a:gd name="T73" fmla="*/ 324 h 516"/>
              <a:gd name="T74" fmla="*/ 500 w 545"/>
              <a:gd name="T75" fmla="*/ 398 h 516"/>
              <a:gd name="T76" fmla="*/ 382 w 545"/>
              <a:gd name="T77" fmla="*/ 471 h 516"/>
              <a:gd name="T78" fmla="*/ 382 w 545"/>
              <a:gd name="T79" fmla="*/ 515 h 516"/>
              <a:gd name="T80" fmla="*/ 427 w 545"/>
              <a:gd name="T81" fmla="*/ 515 h 516"/>
              <a:gd name="T82" fmla="*/ 544 w 545"/>
              <a:gd name="T83" fmla="*/ 398 h 516"/>
              <a:gd name="T84" fmla="*/ 427 w 545"/>
              <a:gd name="T85" fmla="*/ 280 h 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45" h="516">
                <a:moveTo>
                  <a:pt x="73" y="236"/>
                </a:moveTo>
                <a:lnTo>
                  <a:pt x="73" y="236"/>
                </a:lnTo>
                <a:cubicBezTo>
                  <a:pt x="427" y="236"/>
                  <a:pt x="427" y="236"/>
                  <a:pt x="427" y="236"/>
                </a:cubicBezTo>
                <a:cubicBezTo>
                  <a:pt x="486" y="236"/>
                  <a:pt x="544" y="192"/>
                  <a:pt x="544" y="118"/>
                </a:cubicBezTo>
                <a:cubicBezTo>
                  <a:pt x="544" y="59"/>
                  <a:pt x="486" y="0"/>
                  <a:pt x="427" y="0"/>
                </a:cubicBezTo>
                <a:cubicBezTo>
                  <a:pt x="427" y="44"/>
                  <a:pt x="427" y="44"/>
                  <a:pt x="427" y="44"/>
                </a:cubicBezTo>
                <a:cubicBezTo>
                  <a:pt x="486" y="59"/>
                  <a:pt x="500" y="74"/>
                  <a:pt x="500" y="118"/>
                </a:cubicBezTo>
                <a:cubicBezTo>
                  <a:pt x="500" y="162"/>
                  <a:pt x="456" y="206"/>
                  <a:pt x="398" y="206"/>
                </a:cubicBezTo>
                <a:cubicBezTo>
                  <a:pt x="73" y="206"/>
                  <a:pt x="73" y="206"/>
                  <a:pt x="73" y="206"/>
                </a:cubicBezTo>
                <a:cubicBezTo>
                  <a:pt x="59" y="206"/>
                  <a:pt x="59" y="206"/>
                  <a:pt x="59" y="221"/>
                </a:cubicBezTo>
                <a:cubicBezTo>
                  <a:pt x="59" y="236"/>
                  <a:pt x="59" y="236"/>
                  <a:pt x="73" y="236"/>
                </a:cubicBezTo>
                <a:close/>
                <a:moveTo>
                  <a:pt x="177" y="162"/>
                </a:moveTo>
                <a:lnTo>
                  <a:pt x="177" y="162"/>
                </a:lnTo>
                <a:cubicBezTo>
                  <a:pt x="412" y="162"/>
                  <a:pt x="412" y="162"/>
                  <a:pt x="412" y="162"/>
                </a:cubicBezTo>
                <a:lnTo>
                  <a:pt x="427" y="147"/>
                </a:lnTo>
                <a:cubicBezTo>
                  <a:pt x="427" y="133"/>
                  <a:pt x="412" y="118"/>
                  <a:pt x="412" y="118"/>
                </a:cubicBezTo>
                <a:cubicBezTo>
                  <a:pt x="177" y="118"/>
                  <a:pt x="177" y="118"/>
                  <a:pt x="177" y="118"/>
                </a:cubicBezTo>
                <a:cubicBezTo>
                  <a:pt x="162" y="118"/>
                  <a:pt x="147" y="133"/>
                  <a:pt x="147" y="147"/>
                </a:cubicBezTo>
                <a:cubicBezTo>
                  <a:pt x="147" y="147"/>
                  <a:pt x="162" y="162"/>
                  <a:pt x="177" y="162"/>
                </a:cubicBezTo>
                <a:close/>
                <a:moveTo>
                  <a:pt x="265" y="353"/>
                </a:moveTo>
                <a:lnTo>
                  <a:pt x="265" y="353"/>
                </a:lnTo>
                <a:lnTo>
                  <a:pt x="265" y="353"/>
                </a:lnTo>
                <a:cubicBezTo>
                  <a:pt x="118" y="353"/>
                  <a:pt x="118" y="353"/>
                  <a:pt x="118" y="353"/>
                </a:cubicBezTo>
                <a:cubicBezTo>
                  <a:pt x="103" y="353"/>
                  <a:pt x="88" y="368"/>
                  <a:pt x="88" y="383"/>
                </a:cubicBezTo>
                <a:cubicBezTo>
                  <a:pt x="88" y="383"/>
                  <a:pt x="103" y="398"/>
                  <a:pt x="118" y="398"/>
                </a:cubicBezTo>
                <a:cubicBezTo>
                  <a:pt x="265" y="398"/>
                  <a:pt x="265" y="398"/>
                  <a:pt x="265" y="398"/>
                </a:cubicBezTo>
                <a:cubicBezTo>
                  <a:pt x="294" y="398"/>
                  <a:pt x="309" y="412"/>
                  <a:pt x="309" y="442"/>
                </a:cubicBezTo>
                <a:cubicBezTo>
                  <a:pt x="309" y="457"/>
                  <a:pt x="294" y="471"/>
                  <a:pt x="265" y="471"/>
                </a:cubicBezTo>
                <a:cubicBezTo>
                  <a:pt x="265" y="515"/>
                  <a:pt x="265" y="515"/>
                  <a:pt x="265" y="515"/>
                </a:cubicBezTo>
                <a:cubicBezTo>
                  <a:pt x="309" y="515"/>
                  <a:pt x="353" y="486"/>
                  <a:pt x="353" y="442"/>
                </a:cubicBezTo>
                <a:cubicBezTo>
                  <a:pt x="353" y="398"/>
                  <a:pt x="309" y="353"/>
                  <a:pt x="265" y="353"/>
                </a:cubicBezTo>
                <a:close/>
                <a:moveTo>
                  <a:pt x="427" y="280"/>
                </a:moveTo>
                <a:lnTo>
                  <a:pt x="427" y="280"/>
                </a:lnTo>
                <a:cubicBezTo>
                  <a:pt x="15" y="280"/>
                  <a:pt x="15" y="280"/>
                  <a:pt x="15" y="280"/>
                </a:cubicBezTo>
                <a:cubicBezTo>
                  <a:pt x="0" y="280"/>
                  <a:pt x="0" y="294"/>
                  <a:pt x="0" y="294"/>
                </a:cubicBezTo>
                <a:cubicBezTo>
                  <a:pt x="0" y="310"/>
                  <a:pt x="0" y="324"/>
                  <a:pt x="15" y="324"/>
                </a:cubicBezTo>
                <a:cubicBezTo>
                  <a:pt x="398" y="324"/>
                  <a:pt x="398" y="324"/>
                  <a:pt x="398" y="324"/>
                </a:cubicBezTo>
                <a:cubicBezTo>
                  <a:pt x="456" y="324"/>
                  <a:pt x="500" y="353"/>
                  <a:pt x="500" y="398"/>
                </a:cubicBezTo>
                <a:cubicBezTo>
                  <a:pt x="500" y="442"/>
                  <a:pt x="471" y="471"/>
                  <a:pt x="382" y="471"/>
                </a:cubicBezTo>
                <a:cubicBezTo>
                  <a:pt x="382" y="471"/>
                  <a:pt x="382" y="486"/>
                  <a:pt x="382" y="515"/>
                </a:cubicBezTo>
                <a:cubicBezTo>
                  <a:pt x="427" y="515"/>
                  <a:pt x="427" y="515"/>
                  <a:pt x="427" y="515"/>
                </a:cubicBezTo>
                <a:cubicBezTo>
                  <a:pt x="486" y="515"/>
                  <a:pt x="544" y="457"/>
                  <a:pt x="544" y="398"/>
                </a:cubicBezTo>
                <a:cubicBezTo>
                  <a:pt x="544" y="339"/>
                  <a:pt x="486" y="280"/>
                  <a:pt x="427" y="280"/>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76" name="Freeform 75">
            <a:extLst>
              <a:ext uri="{FF2B5EF4-FFF2-40B4-BE49-F238E27FC236}">
                <a16:creationId xmlns="" xmlns:a16="http://schemas.microsoft.com/office/drawing/2014/main" id="{D8F4DB1E-7899-4D41-9E3D-D94C43166B59}"/>
              </a:ext>
            </a:extLst>
          </p:cNvPr>
          <p:cNvSpPr>
            <a:spLocks noChangeArrowheads="1"/>
          </p:cNvSpPr>
          <p:nvPr/>
        </p:nvSpPr>
        <p:spPr bwMode="auto">
          <a:xfrm>
            <a:off x="9799202" y="1187451"/>
            <a:ext cx="355508" cy="366183"/>
          </a:xfrm>
          <a:custGeom>
            <a:avLst/>
            <a:gdLst>
              <a:gd name="T0" fmla="*/ 73 w 619"/>
              <a:gd name="T1" fmla="*/ 295 h 634"/>
              <a:gd name="T2" fmla="*/ 0 w 619"/>
              <a:gd name="T3" fmla="*/ 324 h 634"/>
              <a:gd name="T4" fmla="*/ 73 w 619"/>
              <a:gd name="T5" fmla="*/ 339 h 634"/>
              <a:gd name="T6" fmla="*/ 73 w 619"/>
              <a:gd name="T7" fmla="*/ 295 h 634"/>
              <a:gd name="T8" fmla="*/ 500 w 619"/>
              <a:gd name="T9" fmla="*/ 162 h 634"/>
              <a:gd name="T10" fmla="*/ 545 w 619"/>
              <a:gd name="T11" fmla="*/ 89 h 634"/>
              <a:gd name="T12" fmla="*/ 471 w 619"/>
              <a:gd name="T13" fmla="*/ 133 h 634"/>
              <a:gd name="T14" fmla="*/ 500 w 619"/>
              <a:gd name="T15" fmla="*/ 162 h 634"/>
              <a:gd name="T16" fmla="*/ 132 w 619"/>
              <a:gd name="T17" fmla="*/ 162 h 634"/>
              <a:gd name="T18" fmla="*/ 162 w 619"/>
              <a:gd name="T19" fmla="*/ 133 h 634"/>
              <a:gd name="T20" fmla="*/ 88 w 619"/>
              <a:gd name="T21" fmla="*/ 103 h 634"/>
              <a:gd name="T22" fmla="*/ 132 w 619"/>
              <a:gd name="T23" fmla="*/ 162 h 634"/>
              <a:gd name="T24" fmla="*/ 309 w 619"/>
              <a:gd name="T25" fmla="*/ 103 h 634"/>
              <a:gd name="T26" fmla="*/ 324 w 619"/>
              <a:gd name="T27" fmla="*/ 30 h 634"/>
              <a:gd name="T28" fmla="*/ 294 w 619"/>
              <a:gd name="T29" fmla="*/ 30 h 634"/>
              <a:gd name="T30" fmla="*/ 309 w 619"/>
              <a:gd name="T31" fmla="*/ 103 h 634"/>
              <a:gd name="T32" fmla="*/ 309 w 619"/>
              <a:gd name="T33" fmla="*/ 530 h 634"/>
              <a:gd name="T34" fmla="*/ 294 w 619"/>
              <a:gd name="T35" fmla="*/ 619 h 634"/>
              <a:gd name="T36" fmla="*/ 324 w 619"/>
              <a:gd name="T37" fmla="*/ 619 h 634"/>
              <a:gd name="T38" fmla="*/ 309 w 619"/>
              <a:gd name="T39" fmla="*/ 530 h 634"/>
              <a:gd name="T40" fmla="*/ 486 w 619"/>
              <a:gd name="T41" fmla="*/ 471 h 634"/>
              <a:gd name="T42" fmla="*/ 456 w 619"/>
              <a:gd name="T43" fmla="*/ 501 h 634"/>
              <a:gd name="T44" fmla="*/ 530 w 619"/>
              <a:gd name="T45" fmla="*/ 545 h 634"/>
              <a:gd name="T46" fmla="*/ 486 w 619"/>
              <a:gd name="T47" fmla="*/ 471 h 634"/>
              <a:gd name="T48" fmla="*/ 603 w 619"/>
              <a:gd name="T49" fmla="*/ 295 h 634"/>
              <a:gd name="T50" fmla="*/ 530 w 619"/>
              <a:gd name="T51" fmla="*/ 324 h 634"/>
              <a:gd name="T52" fmla="*/ 603 w 619"/>
              <a:gd name="T53" fmla="*/ 339 h 634"/>
              <a:gd name="T54" fmla="*/ 603 w 619"/>
              <a:gd name="T55" fmla="*/ 295 h 634"/>
              <a:gd name="T56" fmla="*/ 147 w 619"/>
              <a:gd name="T57" fmla="*/ 457 h 634"/>
              <a:gd name="T58" fmla="*/ 103 w 619"/>
              <a:gd name="T59" fmla="*/ 530 h 634"/>
              <a:gd name="T60" fmla="*/ 162 w 619"/>
              <a:gd name="T61" fmla="*/ 486 h 634"/>
              <a:gd name="T62" fmla="*/ 147 w 619"/>
              <a:gd name="T63" fmla="*/ 457 h 634"/>
              <a:gd name="T64" fmla="*/ 309 w 619"/>
              <a:gd name="T65" fmla="*/ 148 h 634"/>
              <a:gd name="T66" fmla="*/ 309 w 619"/>
              <a:gd name="T67" fmla="*/ 501 h 634"/>
              <a:gd name="T68" fmla="*/ 309 w 619"/>
              <a:gd name="T69" fmla="*/ 148 h 634"/>
              <a:gd name="T70" fmla="*/ 309 w 619"/>
              <a:gd name="T71" fmla="*/ 457 h 634"/>
              <a:gd name="T72" fmla="*/ 309 w 619"/>
              <a:gd name="T73" fmla="*/ 177 h 634"/>
              <a:gd name="T74" fmla="*/ 309 w 619"/>
              <a:gd name="T75" fmla="*/ 457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9" h="634">
                <a:moveTo>
                  <a:pt x="73" y="295"/>
                </a:moveTo>
                <a:lnTo>
                  <a:pt x="73" y="295"/>
                </a:lnTo>
                <a:cubicBezTo>
                  <a:pt x="15" y="295"/>
                  <a:pt x="15" y="295"/>
                  <a:pt x="15" y="295"/>
                </a:cubicBezTo>
                <a:cubicBezTo>
                  <a:pt x="0" y="295"/>
                  <a:pt x="0" y="310"/>
                  <a:pt x="0" y="324"/>
                </a:cubicBezTo>
                <a:cubicBezTo>
                  <a:pt x="0" y="324"/>
                  <a:pt x="0" y="339"/>
                  <a:pt x="15" y="339"/>
                </a:cubicBezTo>
                <a:cubicBezTo>
                  <a:pt x="73" y="339"/>
                  <a:pt x="73" y="339"/>
                  <a:pt x="73" y="339"/>
                </a:cubicBezTo>
                <a:cubicBezTo>
                  <a:pt x="88" y="339"/>
                  <a:pt x="88" y="324"/>
                  <a:pt x="88" y="324"/>
                </a:cubicBezTo>
                <a:cubicBezTo>
                  <a:pt x="88" y="310"/>
                  <a:pt x="88" y="295"/>
                  <a:pt x="73" y="295"/>
                </a:cubicBezTo>
                <a:close/>
                <a:moveTo>
                  <a:pt x="500" y="162"/>
                </a:moveTo>
                <a:lnTo>
                  <a:pt x="500" y="162"/>
                </a:lnTo>
                <a:cubicBezTo>
                  <a:pt x="545" y="118"/>
                  <a:pt x="545" y="118"/>
                  <a:pt x="545" y="118"/>
                </a:cubicBezTo>
                <a:cubicBezTo>
                  <a:pt x="545" y="103"/>
                  <a:pt x="545" y="103"/>
                  <a:pt x="545" y="89"/>
                </a:cubicBezTo>
                <a:cubicBezTo>
                  <a:pt x="530" y="89"/>
                  <a:pt x="515" y="89"/>
                  <a:pt x="515" y="89"/>
                </a:cubicBezTo>
                <a:cubicBezTo>
                  <a:pt x="471" y="133"/>
                  <a:pt x="471" y="133"/>
                  <a:pt x="471" y="133"/>
                </a:cubicBezTo>
                <a:cubicBezTo>
                  <a:pt x="456" y="133"/>
                  <a:pt x="456" y="148"/>
                  <a:pt x="471" y="162"/>
                </a:cubicBezTo>
                <a:cubicBezTo>
                  <a:pt x="471" y="162"/>
                  <a:pt x="486" y="162"/>
                  <a:pt x="500" y="162"/>
                </a:cubicBezTo>
                <a:close/>
                <a:moveTo>
                  <a:pt x="132" y="162"/>
                </a:moveTo>
                <a:lnTo>
                  <a:pt x="132" y="162"/>
                </a:lnTo>
                <a:cubicBezTo>
                  <a:pt x="132" y="177"/>
                  <a:pt x="147" y="177"/>
                  <a:pt x="162" y="162"/>
                </a:cubicBezTo>
                <a:cubicBezTo>
                  <a:pt x="162" y="162"/>
                  <a:pt x="162" y="148"/>
                  <a:pt x="162" y="133"/>
                </a:cubicBezTo>
                <a:cubicBezTo>
                  <a:pt x="118" y="103"/>
                  <a:pt x="118" y="103"/>
                  <a:pt x="118" y="103"/>
                </a:cubicBezTo>
                <a:cubicBezTo>
                  <a:pt x="103" y="89"/>
                  <a:pt x="88" y="89"/>
                  <a:pt x="88" y="103"/>
                </a:cubicBezTo>
                <a:cubicBezTo>
                  <a:pt x="73" y="103"/>
                  <a:pt x="73" y="118"/>
                  <a:pt x="88" y="118"/>
                </a:cubicBezTo>
                <a:lnTo>
                  <a:pt x="132" y="162"/>
                </a:lnTo>
                <a:close/>
                <a:moveTo>
                  <a:pt x="309" y="103"/>
                </a:moveTo>
                <a:lnTo>
                  <a:pt x="309" y="103"/>
                </a:lnTo>
                <a:cubicBezTo>
                  <a:pt x="324" y="103"/>
                  <a:pt x="324" y="89"/>
                  <a:pt x="324" y="89"/>
                </a:cubicBezTo>
                <a:cubicBezTo>
                  <a:pt x="324" y="30"/>
                  <a:pt x="324" y="30"/>
                  <a:pt x="324" y="30"/>
                </a:cubicBezTo>
                <a:cubicBezTo>
                  <a:pt x="324" y="15"/>
                  <a:pt x="324" y="0"/>
                  <a:pt x="309" y="0"/>
                </a:cubicBezTo>
                <a:cubicBezTo>
                  <a:pt x="294" y="0"/>
                  <a:pt x="294" y="15"/>
                  <a:pt x="294" y="30"/>
                </a:cubicBezTo>
                <a:cubicBezTo>
                  <a:pt x="294" y="89"/>
                  <a:pt x="294" y="89"/>
                  <a:pt x="294" y="89"/>
                </a:cubicBezTo>
                <a:cubicBezTo>
                  <a:pt x="294" y="89"/>
                  <a:pt x="294" y="103"/>
                  <a:pt x="309" y="103"/>
                </a:cubicBezTo>
                <a:close/>
                <a:moveTo>
                  <a:pt x="309" y="530"/>
                </a:moveTo>
                <a:lnTo>
                  <a:pt x="309" y="530"/>
                </a:lnTo>
                <a:cubicBezTo>
                  <a:pt x="294" y="530"/>
                  <a:pt x="294" y="545"/>
                  <a:pt x="294" y="560"/>
                </a:cubicBezTo>
                <a:cubicBezTo>
                  <a:pt x="294" y="619"/>
                  <a:pt x="294" y="619"/>
                  <a:pt x="294" y="619"/>
                </a:cubicBezTo>
                <a:cubicBezTo>
                  <a:pt x="294" y="619"/>
                  <a:pt x="294" y="633"/>
                  <a:pt x="309" y="633"/>
                </a:cubicBezTo>
                <a:cubicBezTo>
                  <a:pt x="324" y="633"/>
                  <a:pt x="324" y="619"/>
                  <a:pt x="324" y="619"/>
                </a:cubicBezTo>
                <a:cubicBezTo>
                  <a:pt x="324" y="560"/>
                  <a:pt x="324" y="560"/>
                  <a:pt x="324" y="560"/>
                </a:cubicBezTo>
                <a:cubicBezTo>
                  <a:pt x="324" y="545"/>
                  <a:pt x="324" y="530"/>
                  <a:pt x="309" y="530"/>
                </a:cubicBezTo>
                <a:close/>
                <a:moveTo>
                  <a:pt x="486" y="471"/>
                </a:moveTo>
                <a:lnTo>
                  <a:pt x="486" y="471"/>
                </a:lnTo>
                <a:cubicBezTo>
                  <a:pt x="486" y="471"/>
                  <a:pt x="471" y="471"/>
                  <a:pt x="456" y="471"/>
                </a:cubicBezTo>
                <a:cubicBezTo>
                  <a:pt x="456" y="486"/>
                  <a:pt x="456" y="486"/>
                  <a:pt x="456" y="501"/>
                </a:cubicBezTo>
                <a:cubicBezTo>
                  <a:pt x="500" y="545"/>
                  <a:pt x="500" y="545"/>
                  <a:pt x="500" y="545"/>
                </a:cubicBezTo>
                <a:cubicBezTo>
                  <a:pt x="515" y="545"/>
                  <a:pt x="530" y="545"/>
                  <a:pt x="530" y="545"/>
                </a:cubicBezTo>
                <a:cubicBezTo>
                  <a:pt x="545" y="530"/>
                  <a:pt x="545" y="516"/>
                  <a:pt x="530" y="516"/>
                </a:cubicBezTo>
                <a:lnTo>
                  <a:pt x="486" y="471"/>
                </a:lnTo>
                <a:close/>
                <a:moveTo>
                  <a:pt x="603" y="295"/>
                </a:moveTo>
                <a:lnTo>
                  <a:pt x="603" y="295"/>
                </a:lnTo>
                <a:cubicBezTo>
                  <a:pt x="545" y="295"/>
                  <a:pt x="545" y="295"/>
                  <a:pt x="545" y="295"/>
                </a:cubicBezTo>
                <a:cubicBezTo>
                  <a:pt x="530" y="295"/>
                  <a:pt x="530" y="310"/>
                  <a:pt x="530" y="324"/>
                </a:cubicBezTo>
                <a:cubicBezTo>
                  <a:pt x="530" y="324"/>
                  <a:pt x="530" y="339"/>
                  <a:pt x="545" y="339"/>
                </a:cubicBezTo>
                <a:cubicBezTo>
                  <a:pt x="603" y="339"/>
                  <a:pt x="603" y="339"/>
                  <a:pt x="603" y="339"/>
                </a:cubicBezTo>
                <a:cubicBezTo>
                  <a:pt x="618" y="339"/>
                  <a:pt x="618" y="324"/>
                  <a:pt x="618" y="324"/>
                </a:cubicBezTo>
                <a:cubicBezTo>
                  <a:pt x="618" y="310"/>
                  <a:pt x="618" y="295"/>
                  <a:pt x="603" y="295"/>
                </a:cubicBezTo>
                <a:close/>
                <a:moveTo>
                  <a:pt x="147" y="457"/>
                </a:moveTo>
                <a:lnTo>
                  <a:pt x="147" y="457"/>
                </a:lnTo>
                <a:cubicBezTo>
                  <a:pt x="103" y="501"/>
                  <a:pt x="103" y="501"/>
                  <a:pt x="103" y="501"/>
                </a:cubicBezTo>
                <a:cubicBezTo>
                  <a:pt x="88" y="516"/>
                  <a:pt x="88" y="516"/>
                  <a:pt x="103" y="530"/>
                </a:cubicBezTo>
                <a:cubicBezTo>
                  <a:pt x="103" y="530"/>
                  <a:pt x="118" y="530"/>
                  <a:pt x="132" y="530"/>
                </a:cubicBezTo>
                <a:cubicBezTo>
                  <a:pt x="162" y="486"/>
                  <a:pt x="162" y="486"/>
                  <a:pt x="162" y="486"/>
                </a:cubicBezTo>
                <a:cubicBezTo>
                  <a:pt x="177" y="486"/>
                  <a:pt x="177" y="471"/>
                  <a:pt x="162" y="457"/>
                </a:cubicBezTo>
                <a:lnTo>
                  <a:pt x="147" y="457"/>
                </a:lnTo>
                <a:close/>
                <a:moveTo>
                  <a:pt x="309" y="148"/>
                </a:moveTo>
                <a:lnTo>
                  <a:pt x="309" y="148"/>
                </a:lnTo>
                <a:cubicBezTo>
                  <a:pt x="206" y="148"/>
                  <a:pt x="132" y="221"/>
                  <a:pt x="132" y="324"/>
                </a:cubicBezTo>
                <a:cubicBezTo>
                  <a:pt x="132" y="412"/>
                  <a:pt x="206" y="501"/>
                  <a:pt x="309" y="501"/>
                </a:cubicBezTo>
                <a:cubicBezTo>
                  <a:pt x="412" y="501"/>
                  <a:pt x="486" y="412"/>
                  <a:pt x="486" y="324"/>
                </a:cubicBezTo>
                <a:cubicBezTo>
                  <a:pt x="486" y="221"/>
                  <a:pt x="412" y="148"/>
                  <a:pt x="309" y="148"/>
                </a:cubicBezTo>
                <a:close/>
                <a:moveTo>
                  <a:pt x="309" y="457"/>
                </a:moveTo>
                <a:lnTo>
                  <a:pt x="309" y="457"/>
                </a:lnTo>
                <a:cubicBezTo>
                  <a:pt x="236" y="457"/>
                  <a:pt x="177" y="398"/>
                  <a:pt x="177" y="324"/>
                </a:cubicBezTo>
                <a:cubicBezTo>
                  <a:pt x="177" y="251"/>
                  <a:pt x="236" y="177"/>
                  <a:pt x="309" y="177"/>
                </a:cubicBezTo>
                <a:cubicBezTo>
                  <a:pt x="383" y="177"/>
                  <a:pt x="441" y="251"/>
                  <a:pt x="441" y="324"/>
                </a:cubicBezTo>
                <a:cubicBezTo>
                  <a:pt x="441" y="398"/>
                  <a:pt x="383" y="457"/>
                  <a:pt x="309" y="457"/>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77" name="Freeform 76">
            <a:extLst>
              <a:ext uri="{FF2B5EF4-FFF2-40B4-BE49-F238E27FC236}">
                <a16:creationId xmlns="" xmlns:a16="http://schemas.microsoft.com/office/drawing/2014/main" id="{3C6CD49B-B337-4F3E-A913-4AA969E7949C}"/>
              </a:ext>
            </a:extLst>
          </p:cNvPr>
          <p:cNvSpPr>
            <a:spLocks noChangeArrowheads="1"/>
          </p:cNvSpPr>
          <p:nvPr/>
        </p:nvSpPr>
        <p:spPr bwMode="auto">
          <a:xfrm>
            <a:off x="9204575" y="1187451"/>
            <a:ext cx="366087" cy="366183"/>
          </a:xfrm>
          <a:custGeom>
            <a:avLst/>
            <a:gdLst>
              <a:gd name="T0" fmla="*/ 59 w 634"/>
              <a:gd name="T1" fmla="*/ 398 h 634"/>
              <a:gd name="T2" fmla="*/ 59 w 634"/>
              <a:gd name="T3" fmla="*/ 398 h 634"/>
              <a:gd name="T4" fmla="*/ 45 w 634"/>
              <a:gd name="T5" fmla="*/ 324 h 634"/>
              <a:gd name="T6" fmla="*/ 324 w 634"/>
              <a:gd name="T7" fmla="*/ 44 h 634"/>
              <a:gd name="T8" fmla="*/ 589 w 634"/>
              <a:gd name="T9" fmla="*/ 324 h 634"/>
              <a:gd name="T10" fmla="*/ 589 w 634"/>
              <a:gd name="T11" fmla="*/ 398 h 634"/>
              <a:gd name="T12" fmla="*/ 619 w 634"/>
              <a:gd name="T13" fmla="*/ 398 h 634"/>
              <a:gd name="T14" fmla="*/ 633 w 634"/>
              <a:gd name="T15" fmla="*/ 324 h 634"/>
              <a:gd name="T16" fmla="*/ 324 w 634"/>
              <a:gd name="T17" fmla="*/ 0 h 634"/>
              <a:gd name="T18" fmla="*/ 0 w 634"/>
              <a:gd name="T19" fmla="*/ 324 h 634"/>
              <a:gd name="T20" fmla="*/ 15 w 634"/>
              <a:gd name="T21" fmla="*/ 398 h 634"/>
              <a:gd name="T22" fmla="*/ 59 w 634"/>
              <a:gd name="T23" fmla="*/ 398 h 634"/>
              <a:gd name="T24" fmla="*/ 412 w 634"/>
              <a:gd name="T25" fmla="*/ 589 h 634"/>
              <a:gd name="T26" fmla="*/ 412 w 634"/>
              <a:gd name="T27" fmla="*/ 589 h 634"/>
              <a:gd name="T28" fmla="*/ 221 w 634"/>
              <a:gd name="T29" fmla="*/ 589 h 634"/>
              <a:gd name="T30" fmla="*/ 207 w 634"/>
              <a:gd name="T31" fmla="*/ 619 h 634"/>
              <a:gd name="T32" fmla="*/ 221 w 634"/>
              <a:gd name="T33" fmla="*/ 633 h 634"/>
              <a:gd name="T34" fmla="*/ 324 w 634"/>
              <a:gd name="T35" fmla="*/ 633 h 634"/>
              <a:gd name="T36" fmla="*/ 324 w 634"/>
              <a:gd name="T37" fmla="*/ 633 h 634"/>
              <a:gd name="T38" fmla="*/ 324 w 634"/>
              <a:gd name="T39" fmla="*/ 633 h 634"/>
              <a:gd name="T40" fmla="*/ 412 w 634"/>
              <a:gd name="T41" fmla="*/ 633 h 634"/>
              <a:gd name="T42" fmla="*/ 442 w 634"/>
              <a:gd name="T43" fmla="*/ 619 h 634"/>
              <a:gd name="T44" fmla="*/ 412 w 634"/>
              <a:gd name="T45" fmla="*/ 589 h 634"/>
              <a:gd name="T46" fmla="*/ 619 w 634"/>
              <a:gd name="T47" fmla="*/ 442 h 634"/>
              <a:gd name="T48" fmla="*/ 619 w 634"/>
              <a:gd name="T49" fmla="*/ 442 h 634"/>
              <a:gd name="T50" fmla="*/ 30 w 634"/>
              <a:gd name="T51" fmla="*/ 442 h 634"/>
              <a:gd name="T52" fmla="*/ 0 w 634"/>
              <a:gd name="T53" fmla="*/ 457 h 634"/>
              <a:gd name="T54" fmla="*/ 30 w 634"/>
              <a:gd name="T55" fmla="*/ 471 h 634"/>
              <a:gd name="T56" fmla="*/ 619 w 634"/>
              <a:gd name="T57" fmla="*/ 471 h 634"/>
              <a:gd name="T58" fmla="*/ 633 w 634"/>
              <a:gd name="T59" fmla="*/ 457 h 634"/>
              <a:gd name="T60" fmla="*/ 619 w 634"/>
              <a:gd name="T61" fmla="*/ 442 h 634"/>
              <a:gd name="T62" fmla="*/ 560 w 634"/>
              <a:gd name="T63" fmla="*/ 516 h 634"/>
              <a:gd name="T64" fmla="*/ 560 w 634"/>
              <a:gd name="T65" fmla="*/ 516 h 634"/>
              <a:gd name="T66" fmla="*/ 89 w 634"/>
              <a:gd name="T67" fmla="*/ 516 h 634"/>
              <a:gd name="T68" fmla="*/ 59 w 634"/>
              <a:gd name="T69" fmla="*/ 530 h 634"/>
              <a:gd name="T70" fmla="*/ 89 w 634"/>
              <a:gd name="T71" fmla="*/ 560 h 634"/>
              <a:gd name="T72" fmla="*/ 560 w 634"/>
              <a:gd name="T73" fmla="*/ 560 h 634"/>
              <a:gd name="T74" fmla="*/ 575 w 634"/>
              <a:gd name="T75" fmla="*/ 530 h 634"/>
              <a:gd name="T76" fmla="*/ 560 w 634"/>
              <a:gd name="T77" fmla="*/ 516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34" h="634">
                <a:moveTo>
                  <a:pt x="59" y="398"/>
                </a:moveTo>
                <a:lnTo>
                  <a:pt x="59" y="398"/>
                </a:lnTo>
                <a:cubicBezTo>
                  <a:pt x="45" y="369"/>
                  <a:pt x="45" y="353"/>
                  <a:pt x="45" y="324"/>
                </a:cubicBezTo>
                <a:cubicBezTo>
                  <a:pt x="45" y="162"/>
                  <a:pt x="162" y="44"/>
                  <a:pt x="324" y="44"/>
                </a:cubicBezTo>
                <a:cubicBezTo>
                  <a:pt x="471" y="44"/>
                  <a:pt x="589" y="162"/>
                  <a:pt x="589" y="324"/>
                </a:cubicBezTo>
                <a:cubicBezTo>
                  <a:pt x="589" y="353"/>
                  <a:pt x="589" y="369"/>
                  <a:pt x="589" y="398"/>
                </a:cubicBezTo>
                <a:cubicBezTo>
                  <a:pt x="619" y="398"/>
                  <a:pt x="619" y="398"/>
                  <a:pt x="619" y="398"/>
                </a:cubicBezTo>
                <a:cubicBezTo>
                  <a:pt x="633" y="369"/>
                  <a:pt x="633" y="353"/>
                  <a:pt x="633" y="324"/>
                </a:cubicBezTo>
                <a:cubicBezTo>
                  <a:pt x="633" y="148"/>
                  <a:pt x="486" y="0"/>
                  <a:pt x="324" y="0"/>
                </a:cubicBezTo>
                <a:cubicBezTo>
                  <a:pt x="148" y="0"/>
                  <a:pt x="0" y="148"/>
                  <a:pt x="0" y="324"/>
                </a:cubicBezTo>
                <a:cubicBezTo>
                  <a:pt x="0" y="353"/>
                  <a:pt x="15" y="369"/>
                  <a:pt x="15" y="398"/>
                </a:cubicBezTo>
                <a:lnTo>
                  <a:pt x="59" y="398"/>
                </a:lnTo>
                <a:close/>
                <a:moveTo>
                  <a:pt x="412" y="589"/>
                </a:moveTo>
                <a:lnTo>
                  <a:pt x="412" y="589"/>
                </a:lnTo>
                <a:cubicBezTo>
                  <a:pt x="221" y="589"/>
                  <a:pt x="221" y="589"/>
                  <a:pt x="221" y="589"/>
                </a:cubicBezTo>
                <a:cubicBezTo>
                  <a:pt x="207" y="589"/>
                  <a:pt x="207" y="604"/>
                  <a:pt x="207" y="619"/>
                </a:cubicBezTo>
                <a:cubicBezTo>
                  <a:pt x="207" y="619"/>
                  <a:pt x="207" y="633"/>
                  <a:pt x="221" y="633"/>
                </a:cubicBezTo>
                <a:cubicBezTo>
                  <a:pt x="324" y="633"/>
                  <a:pt x="324" y="633"/>
                  <a:pt x="324" y="633"/>
                </a:cubicBezTo>
                <a:lnTo>
                  <a:pt x="324" y="633"/>
                </a:lnTo>
                <a:lnTo>
                  <a:pt x="324" y="633"/>
                </a:lnTo>
                <a:cubicBezTo>
                  <a:pt x="412" y="633"/>
                  <a:pt x="412" y="633"/>
                  <a:pt x="412" y="633"/>
                </a:cubicBezTo>
                <a:cubicBezTo>
                  <a:pt x="428" y="633"/>
                  <a:pt x="442" y="619"/>
                  <a:pt x="442" y="619"/>
                </a:cubicBezTo>
                <a:cubicBezTo>
                  <a:pt x="442" y="604"/>
                  <a:pt x="428" y="589"/>
                  <a:pt x="412" y="589"/>
                </a:cubicBezTo>
                <a:close/>
                <a:moveTo>
                  <a:pt x="619" y="442"/>
                </a:moveTo>
                <a:lnTo>
                  <a:pt x="619" y="442"/>
                </a:lnTo>
                <a:cubicBezTo>
                  <a:pt x="30" y="442"/>
                  <a:pt x="30" y="442"/>
                  <a:pt x="30" y="442"/>
                </a:cubicBezTo>
                <a:cubicBezTo>
                  <a:pt x="15" y="442"/>
                  <a:pt x="0" y="442"/>
                  <a:pt x="0" y="457"/>
                </a:cubicBezTo>
                <a:cubicBezTo>
                  <a:pt x="0" y="471"/>
                  <a:pt x="15" y="471"/>
                  <a:pt x="30" y="471"/>
                </a:cubicBezTo>
                <a:cubicBezTo>
                  <a:pt x="619" y="471"/>
                  <a:pt x="619" y="471"/>
                  <a:pt x="619" y="471"/>
                </a:cubicBezTo>
                <a:cubicBezTo>
                  <a:pt x="619" y="471"/>
                  <a:pt x="633" y="471"/>
                  <a:pt x="633" y="457"/>
                </a:cubicBezTo>
                <a:cubicBezTo>
                  <a:pt x="633" y="442"/>
                  <a:pt x="619" y="442"/>
                  <a:pt x="619" y="442"/>
                </a:cubicBezTo>
                <a:close/>
                <a:moveTo>
                  <a:pt x="560" y="516"/>
                </a:moveTo>
                <a:lnTo>
                  <a:pt x="560" y="516"/>
                </a:lnTo>
                <a:cubicBezTo>
                  <a:pt x="89" y="516"/>
                  <a:pt x="89" y="516"/>
                  <a:pt x="89" y="516"/>
                </a:cubicBezTo>
                <a:cubicBezTo>
                  <a:pt x="74" y="516"/>
                  <a:pt x="59" y="530"/>
                  <a:pt x="59" y="530"/>
                </a:cubicBezTo>
                <a:cubicBezTo>
                  <a:pt x="59" y="545"/>
                  <a:pt x="74" y="560"/>
                  <a:pt x="89" y="560"/>
                </a:cubicBezTo>
                <a:cubicBezTo>
                  <a:pt x="560" y="560"/>
                  <a:pt x="560" y="560"/>
                  <a:pt x="560" y="560"/>
                </a:cubicBezTo>
                <a:cubicBezTo>
                  <a:pt x="560" y="560"/>
                  <a:pt x="575" y="545"/>
                  <a:pt x="575" y="530"/>
                </a:cubicBezTo>
                <a:lnTo>
                  <a:pt x="560" y="516"/>
                </a:ln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78" name="Freeform 77">
            <a:extLst>
              <a:ext uri="{FF2B5EF4-FFF2-40B4-BE49-F238E27FC236}">
                <a16:creationId xmlns="" xmlns:a16="http://schemas.microsoft.com/office/drawing/2014/main" id="{3E5DCC60-AF65-49EA-A5BD-BBABF81500D7}"/>
              </a:ext>
            </a:extLst>
          </p:cNvPr>
          <p:cNvSpPr>
            <a:spLocks noChangeArrowheads="1"/>
          </p:cNvSpPr>
          <p:nvPr/>
        </p:nvSpPr>
        <p:spPr bwMode="auto">
          <a:xfrm>
            <a:off x="8688243" y="1187451"/>
            <a:ext cx="228540" cy="366183"/>
          </a:xfrm>
          <a:custGeom>
            <a:avLst/>
            <a:gdLst>
              <a:gd name="T0" fmla="*/ 192 w 399"/>
              <a:gd name="T1" fmla="*/ 0 h 634"/>
              <a:gd name="T2" fmla="*/ 192 w 399"/>
              <a:gd name="T3" fmla="*/ 0 h 634"/>
              <a:gd name="T4" fmla="*/ 0 w 399"/>
              <a:gd name="T5" fmla="*/ 442 h 634"/>
              <a:gd name="T6" fmla="*/ 192 w 399"/>
              <a:gd name="T7" fmla="*/ 633 h 634"/>
              <a:gd name="T8" fmla="*/ 398 w 399"/>
              <a:gd name="T9" fmla="*/ 442 h 634"/>
              <a:gd name="T10" fmla="*/ 192 w 399"/>
              <a:gd name="T11" fmla="*/ 0 h 634"/>
              <a:gd name="T12" fmla="*/ 192 w 399"/>
              <a:gd name="T13" fmla="*/ 589 h 634"/>
              <a:gd name="T14" fmla="*/ 192 w 399"/>
              <a:gd name="T15" fmla="*/ 589 h 634"/>
              <a:gd name="T16" fmla="*/ 45 w 399"/>
              <a:gd name="T17" fmla="*/ 442 h 634"/>
              <a:gd name="T18" fmla="*/ 192 w 399"/>
              <a:gd name="T19" fmla="*/ 89 h 634"/>
              <a:gd name="T20" fmla="*/ 354 w 399"/>
              <a:gd name="T21" fmla="*/ 442 h 634"/>
              <a:gd name="T22" fmla="*/ 192 w 399"/>
              <a:gd name="T23" fmla="*/ 589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9" h="634">
                <a:moveTo>
                  <a:pt x="192" y="0"/>
                </a:moveTo>
                <a:lnTo>
                  <a:pt x="192" y="0"/>
                </a:lnTo>
                <a:cubicBezTo>
                  <a:pt x="133" y="74"/>
                  <a:pt x="0" y="324"/>
                  <a:pt x="0" y="442"/>
                </a:cubicBezTo>
                <a:cubicBezTo>
                  <a:pt x="0" y="545"/>
                  <a:pt x="89" y="633"/>
                  <a:pt x="192" y="633"/>
                </a:cubicBezTo>
                <a:cubicBezTo>
                  <a:pt x="309" y="633"/>
                  <a:pt x="398" y="545"/>
                  <a:pt x="398" y="442"/>
                </a:cubicBezTo>
                <a:cubicBezTo>
                  <a:pt x="398" y="324"/>
                  <a:pt x="251" y="74"/>
                  <a:pt x="192" y="0"/>
                </a:cubicBezTo>
                <a:close/>
                <a:moveTo>
                  <a:pt x="192" y="589"/>
                </a:moveTo>
                <a:lnTo>
                  <a:pt x="192" y="589"/>
                </a:lnTo>
                <a:cubicBezTo>
                  <a:pt x="104" y="589"/>
                  <a:pt x="45" y="530"/>
                  <a:pt x="45" y="442"/>
                </a:cubicBezTo>
                <a:cubicBezTo>
                  <a:pt x="45" y="353"/>
                  <a:pt x="148" y="148"/>
                  <a:pt x="192" y="89"/>
                </a:cubicBezTo>
                <a:cubicBezTo>
                  <a:pt x="251" y="133"/>
                  <a:pt x="354" y="353"/>
                  <a:pt x="354" y="442"/>
                </a:cubicBezTo>
                <a:cubicBezTo>
                  <a:pt x="354" y="530"/>
                  <a:pt x="280" y="589"/>
                  <a:pt x="192" y="589"/>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79" name="Freeform 78">
            <a:extLst>
              <a:ext uri="{FF2B5EF4-FFF2-40B4-BE49-F238E27FC236}">
                <a16:creationId xmlns="" xmlns:a16="http://schemas.microsoft.com/office/drawing/2014/main" id="{B7E7AC12-5793-41FC-9853-FB53B2021003}"/>
              </a:ext>
            </a:extLst>
          </p:cNvPr>
          <p:cNvSpPr>
            <a:spLocks noChangeArrowheads="1"/>
          </p:cNvSpPr>
          <p:nvPr/>
        </p:nvSpPr>
        <p:spPr bwMode="auto">
          <a:xfrm>
            <a:off x="8042826" y="1212850"/>
            <a:ext cx="340696" cy="315382"/>
          </a:xfrm>
          <a:custGeom>
            <a:avLst/>
            <a:gdLst>
              <a:gd name="T0" fmla="*/ 103 w 589"/>
              <a:gd name="T1" fmla="*/ 309 h 546"/>
              <a:gd name="T2" fmla="*/ 103 w 589"/>
              <a:gd name="T3" fmla="*/ 309 h 546"/>
              <a:gd name="T4" fmla="*/ 294 w 589"/>
              <a:gd name="T5" fmla="*/ 162 h 546"/>
              <a:gd name="T6" fmla="*/ 485 w 589"/>
              <a:gd name="T7" fmla="*/ 309 h 546"/>
              <a:gd name="T8" fmla="*/ 530 w 589"/>
              <a:gd name="T9" fmla="*/ 309 h 546"/>
              <a:gd name="T10" fmla="*/ 294 w 589"/>
              <a:gd name="T11" fmla="*/ 118 h 546"/>
              <a:gd name="T12" fmla="*/ 58 w 589"/>
              <a:gd name="T13" fmla="*/ 309 h 546"/>
              <a:gd name="T14" fmla="*/ 103 w 589"/>
              <a:gd name="T15" fmla="*/ 309 h 546"/>
              <a:gd name="T16" fmla="*/ 530 w 589"/>
              <a:gd name="T17" fmla="*/ 162 h 546"/>
              <a:gd name="T18" fmla="*/ 530 w 589"/>
              <a:gd name="T19" fmla="*/ 162 h 546"/>
              <a:gd name="T20" fmla="*/ 559 w 589"/>
              <a:gd name="T21" fmla="*/ 133 h 546"/>
              <a:gd name="T22" fmla="*/ 559 w 589"/>
              <a:gd name="T23" fmla="*/ 104 h 546"/>
              <a:gd name="T24" fmla="*/ 530 w 589"/>
              <a:gd name="T25" fmla="*/ 104 h 546"/>
              <a:gd name="T26" fmla="*/ 500 w 589"/>
              <a:gd name="T27" fmla="*/ 133 h 546"/>
              <a:gd name="T28" fmla="*/ 500 w 589"/>
              <a:gd name="T29" fmla="*/ 162 h 546"/>
              <a:gd name="T30" fmla="*/ 530 w 589"/>
              <a:gd name="T31" fmla="*/ 162 h 546"/>
              <a:gd name="T32" fmla="*/ 294 w 589"/>
              <a:gd name="T33" fmla="*/ 74 h 546"/>
              <a:gd name="T34" fmla="*/ 294 w 589"/>
              <a:gd name="T35" fmla="*/ 74 h 546"/>
              <a:gd name="T36" fmla="*/ 309 w 589"/>
              <a:gd name="T37" fmla="*/ 59 h 546"/>
              <a:gd name="T38" fmla="*/ 309 w 589"/>
              <a:gd name="T39" fmla="*/ 15 h 546"/>
              <a:gd name="T40" fmla="*/ 294 w 589"/>
              <a:gd name="T41" fmla="*/ 0 h 546"/>
              <a:gd name="T42" fmla="*/ 279 w 589"/>
              <a:gd name="T43" fmla="*/ 15 h 546"/>
              <a:gd name="T44" fmla="*/ 279 w 589"/>
              <a:gd name="T45" fmla="*/ 59 h 546"/>
              <a:gd name="T46" fmla="*/ 294 w 589"/>
              <a:gd name="T47" fmla="*/ 74 h 546"/>
              <a:gd name="T48" fmla="*/ 485 w 589"/>
              <a:gd name="T49" fmla="*/ 516 h 546"/>
              <a:gd name="T50" fmla="*/ 485 w 589"/>
              <a:gd name="T51" fmla="*/ 516 h 546"/>
              <a:gd name="T52" fmla="*/ 103 w 589"/>
              <a:gd name="T53" fmla="*/ 516 h 546"/>
              <a:gd name="T54" fmla="*/ 73 w 589"/>
              <a:gd name="T55" fmla="*/ 530 h 546"/>
              <a:gd name="T56" fmla="*/ 103 w 589"/>
              <a:gd name="T57" fmla="*/ 545 h 546"/>
              <a:gd name="T58" fmla="*/ 485 w 589"/>
              <a:gd name="T59" fmla="*/ 545 h 546"/>
              <a:gd name="T60" fmla="*/ 515 w 589"/>
              <a:gd name="T61" fmla="*/ 530 h 546"/>
              <a:gd name="T62" fmla="*/ 485 w 589"/>
              <a:gd name="T63" fmla="*/ 516 h 546"/>
              <a:gd name="T64" fmla="*/ 574 w 589"/>
              <a:gd name="T65" fmla="*/ 354 h 546"/>
              <a:gd name="T66" fmla="*/ 574 w 589"/>
              <a:gd name="T67" fmla="*/ 354 h 546"/>
              <a:gd name="T68" fmla="*/ 14 w 589"/>
              <a:gd name="T69" fmla="*/ 354 h 546"/>
              <a:gd name="T70" fmla="*/ 0 w 589"/>
              <a:gd name="T71" fmla="*/ 368 h 546"/>
              <a:gd name="T72" fmla="*/ 14 w 589"/>
              <a:gd name="T73" fmla="*/ 398 h 546"/>
              <a:gd name="T74" fmla="*/ 574 w 589"/>
              <a:gd name="T75" fmla="*/ 398 h 546"/>
              <a:gd name="T76" fmla="*/ 588 w 589"/>
              <a:gd name="T77" fmla="*/ 368 h 546"/>
              <a:gd name="T78" fmla="*/ 574 w 589"/>
              <a:gd name="T79" fmla="*/ 354 h 546"/>
              <a:gd name="T80" fmla="*/ 58 w 589"/>
              <a:gd name="T81" fmla="*/ 162 h 546"/>
              <a:gd name="T82" fmla="*/ 58 w 589"/>
              <a:gd name="T83" fmla="*/ 162 h 546"/>
              <a:gd name="T84" fmla="*/ 88 w 589"/>
              <a:gd name="T85" fmla="*/ 162 h 546"/>
              <a:gd name="T86" fmla="*/ 88 w 589"/>
              <a:gd name="T87" fmla="*/ 133 h 546"/>
              <a:gd name="T88" fmla="*/ 58 w 589"/>
              <a:gd name="T89" fmla="*/ 104 h 546"/>
              <a:gd name="T90" fmla="*/ 29 w 589"/>
              <a:gd name="T91" fmla="*/ 104 h 546"/>
              <a:gd name="T92" fmla="*/ 29 w 589"/>
              <a:gd name="T93" fmla="*/ 133 h 546"/>
              <a:gd name="T94" fmla="*/ 58 w 589"/>
              <a:gd name="T95" fmla="*/ 162 h 546"/>
              <a:gd name="T96" fmla="*/ 544 w 589"/>
              <a:gd name="T97" fmla="*/ 427 h 546"/>
              <a:gd name="T98" fmla="*/ 544 w 589"/>
              <a:gd name="T99" fmla="*/ 427 h 546"/>
              <a:gd name="T100" fmla="*/ 44 w 589"/>
              <a:gd name="T101" fmla="*/ 427 h 546"/>
              <a:gd name="T102" fmla="*/ 14 w 589"/>
              <a:gd name="T103" fmla="*/ 457 h 546"/>
              <a:gd name="T104" fmla="*/ 44 w 589"/>
              <a:gd name="T105" fmla="*/ 472 h 546"/>
              <a:gd name="T106" fmla="*/ 544 w 589"/>
              <a:gd name="T107" fmla="*/ 472 h 546"/>
              <a:gd name="T108" fmla="*/ 574 w 589"/>
              <a:gd name="T109" fmla="*/ 457 h 546"/>
              <a:gd name="T110" fmla="*/ 544 w 589"/>
              <a:gd name="T111" fmla="*/ 427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89" h="546">
                <a:moveTo>
                  <a:pt x="103" y="309"/>
                </a:moveTo>
                <a:lnTo>
                  <a:pt x="103" y="309"/>
                </a:lnTo>
                <a:cubicBezTo>
                  <a:pt x="117" y="221"/>
                  <a:pt x="206" y="162"/>
                  <a:pt x="294" y="162"/>
                </a:cubicBezTo>
                <a:cubicBezTo>
                  <a:pt x="383" y="162"/>
                  <a:pt x="471" y="221"/>
                  <a:pt x="485" y="309"/>
                </a:cubicBezTo>
                <a:cubicBezTo>
                  <a:pt x="530" y="309"/>
                  <a:pt x="530" y="309"/>
                  <a:pt x="530" y="309"/>
                </a:cubicBezTo>
                <a:cubicBezTo>
                  <a:pt x="515" y="207"/>
                  <a:pt x="412" y="118"/>
                  <a:pt x="294" y="118"/>
                </a:cubicBezTo>
                <a:cubicBezTo>
                  <a:pt x="176" y="118"/>
                  <a:pt x="73" y="207"/>
                  <a:pt x="58" y="309"/>
                </a:cubicBezTo>
                <a:lnTo>
                  <a:pt x="103" y="309"/>
                </a:lnTo>
                <a:close/>
                <a:moveTo>
                  <a:pt x="530" y="162"/>
                </a:moveTo>
                <a:lnTo>
                  <a:pt x="530" y="162"/>
                </a:lnTo>
                <a:cubicBezTo>
                  <a:pt x="559" y="133"/>
                  <a:pt x="559" y="133"/>
                  <a:pt x="559" y="133"/>
                </a:cubicBezTo>
                <a:cubicBezTo>
                  <a:pt x="559" y="133"/>
                  <a:pt x="559" y="118"/>
                  <a:pt x="559" y="104"/>
                </a:cubicBezTo>
                <a:cubicBezTo>
                  <a:pt x="544" y="104"/>
                  <a:pt x="544" y="104"/>
                  <a:pt x="530" y="104"/>
                </a:cubicBezTo>
                <a:cubicBezTo>
                  <a:pt x="500" y="133"/>
                  <a:pt x="500" y="133"/>
                  <a:pt x="500" y="133"/>
                </a:cubicBezTo>
                <a:cubicBezTo>
                  <a:pt x="500" y="148"/>
                  <a:pt x="500" y="162"/>
                  <a:pt x="500" y="162"/>
                </a:cubicBezTo>
                <a:cubicBezTo>
                  <a:pt x="515" y="177"/>
                  <a:pt x="515" y="177"/>
                  <a:pt x="530" y="162"/>
                </a:cubicBezTo>
                <a:close/>
                <a:moveTo>
                  <a:pt x="294" y="74"/>
                </a:moveTo>
                <a:lnTo>
                  <a:pt x="294" y="74"/>
                </a:lnTo>
                <a:cubicBezTo>
                  <a:pt x="309" y="74"/>
                  <a:pt x="309" y="74"/>
                  <a:pt x="309" y="59"/>
                </a:cubicBezTo>
                <a:cubicBezTo>
                  <a:pt x="309" y="15"/>
                  <a:pt x="309" y="15"/>
                  <a:pt x="309" y="15"/>
                </a:cubicBezTo>
                <a:cubicBezTo>
                  <a:pt x="309" y="15"/>
                  <a:pt x="309" y="0"/>
                  <a:pt x="294" y="0"/>
                </a:cubicBezTo>
                <a:cubicBezTo>
                  <a:pt x="279" y="0"/>
                  <a:pt x="279" y="15"/>
                  <a:pt x="279" y="15"/>
                </a:cubicBezTo>
                <a:cubicBezTo>
                  <a:pt x="279" y="59"/>
                  <a:pt x="279" y="59"/>
                  <a:pt x="279" y="59"/>
                </a:cubicBezTo>
                <a:cubicBezTo>
                  <a:pt x="279" y="74"/>
                  <a:pt x="279" y="74"/>
                  <a:pt x="294" y="74"/>
                </a:cubicBezTo>
                <a:close/>
                <a:moveTo>
                  <a:pt x="485" y="516"/>
                </a:moveTo>
                <a:lnTo>
                  <a:pt x="485" y="516"/>
                </a:lnTo>
                <a:cubicBezTo>
                  <a:pt x="103" y="516"/>
                  <a:pt x="103" y="516"/>
                  <a:pt x="103" y="516"/>
                </a:cubicBezTo>
                <a:cubicBezTo>
                  <a:pt x="88" y="516"/>
                  <a:pt x="73" y="516"/>
                  <a:pt x="73" y="530"/>
                </a:cubicBezTo>
                <a:cubicBezTo>
                  <a:pt x="73" y="545"/>
                  <a:pt x="88" y="545"/>
                  <a:pt x="103" y="545"/>
                </a:cubicBezTo>
                <a:cubicBezTo>
                  <a:pt x="485" y="545"/>
                  <a:pt x="485" y="545"/>
                  <a:pt x="485" y="545"/>
                </a:cubicBezTo>
                <a:cubicBezTo>
                  <a:pt x="500" y="545"/>
                  <a:pt x="515" y="545"/>
                  <a:pt x="515" y="530"/>
                </a:cubicBezTo>
                <a:cubicBezTo>
                  <a:pt x="515" y="516"/>
                  <a:pt x="500" y="516"/>
                  <a:pt x="485" y="516"/>
                </a:cubicBezTo>
                <a:close/>
                <a:moveTo>
                  <a:pt x="574" y="354"/>
                </a:moveTo>
                <a:lnTo>
                  <a:pt x="574" y="354"/>
                </a:lnTo>
                <a:cubicBezTo>
                  <a:pt x="14" y="354"/>
                  <a:pt x="14" y="354"/>
                  <a:pt x="14" y="354"/>
                </a:cubicBezTo>
                <a:lnTo>
                  <a:pt x="0" y="368"/>
                </a:lnTo>
                <a:cubicBezTo>
                  <a:pt x="0" y="383"/>
                  <a:pt x="14" y="398"/>
                  <a:pt x="14" y="398"/>
                </a:cubicBezTo>
                <a:cubicBezTo>
                  <a:pt x="574" y="398"/>
                  <a:pt x="574" y="398"/>
                  <a:pt x="574" y="398"/>
                </a:cubicBezTo>
                <a:cubicBezTo>
                  <a:pt x="574" y="398"/>
                  <a:pt x="588" y="383"/>
                  <a:pt x="588" y="368"/>
                </a:cubicBezTo>
                <a:lnTo>
                  <a:pt x="574" y="354"/>
                </a:lnTo>
                <a:close/>
                <a:moveTo>
                  <a:pt x="58" y="162"/>
                </a:moveTo>
                <a:lnTo>
                  <a:pt x="58" y="162"/>
                </a:lnTo>
                <a:cubicBezTo>
                  <a:pt x="73" y="177"/>
                  <a:pt x="73" y="177"/>
                  <a:pt x="88" y="162"/>
                </a:cubicBezTo>
                <a:cubicBezTo>
                  <a:pt x="88" y="162"/>
                  <a:pt x="88" y="148"/>
                  <a:pt x="88" y="133"/>
                </a:cubicBezTo>
                <a:cubicBezTo>
                  <a:pt x="58" y="104"/>
                  <a:pt x="58" y="104"/>
                  <a:pt x="58" y="104"/>
                </a:cubicBezTo>
                <a:cubicBezTo>
                  <a:pt x="44" y="104"/>
                  <a:pt x="44" y="104"/>
                  <a:pt x="29" y="104"/>
                </a:cubicBezTo>
                <a:cubicBezTo>
                  <a:pt x="29" y="118"/>
                  <a:pt x="29" y="133"/>
                  <a:pt x="29" y="133"/>
                </a:cubicBezTo>
                <a:lnTo>
                  <a:pt x="58" y="162"/>
                </a:lnTo>
                <a:close/>
                <a:moveTo>
                  <a:pt x="544" y="427"/>
                </a:moveTo>
                <a:lnTo>
                  <a:pt x="544" y="427"/>
                </a:lnTo>
                <a:cubicBezTo>
                  <a:pt x="44" y="427"/>
                  <a:pt x="44" y="427"/>
                  <a:pt x="44" y="427"/>
                </a:cubicBezTo>
                <a:cubicBezTo>
                  <a:pt x="29" y="427"/>
                  <a:pt x="14" y="442"/>
                  <a:pt x="14" y="457"/>
                </a:cubicBezTo>
                <a:cubicBezTo>
                  <a:pt x="14" y="457"/>
                  <a:pt x="29" y="472"/>
                  <a:pt x="44" y="472"/>
                </a:cubicBezTo>
                <a:cubicBezTo>
                  <a:pt x="544" y="472"/>
                  <a:pt x="544" y="472"/>
                  <a:pt x="544" y="472"/>
                </a:cubicBezTo>
                <a:cubicBezTo>
                  <a:pt x="559" y="472"/>
                  <a:pt x="574" y="457"/>
                  <a:pt x="574" y="457"/>
                </a:cubicBezTo>
                <a:cubicBezTo>
                  <a:pt x="574" y="442"/>
                  <a:pt x="559" y="427"/>
                  <a:pt x="544" y="427"/>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80" name="Freeform 79">
            <a:extLst>
              <a:ext uri="{FF2B5EF4-FFF2-40B4-BE49-F238E27FC236}">
                <a16:creationId xmlns="" xmlns:a16="http://schemas.microsoft.com/office/drawing/2014/main" id="{CD6BAD0F-ABD7-4884-8415-F945C10DC22A}"/>
              </a:ext>
            </a:extLst>
          </p:cNvPr>
          <p:cNvSpPr>
            <a:spLocks noChangeArrowheads="1"/>
          </p:cNvSpPr>
          <p:nvPr/>
        </p:nvSpPr>
        <p:spPr bwMode="auto">
          <a:xfrm>
            <a:off x="7465128" y="1238250"/>
            <a:ext cx="340695" cy="222250"/>
          </a:xfrm>
          <a:custGeom>
            <a:avLst/>
            <a:gdLst>
              <a:gd name="T0" fmla="*/ 295 w 590"/>
              <a:gd name="T1" fmla="*/ 73 h 383"/>
              <a:gd name="T2" fmla="*/ 295 w 590"/>
              <a:gd name="T3" fmla="*/ 73 h 383"/>
              <a:gd name="T4" fmla="*/ 310 w 590"/>
              <a:gd name="T5" fmla="*/ 59 h 383"/>
              <a:gd name="T6" fmla="*/ 310 w 590"/>
              <a:gd name="T7" fmla="*/ 14 h 383"/>
              <a:gd name="T8" fmla="*/ 295 w 590"/>
              <a:gd name="T9" fmla="*/ 0 h 383"/>
              <a:gd name="T10" fmla="*/ 280 w 590"/>
              <a:gd name="T11" fmla="*/ 14 h 383"/>
              <a:gd name="T12" fmla="*/ 280 w 590"/>
              <a:gd name="T13" fmla="*/ 59 h 383"/>
              <a:gd name="T14" fmla="*/ 295 w 590"/>
              <a:gd name="T15" fmla="*/ 73 h 383"/>
              <a:gd name="T16" fmla="*/ 530 w 590"/>
              <a:gd name="T17" fmla="*/ 162 h 383"/>
              <a:gd name="T18" fmla="*/ 530 w 590"/>
              <a:gd name="T19" fmla="*/ 162 h 383"/>
              <a:gd name="T20" fmla="*/ 560 w 590"/>
              <a:gd name="T21" fmla="*/ 132 h 383"/>
              <a:gd name="T22" fmla="*/ 560 w 590"/>
              <a:gd name="T23" fmla="*/ 103 h 383"/>
              <a:gd name="T24" fmla="*/ 530 w 590"/>
              <a:gd name="T25" fmla="*/ 103 h 383"/>
              <a:gd name="T26" fmla="*/ 501 w 590"/>
              <a:gd name="T27" fmla="*/ 132 h 383"/>
              <a:gd name="T28" fmla="*/ 501 w 590"/>
              <a:gd name="T29" fmla="*/ 162 h 383"/>
              <a:gd name="T30" fmla="*/ 530 w 590"/>
              <a:gd name="T31" fmla="*/ 162 h 383"/>
              <a:gd name="T32" fmla="*/ 59 w 590"/>
              <a:gd name="T33" fmla="*/ 162 h 383"/>
              <a:gd name="T34" fmla="*/ 59 w 590"/>
              <a:gd name="T35" fmla="*/ 162 h 383"/>
              <a:gd name="T36" fmla="*/ 89 w 590"/>
              <a:gd name="T37" fmla="*/ 162 h 383"/>
              <a:gd name="T38" fmla="*/ 89 w 590"/>
              <a:gd name="T39" fmla="*/ 132 h 383"/>
              <a:gd name="T40" fmla="*/ 59 w 590"/>
              <a:gd name="T41" fmla="*/ 103 h 383"/>
              <a:gd name="T42" fmla="*/ 30 w 590"/>
              <a:gd name="T43" fmla="*/ 103 h 383"/>
              <a:gd name="T44" fmla="*/ 30 w 590"/>
              <a:gd name="T45" fmla="*/ 132 h 383"/>
              <a:gd name="T46" fmla="*/ 59 w 590"/>
              <a:gd name="T47" fmla="*/ 162 h 383"/>
              <a:gd name="T48" fmla="*/ 575 w 590"/>
              <a:gd name="T49" fmla="*/ 353 h 383"/>
              <a:gd name="T50" fmla="*/ 575 w 590"/>
              <a:gd name="T51" fmla="*/ 353 h 383"/>
              <a:gd name="T52" fmla="*/ 15 w 590"/>
              <a:gd name="T53" fmla="*/ 353 h 383"/>
              <a:gd name="T54" fmla="*/ 0 w 590"/>
              <a:gd name="T55" fmla="*/ 368 h 383"/>
              <a:gd name="T56" fmla="*/ 15 w 590"/>
              <a:gd name="T57" fmla="*/ 382 h 383"/>
              <a:gd name="T58" fmla="*/ 575 w 590"/>
              <a:gd name="T59" fmla="*/ 382 h 383"/>
              <a:gd name="T60" fmla="*/ 589 w 590"/>
              <a:gd name="T61" fmla="*/ 368 h 383"/>
              <a:gd name="T62" fmla="*/ 575 w 590"/>
              <a:gd name="T63" fmla="*/ 353 h 383"/>
              <a:gd name="T64" fmla="*/ 104 w 590"/>
              <a:gd name="T65" fmla="*/ 309 h 383"/>
              <a:gd name="T66" fmla="*/ 104 w 590"/>
              <a:gd name="T67" fmla="*/ 309 h 383"/>
              <a:gd name="T68" fmla="*/ 295 w 590"/>
              <a:gd name="T69" fmla="*/ 147 h 383"/>
              <a:gd name="T70" fmla="*/ 486 w 590"/>
              <a:gd name="T71" fmla="*/ 309 h 383"/>
              <a:gd name="T72" fmla="*/ 530 w 590"/>
              <a:gd name="T73" fmla="*/ 309 h 383"/>
              <a:gd name="T74" fmla="*/ 295 w 590"/>
              <a:gd name="T75" fmla="*/ 117 h 383"/>
              <a:gd name="T76" fmla="*/ 59 w 590"/>
              <a:gd name="T77" fmla="*/ 309 h 383"/>
              <a:gd name="T78" fmla="*/ 104 w 590"/>
              <a:gd name="T79" fmla="*/ 309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90" h="383">
                <a:moveTo>
                  <a:pt x="295" y="73"/>
                </a:moveTo>
                <a:lnTo>
                  <a:pt x="295" y="73"/>
                </a:lnTo>
                <a:cubicBezTo>
                  <a:pt x="310" y="73"/>
                  <a:pt x="310" y="59"/>
                  <a:pt x="310" y="59"/>
                </a:cubicBezTo>
                <a:cubicBezTo>
                  <a:pt x="310" y="14"/>
                  <a:pt x="310" y="14"/>
                  <a:pt x="310" y="14"/>
                </a:cubicBezTo>
                <a:cubicBezTo>
                  <a:pt x="310" y="0"/>
                  <a:pt x="310" y="0"/>
                  <a:pt x="295" y="0"/>
                </a:cubicBezTo>
                <a:cubicBezTo>
                  <a:pt x="280" y="0"/>
                  <a:pt x="280" y="0"/>
                  <a:pt x="280" y="14"/>
                </a:cubicBezTo>
                <a:cubicBezTo>
                  <a:pt x="280" y="59"/>
                  <a:pt x="280" y="59"/>
                  <a:pt x="280" y="59"/>
                </a:cubicBezTo>
                <a:cubicBezTo>
                  <a:pt x="280" y="59"/>
                  <a:pt x="280" y="73"/>
                  <a:pt x="295" y="73"/>
                </a:cubicBezTo>
                <a:close/>
                <a:moveTo>
                  <a:pt x="530" y="162"/>
                </a:moveTo>
                <a:lnTo>
                  <a:pt x="530" y="162"/>
                </a:lnTo>
                <a:cubicBezTo>
                  <a:pt x="560" y="132"/>
                  <a:pt x="560" y="132"/>
                  <a:pt x="560" y="132"/>
                </a:cubicBezTo>
                <a:cubicBezTo>
                  <a:pt x="560" y="117"/>
                  <a:pt x="560" y="117"/>
                  <a:pt x="560" y="103"/>
                </a:cubicBezTo>
                <a:cubicBezTo>
                  <a:pt x="545" y="103"/>
                  <a:pt x="545" y="103"/>
                  <a:pt x="530" y="103"/>
                </a:cubicBezTo>
                <a:cubicBezTo>
                  <a:pt x="501" y="132"/>
                  <a:pt x="501" y="132"/>
                  <a:pt x="501" y="132"/>
                </a:cubicBezTo>
                <a:cubicBezTo>
                  <a:pt x="501" y="147"/>
                  <a:pt x="501" y="147"/>
                  <a:pt x="501" y="162"/>
                </a:cubicBezTo>
                <a:cubicBezTo>
                  <a:pt x="516" y="162"/>
                  <a:pt x="516" y="162"/>
                  <a:pt x="530" y="162"/>
                </a:cubicBezTo>
                <a:close/>
                <a:moveTo>
                  <a:pt x="59" y="162"/>
                </a:moveTo>
                <a:lnTo>
                  <a:pt x="59" y="162"/>
                </a:lnTo>
                <a:cubicBezTo>
                  <a:pt x="74" y="162"/>
                  <a:pt x="74" y="162"/>
                  <a:pt x="89" y="162"/>
                </a:cubicBezTo>
                <a:cubicBezTo>
                  <a:pt x="89" y="147"/>
                  <a:pt x="89" y="147"/>
                  <a:pt x="89" y="132"/>
                </a:cubicBezTo>
                <a:cubicBezTo>
                  <a:pt x="59" y="103"/>
                  <a:pt x="59" y="103"/>
                  <a:pt x="59" y="103"/>
                </a:cubicBezTo>
                <a:cubicBezTo>
                  <a:pt x="45" y="103"/>
                  <a:pt x="45" y="103"/>
                  <a:pt x="30" y="103"/>
                </a:cubicBezTo>
                <a:cubicBezTo>
                  <a:pt x="30" y="117"/>
                  <a:pt x="30" y="117"/>
                  <a:pt x="30" y="132"/>
                </a:cubicBezTo>
                <a:lnTo>
                  <a:pt x="59" y="162"/>
                </a:lnTo>
                <a:close/>
                <a:moveTo>
                  <a:pt x="575" y="353"/>
                </a:moveTo>
                <a:lnTo>
                  <a:pt x="575" y="353"/>
                </a:lnTo>
                <a:cubicBezTo>
                  <a:pt x="15" y="353"/>
                  <a:pt x="15" y="353"/>
                  <a:pt x="15" y="353"/>
                </a:cubicBezTo>
                <a:cubicBezTo>
                  <a:pt x="15" y="353"/>
                  <a:pt x="0" y="353"/>
                  <a:pt x="0" y="368"/>
                </a:cubicBezTo>
                <a:cubicBezTo>
                  <a:pt x="0" y="382"/>
                  <a:pt x="15" y="382"/>
                  <a:pt x="15" y="382"/>
                </a:cubicBezTo>
                <a:cubicBezTo>
                  <a:pt x="575" y="382"/>
                  <a:pt x="575" y="382"/>
                  <a:pt x="575" y="382"/>
                </a:cubicBezTo>
                <a:cubicBezTo>
                  <a:pt x="575" y="382"/>
                  <a:pt x="589" y="382"/>
                  <a:pt x="589" y="368"/>
                </a:cubicBezTo>
                <a:cubicBezTo>
                  <a:pt x="589" y="353"/>
                  <a:pt x="575" y="353"/>
                  <a:pt x="575" y="353"/>
                </a:cubicBezTo>
                <a:close/>
                <a:moveTo>
                  <a:pt x="104" y="309"/>
                </a:moveTo>
                <a:lnTo>
                  <a:pt x="104" y="309"/>
                </a:lnTo>
                <a:cubicBezTo>
                  <a:pt x="118" y="221"/>
                  <a:pt x="207" y="147"/>
                  <a:pt x="295" y="147"/>
                </a:cubicBezTo>
                <a:cubicBezTo>
                  <a:pt x="383" y="147"/>
                  <a:pt x="472" y="221"/>
                  <a:pt x="486" y="309"/>
                </a:cubicBezTo>
                <a:cubicBezTo>
                  <a:pt x="530" y="309"/>
                  <a:pt x="530" y="309"/>
                  <a:pt x="530" y="309"/>
                </a:cubicBezTo>
                <a:cubicBezTo>
                  <a:pt x="516" y="191"/>
                  <a:pt x="413" y="117"/>
                  <a:pt x="295" y="117"/>
                </a:cubicBezTo>
                <a:cubicBezTo>
                  <a:pt x="177" y="117"/>
                  <a:pt x="74" y="191"/>
                  <a:pt x="59" y="309"/>
                </a:cubicBezTo>
                <a:lnTo>
                  <a:pt x="104" y="309"/>
                </a:ln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81" name="Freeform 80">
            <a:extLst>
              <a:ext uri="{FF2B5EF4-FFF2-40B4-BE49-F238E27FC236}">
                <a16:creationId xmlns="" xmlns:a16="http://schemas.microsoft.com/office/drawing/2014/main" id="{DEE444E2-8FCE-4925-A4D2-2CC6D529450F}"/>
              </a:ext>
            </a:extLst>
          </p:cNvPr>
          <p:cNvSpPr>
            <a:spLocks noChangeArrowheads="1"/>
          </p:cNvSpPr>
          <p:nvPr/>
        </p:nvSpPr>
        <p:spPr bwMode="auto">
          <a:xfrm>
            <a:off x="6862035" y="1187451"/>
            <a:ext cx="366089" cy="366183"/>
          </a:xfrm>
          <a:custGeom>
            <a:avLst/>
            <a:gdLst>
              <a:gd name="T0" fmla="*/ 265 w 634"/>
              <a:gd name="T1" fmla="*/ 530 h 634"/>
              <a:gd name="T2" fmla="*/ 265 w 634"/>
              <a:gd name="T3" fmla="*/ 530 h 634"/>
              <a:gd name="T4" fmla="*/ 236 w 634"/>
              <a:gd name="T5" fmla="*/ 560 h 634"/>
              <a:gd name="T6" fmla="*/ 236 w 634"/>
              <a:gd name="T7" fmla="*/ 619 h 634"/>
              <a:gd name="T8" fmla="*/ 265 w 634"/>
              <a:gd name="T9" fmla="*/ 633 h 634"/>
              <a:gd name="T10" fmla="*/ 280 w 634"/>
              <a:gd name="T11" fmla="*/ 619 h 634"/>
              <a:gd name="T12" fmla="*/ 280 w 634"/>
              <a:gd name="T13" fmla="*/ 560 h 634"/>
              <a:gd name="T14" fmla="*/ 265 w 634"/>
              <a:gd name="T15" fmla="*/ 530 h 634"/>
              <a:gd name="T16" fmla="*/ 148 w 634"/>
              <a:gd name="T17" fmla="*/ 530 h 634"/>
              <a:gd name="T18" fmla="*/ 148 w 634"/>
              <a:gd name="T19" fmla="*/ 530 h 634"/>
              <a:gd name="T20" fmla="*/ 118 w 634"/>
              <a:gd name="T21" fmla="*/ 560 h 634"/>
              <a:gd name="T22" fmla="*/ 118 w 634"/>
              <a:gd name="T23" fmla="*/ 619 h 634"/>
              <a:gd name="T24" fmla="*/ 148 w 634"/>
              <a:gd name="T25" fmla="*/ 633 h 634"/>
              <a:gd name="T26" fmla="*/ 162 w 634"/>
              <a:gd name="T27" fmla="*/ 619 h 634"/>
              <a:gd name="T28" fmla="*/ 162 w 634"/>
              <a:gd name="T29" fmla="*/ 560 h 634"/>
              <a:gd name="T30" fmla="*/ 148 w 634"/>
              <a:gd name="T31" fmla="*/ 530 h 634"/>
              <a:gd name="T32" fmla="*/ 383 w 634"/>
              <a:gd name="T33" fmla="*/ 530 h 634"/>
              <a:gd name="T34" fmla="*/ 383 w 634"/>
              <a:gd name="T35" fmla="*/ 530 h 634"/>
              <a:gd name="T36" fmla="*/ 353 w 634"/>
              <a:gd name="T37" fmla="*/ 560 h 634"/>
              <a:gd name="T38" fmla="*/ 353 w 634"/>
              <a:gd name="T39" fmla="*/ 619 h 634"/>
              <a:gd name="T40" fmla="*/ 383 w 634"/>
              <a:gd name="T41" fmla="*/ 633 h 634"/>
              <a:gd name="T42" fmla="*/ 398 w 634"/>
              <a:gd name="T43" fmla="*/ 619 h 634"/>
              <a:gd name="T44" fmla="*/ 398 w 634"/>
              <a:gd name="T45" fmla="*/ 560 h 634"/>
              <a:gd name="T46" fmla="*/ 383 w 634"/>
              <a:gd name="T47" fmla="*/ 530 h 634"/>
              <a:gd name="T48" fmla="*/ 501 w 634"/>
              <a:gd name="T49" fmla="*/ 530 h 634"/>
              <a:gd name="T50" fmla="*/ 501 w 634"/>
              <a:gd name="T51" fmla="*/ 530 h 634"/>
              <a:gd name="T52" fmla="*/ 471 w 634"/>
              <a:gd name="T53" fmla="*/ 560 h 634"/>
              <a:gd name="T54" fmla="*/ 471 w 634"/>
              <a:gd name="T55" fmla="*/ 619 h 634"/>
              <a:gd name="T56" fmla="*/ 501 w 634"/>
              <a:gd name="T57" fmla="*/ 633 h 634"/>
              <a:gd name="T58" fmla="*/ 516 w 634"/>
              <a:gd name="T59" fmla="*/ 619 h 634"/>
              <a:gd name="T60" fmla="*/ 516 w 634"/>
              <a:gd name="T61" fmla="*/ 560 h 634"/>
              <a:gd name="T62" fmla="*/ 501 w 634"/>
              <a:gd name="T63" fmla="*/ 530 h 634"/>
              <a:gd name="T64" fmla="*/ 457 w 634"/>
              <a:gd name="T65" fmla="*/ 103 h 634"/>
              <a:gd name="T66" fmla="*/ 457 w 634"/>
              <a:gd name="T67" fmla="*/ 103 h 634"/>
              <a:gd name="T68" fmla="*/ 295 w 634"/>
              <a:gd name="T69" fmla="*/ 0 h 634"/>
              <a:gd name="T70" fmla="*/ 118 w 634"/>
              <a:gd name="T71" fmla="*/ 162 h 634"/>
              <a:gd name="T72" fmla="*/ 0 w 634"/>
              <a:gd name="T73" fmla="*/ 324 h 634"/>
              <a:gd name="T74" fmla="*/ 162 w 634"/>
              <a:gd name="T75" fmla="*/ 471 h 634"/>
              <a:gd name="T76" fmla="*/ 442 w 634"/>
              <a:gd name="T77" fmla="*/ 471 h 634"/>
              <a:gd name="T78" fmla="*/ 633 w 634"/>
              <a:gd name="T79" fmla="*/ 295 h 634"/>
              <a:gd name="T80" fmla="*/ 457 w 634"/>
              <a:gd name="T81" fmla="*/ 103 h 634"/>
              <a:gd name="T82" fmla="*/ 442 w 634"/>
              <a:gd name="T83" fmla="*/ 442 h 634"/>
              <a:gd name="T84" fmla="*/ 442 w 634"/>
              <a:gd name="T85" fmla="*/ 442 h 634"/>
              <a:gd name="T86" fmla="*/ 162 w 634"/>
              <a:gd name="T87" fmla="*/ 442 h 634"/>
              <a:gd name="T88" fmla="*/ 44 w 634"/>
              <a:gd name="T89" fmla="*/ 324 h 634"/>
              <a:gd name="T90" fmla="*/ 162 w 634"/>
              <a:gd name="T91" fmla="*/ 206 h 634"/>
              <a:gd name="T92" fmla="*/ 295 w 634"/>
              <a:gd name="T93" fmla="*/ 44 h 634"/>
              <a:gd name="T94" fmla="*/ 427 w 634"/>
              <a:gd name="T95" fmla="*/ 148 h 634"/>
              <a:gd name="T96" fmla="*/ 589 w 634"/>
              <a:gd name="T97" fmla="*/ 280 h 634"/>
              <a:gd name="T98" fmla="*/ 442 w 634"/>
              <a:gd name="T99" fmla="*/ 442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34" h="634">
                <a:moveTo>
                  <a:pt x="265" y="530"/>
                </a:moveTo>
                <a:lnTo>
                  <a:pt x="265" y="530"/>
                </a:lnTo>
                <a:cubicBezTo>
                  <a:pt x="251" y="530"/>
                  <a:pt x="236" y="545"/>
                  <a:pt x="236" y="560"/>
                </a:cubicBezTo>
                <a:cubicBezTo>
                  <a:pt x="236" y="619"/>
                  <a:pt x="236" y="619"/>
                  <a:pt x="236" y="619"/>
                </a:cubicBezTo>
                <a:cubicBezTo>
                  <a:pt x="236" y="619"/>
                  <a:pt x="251" y="633"/>
                  <a:pt x="265" y="633"/>
                </a:cubicBezTo>
                <a:lnTo>
                  <a:pt x="280" y="619"/>
                </a:lnTo>
                <a:cubicBezTo>
                  <a:pt x="280" y="560"/>
                  <a:pt x="280" y="560"/>
                  <a:pt x="280" y="560"/>
                </a:cubicBezTo>
                <a:cubicBezTo>
                  <a:pt x="280" y="545"/>
                  <a:pt x="265" y="530"/>
                  <a:pt x="265" y="530"/>
                </a:cubicBezTo>
                <a:close/>
                <a:moveTo>
                  <a:pt x="148" y="530"/>
                </a:moveTo>
                <a:lnTo>
                  <a:pt x="148" y="530"/>
                </a:lnTo>
                <a:cubicBezTo>
                  <a:pt x="133" y="530"/>
                  <a:pt x="118" y="545"/>
                  <a:pt x="118" y="560"/>
                </a:cubicBezTo>
                <a:cubicBezTo>
                  <a:pt x="118" y="619"/>
                  <a:pt x="118" y="619"/>
                  <a:pt x="118" y="619"/>
                </a:cubicBezTo>
                <a:cubicBezTo>
                  <a:pt x="118" y="619"/>
                  <a:pt x="133" y="633"/>
                  <a:pt x="148" y="633"/>
                </a:cubicBezTo>
                <a:lnTo>
                  <a:pt x="162" y="619"/>
                </a:lnTo>
                <a:cubicBezTo>
                  <a:pt x="162" y="560"/>
                  <a:pt x="162" y="560"/>
                  <a:pt x="162" y="560"/>
                </a:cubicBezTo>
                <a:cubicBezTo>
                  <a:pt x="162" y="545"/>
                  <a:pt x="148" y="530"/>
                  <a:pt x="148" y="530"/>
                </a:cubicBezTo>
                <a:close/>
                <a:moveTo>
                  <a:pt x="383" y="530"/>
                </a:moveTo>
                <a:lnTo>
                  <a:pt x="383" y="530"/>
                </a:lnTo>
                <a:cubicBezTo>
                  <a:pt x="369" y="530"/>
                  <a:pt x="353" y="545"/>
                  <a:pt x="353" y="560"/>
                </a:cubicBezTo>
                <a:cubicBezTo>
                  <a:pt x="353" y="619"/>
                  <a:pt x="353" y="619"/>
                  <a:pt x="353" y="619"/>
                </a:cubicBezTo>
                <a:cubicBezTo>
                  <a:pt x="353" y="619"/>
                  <a:pt x="369" y="633"/>
                  <a:pt x="383" y="633"/>
                </a:cubicBezTo>
                <a:lnTo>
                  <a:pt x="398" y="619"/>
                </a:lnTo>
                <a:cubicBezTo>
                  <a:pt x="398" y="560"/>
                  <a:pt x="398" y="560"/>
                  <a:pt x="398" y="560"/>
                </a:cubicBezTo>
                <a:cubicBezTo>
                  <a:pt x="398" y="545"/>
                  <a:pt x="383" y="530"/>
                  <a:pt x="383" y="530"/>
                </a:cubicBezTo>
                <a:close/>
                <a:moveTo>
                  <a:pt x="501" y="530"/>
                </a:moveTo>
                <a:lnTo>
                  <a:pt x="501" y="530"/>
                </a:lnTo>
                <a:cubicBezTo>
                  <a:pt x="486" y="530"/>
                  <a:pt x="471" y="545"/>
                  <a:pt x="471" y="560"/>
                </a:cubicBezTo>
                <a:cubicBezTo>
                  <a:pt x="471" y="619"/>
                  <a:pt x="471" y="619"/>
                  <a:pt x="471" y="619"/>
                </a:cubicBezTo>
                <a:cubicBezTo>
                  <a:pt x="471" y="619"/>
                  <a:pt x="486" y="633"/>
                  <a:pt x="501" y="633"/>
                </a:cubicBezTo>
                <a:lnTo>
                  <a:pt x="516" y="619"/>
                </a:lnTo>
                <a:cubicBezTo>
                  <a:pt x="516" y="560"/>
                  <a:pt x="516" y="560"/>
                  <a:pt x="516" y="560"/>
                </a:cubicBezTo>
                <a:cubicBezTo>
                  <a:pt x="516" y="545"/>
                  <a:pt x="501" y="530"/>
                  <a:pt x="501" y="530"/>
                </a:cubicBezTo>
                <a:close/>
                <a:moveTo>
                  <a:pt x="457" y="103"/>
                </a:moveTo>
                <a:lnTo>
                  <a:pt x="457" y="103"/>
                </a:lnTo>
                <a:cubicBezTo>
                  <a:pt x="427" y="44"/>
                  <a:pt x="369" y="0"/>
                  <a:pt x="295" y="0"/>
                </a:cubicBezTo>
                <a:cubicBezTo>
                  <a:pt x="206" y="0"/>
                  <a:pt x="133" y="74"/>
                  <a:pt x="118" y="162"/>
                </a:cubicBezTo>
                <a:cubicBezTo>
                  <a:pt x="59" y="192"/>
                  <a:pt x="0" y="251"/>
                  <a:pt x="0" y="324"/>
                </a:cubicBezTo>
                <a:cubicBezTo>
                  <a:pt x="0" y="398"/>
                  <a:pt x="74" y="471"/>
                  <a:pt x="162" y="471"/>
                </a:cubicBezTo>
                <a:cubicBezTo>
                  <a:pt x="162" y="471"/>
                  <a:pt x="427" y="471"/>
                  <a:pt x="442" y="471"/>
                </a:cubicBezTo>
                <a:cubicBezTo>
                  <a:pt x="545" y="471"/>
                  <a:pt x="633" y="398"/>
                  <a:pt x="633" y="295"/>
                </a:cubicBezTo>
                <a:cubicBezTo>
                  <a:pt x="633" y="192"/>
                  <a:pt x="560" y="103"/>
                  <a:pt x="457" y="103"/>
                </a:cubicBezTo>
                <a:close/>
                <a:moveTo>
                  <a:pt x="442" y="442"/>
                </a:moveTo>
                <a:lnTo>
                  <a:pt x="442" y="442"/>
                </a:lnTo>
                <a:cubicBezTo>
                  <a:pt x="427" y="442"/>
                  <a:pt x="162" y="442"/>
                  <a:pt x="162" y="442"/>
                </a:cubicBezTo>
                <a:cubicBezTo>
                  <a:pt x="162" y="442"/>
                  <a:pt x="44" y="427"/>
                  <a:pt x="44" y="324"/>
                </a:cubicBezTo>
                <a:cubicBezTo>
                  <a:pt x="44" y="265"/>
                  <a:pt x="103" y="206"/>
                  <a:pt x="162" y="206"/>
                </a:cubicBezTo>
                <a:cubicBezTo>
                  <a:pt x="162" y="118"/>
                  <a:pt x="221" y="44"/>
                  <a:pt x="295" y="44"/>
                </a:cubicBezTo>
                <a:cubicBezTo>
                  <a:pt x="369" y="44"/>
                  <a:pt x="412" y="89"/>
                  <a:pt x="427" y="148"/>
                </a:cubicBezTo>
                <a:cubicBezTo>
                  <a:pt x="530" y="133"/>
                  <a:pt x="589" y="221"/>
                  <a:pt x="589" y="280"/>
                </a:cubicBezTo>
                <a:cubicBezTo>
                  <a:pt x="604" y="369"/>
                  <a:pt x="501" y="442"/>
                  <a:pt x="442" y="442"/>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82" name="Freeform 81">
            <a:extLst>
              <a:ext uri="{FF2B5EF4-FFF2-40B4-BE49-F238E27FC236}">
                <a16:creationId xmlns="" xmlns:a16="http://schemas.microsoft.com/office/drawing/2014/main" id="{593F74CB-60CD-4634-BAA4-E921801A2E60}"/>
              </a:ext>
            </a:extLst>
          </p:cNvPr>
          <p:cNvSpPr>
            <a:spLocks noChangeArrowheads="1"/>
          </p:cNvSpPr>
          <p:nvPr/>
        </p:nvSpPr>
        <p:spPr bwMode="auto">
          <a:xfrm>
            <a:off x="6267407" y="1187451"/>
            <a:ext cx="355508" cy="273049"/>
          </a:xfrm>
          <a:custGeom>
            <a:avLst/>
            <a:gdLst>
              <a:gd name="T0" fmla="*/ 368 w 619"/>
              <a:gd name="T1" fmla="*/ 221 h 472"/>
              <a:gd name="T2" fmla="*/ 368 w 619"/>
              <a:gd name="T3" fmla="*/ 221 h 472"/>
              <a:gd name="T4" fmla="*/ 294 w 619"/>
              <a:gd name="T5" fmla="*/ 221 h 472"/>
              <a:gd name="T6" fmla="*/ 324 w 619"/>
              <a:gd name="T7" fmla="*/ 133 h 472"/>
              <a:gd name="T8" fmla="*/ 309 w 619"/>
              <a:gd name="T9" fmla="*/ 118 h 472"/>
              <a:gd name="T10" fmla="*/ 280 w 619"/>
              <a:gd name="T11" fmla="*/ 118 h 472"/>
              <a:gd name="T12" fmla="*/ 235 w 619"/>
              <a:gd name="T13" fmla="*/ 236 h 472"/>
              <a:gd name="T14" fmla="*/ 235 w 619"/>
              <a:gd name="T15" fmla="*/ 251 h 472"/>
              <a:gd name="T16" fmla="*/ 250 w 619"/>
              <a:gd name="T17" fmla="*/ 265 h 472"/>
              <a:gd name="T18" fmla="*/ 339 w 619"/>
              <a:gd name="T19" fmla="*/ 265 h 472"/>
              <a:gd name="T20" fmla="*/ 294 w 619"/>
              <a:gd name="T21" fmla="*/ 353 h 472"/>
              <a:gd name="T22" fmla="*/ 294 w 619"/>
              <a:gd name="T23" fmla="*/ 383 h 472"/>
              <a:gd name="T24" fmla="*/ 324 w 619"/>
              <a:gd name="T25" fmla="*/ 369 h 472"/>
              <a:gd name="T26" fmla="*/ 382 w 619"/>
              <a:gd name="T27" fmla="*/ 236 h 472"/>
              <a:gd name="T28" fmla="*/ 368 w 619"/>
              <a:gd name="T29" fmla="*/ 221 h 472"/>
              <a:gd name="T30" fmla="*/ 441 w 619"/>
              <a:gd name="T31" fmla="*/ 103 h 472"/>
              <a:gd name="T32" fmla="*/ 441 w 619"/>
              <a:gd name="T33" fmla="*/ 103 h 472"/>
              <a:gd name="T34" fmla="*/ 294 w 619"/>
              <a:gd name="T35" fmla="*/ 0 h 472"/>
              <a:gd name="T36" fmla="*/ 118 w 619"/>
              <a:gd name="T37" fmla="*/ 162 h 472"/>
              <a:gd name="T38" fmla="*/ 0 w 619"/>
              <a:gd name="T39" fmla="*/ 324 h 472"/>
              <a:gd name="T40" fmla="*/ 147 w 619"/>
              <a:gd name="T41" fmla="*/ 471 h 472"/>
              <a:gd name="T42" fmla="*/ 427 w 619"/>
              <a:gd name="T43" fmla="*/ 471 h 472"/>
              <a:gd name="T44" fmla="*/ 618 w 619"/>
              <a:gd name="T45" fmla="*/ 295 h 472"/>
              <a:gd name="T46" fmla="*/ 441 w 619"/>
              <a:gd name="T47" fmla="*/ 103 h 472"/>
              <a:gd name="T48" fmla="*/ 427 w 619"/>
              <a:gd name="T49" fmla="*/ 442 h 472"/>
              <a:gd name="T50" fmla="*/ 427 w 619"/>
              <a:gd name="T51" fmla="*/ 442 h 472"/>
              <a:gd name="T52" fmla="*/ 147 w 619"/>
              <a:gd name="T53" fmla="*/ 442 h 472"/>
              <a:gd name="T54" fmla="*/ 29 w 619"/>
              <a:gd name="T55" fmla="*/ 324 h 472"/>
              <a:gd name="T56" fmla="*/ 147 w 619"/>
              <a:gd name="T57" fmla="*/ 206 h 472"/>
              <a:gd name="T58" fmla="*/ 294 w 619"/>
              <a:gd name="T59" fmla="*/ 44 h 472"/>
              <a:gd name="T60" fmla="*/ 412 w 619"/>
              <a:gd name="T61" fmla="*/ 148 h 472"/>
              <a:gd name="T62" fmla="*/ 589 w 619"/>
              <a:gd name="T63" fmla="*/ 280 h 472"/>
              <a:gd name="T64" fmla="*/ 427 w 619"/>
              <a:gd name="T65" fmla="*/ 442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19" h="472">
                <a:moveTo>
                  <a:pt x="368" y="221"/>
                </a:moveTo>
                <a:lnTo>
                  <a:pt x="368" y="221"/>
                </a:lnTo>
                <a:cubicBezTo>
                  <a:pt x="294" y="221"/>
                  <a:pt x="294" y="221"/>
                  <a:pt x="294" y="221"/>
                </a:cubicBezTo>
                <a:cubicBezTo>
                  <a:pt x="324" y="133"/>
                  <a:pt x="324" y="133"/>
                  <a:pt x="324" y="133"/>
                </a:cubicBezTo>
                <a:cubicBezTo>
                  <a:pt x="324" y="133"/>
                  <a:pt x="324" y="118"/>
                  <a:pt x="309" y="118"/>
                </a:cubicBezTo>
                <a:cubicBezTo>
                  <a:pt x="294" y="103"/>
                  <a:pt x="294" y="118"/>
                  <a:pt x="280" y="118"/>
                </a:cubicBezTo>
                <a:cubicBezTo>
                  <a:pt x="235" y="236"/>
                  <a:pt x="235" y="236"/>
                  <a:pt x="235" y="236"/>
                </a:cubicBezTo>
                <a:lnTo>
                  <a:pt x="235" y="251"/>
                </a:lnTo>
                <a:lnTo>
                  <a:pt x="250" y="265"/>
                </a:lnTo>
                <a:cubicBezTo>
                  <a:pt x="339" y="265"/>
                  <a:pt x="339" y="265"/>
                  <a:pt x="339" y="265"/>
                </a:cubicBezTo>
                <a:cubicBezTo>
                  <a:pt x="294" y="353"/>
                  <a:pt x="294" y="353"/>
                  <a:pt x="294" y="353"/>
                </a:cubicBezTo>
                <a:cubicBezTo>
                  <a:pt x="280" y="353"/>
                  <a:pt x="294" y="369"/>
                  <a:pt x="294" y="383"/>
                </a:cubicBezTo>
                <a:cubicBezTo>
                  <a:pt x="309" y="383"/>
                  <a:pt x="324" y="383"/>
                  <a:pt x="324" y="369"/>
                </a:cubicBezTo>
                <a:cubicBezTo>
                  <a:pt x="324" y="369"/>
                  <a:pt x="382" y="251"/>
                  <a:pt x="382" y="236"/>
                </a:cubicBezTo>
                <a:cubicBezTo>
                  <a:pt x="382" y="236"/>
                  <a:pt x="382" y="221"/>
                  <a:pt x="368" y="221"/>
                </a:cubicBezTo>
                <a:close/>
                <a:moveTo>
                  <a:pt x="441" y="103"/>
                </a:moveTo>
                <a:lnTo>
                  <a:pt x="441" y="103"/>
                </a:lnTo>
                <a:cubicBezTo>
                  <a:pt x="412" y="44"/>
                  <a:pt x="353" y="0"/>
                  <a:pt x="294" y="0"/>
                </a:cubicBezTo>
                <a:cubicBezTo>
                  <a:pt x="191" y="0"/>
                  <a:pt x="118" y="74"/>
                  <a:pt x="118" y="162"/>
                </a:cubicBezTo>
                <a:cubicBezTo>
                  <a:pt x="44" y="192"/>
                  <a:pt x="0" y="251"/>
                  <a:pt x="0" y="324"/>
                </a:cubicBezTo>
                <a:cubicBezTo>
                  <a:pt x="0" y="398"/>
                  <a:pt x="59" y="471"/>
                  <a:pt x="147" y="471"/>
                </a:cubicBezTo>
                <a:lnTo>
                  <a:pt x="427" y="471"/>
                </a:lnTo>
                <a:cubicBezTo>
                  <a:pt x="530" y="471"/>
                  <a:pt x="618" y="398"/>
                  <a:pt x="618" y="295"/>
                </a:cubicBezTo>
                <a:cubicBezTo>
                  <a:pt x="618" y="192"/>
                  <a:pt x="544" y="103"/>
                  <a:pt x="441" y="103"/>
                </a:cubicBezTo>
                <a:close/>
                <a:moveTo>
                  <a:pt x="427" y="442"/>
                </a:moveTo>
                <a:lnTo>
                  <a:pt x="427" y="442"/>
                </a:lnTo>
                <a:lnTo>
                  <a:pt x="147" y="442"/>
                </a:lnTo>
                <a:cubicBezTo>
                  <a:pt x="147" y="442"/>
                  <a:pt x="29" y="427"/>
                  <a:pt x="29" y="324"/>
                </a:cubicBezTo>
                <a:cubicBezTo>
                  <a:pt x="29" y="265"/>
                  <a:pt x="88" y="206"/>
                  <a:pt x="147" y="206"/>
                </a:cubicBezTo>
                <a:cubicBezTo>
                  <a:pt x="147" y="118"/>
                  <a:pt x="206" y="44"/>
                  <a:pt x="294" y="44"/>
                </a:cubicBezTo>
                <a:cubicBezTo>
                  <a:pt x="353" y="44"/>
                  <a:pt x="397" y="89"/>
                  <a:pt x="412" y="148"/>
                </a:cubicBezTo>
                <a:cubicBezTo>
                  <a:pt x="515" y="133"/>
                  <a:pt x="574" y="221"/>
                  <a:pt x="589" y="280"/>
                </a:cubicBezTo>
                <a:cubicBezTo>
                  <a:pt x="589" y="369"/>
                  <a:pt x="500" y="442"/>
                  <a:pt x="427" y="442"/>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83" name="Freeform 82">
            <a:extLst>
              <a:ext uri="{FF2B5EF4-FFF2-40B4-BE49-F238E27FC236}">
                <a16:creationId xmlns="" xmlns:a16="http://schemas.microsoft.com/office/drawing/2014/main" id="{4DE498CF-2776-4A58-A17F-FF07DD2F9790}"/>
              </a:ext>
            </a:extLst>
          </p:cNvPr>
          <p:cNvSpPr>
            <a:spLocks noChangeArrowheads="1"/>
          </p:cNvSpPr>
          <p:nvPr/>
        </p:nvSpPr>
        <p:spPr bwMode="auto">
          <a:xfrm>
            <a:off x="5609294" y="5306484"/>
            <a:ext cx="355508" cy="366183"/>
          </a:xfrm>
          <a:custGeom>
            <a:avLst/>
            <a:gdLst>
              <a:gd name="T0" fmla="*/ 324 w 619"/>
              <a:gd name="T1" fmla="*/ 516 h 635"/>
              <a:gd name="T2" fmla="*/ 324 w 619"/>
              <a:gd name="T3" fmla="*/ 516 h 635"/>
              <a:gd name="T4" fmla="*/ 309 w 619"/>
              <a:gd name="T5" fmla="*/ 530 h 635"/>
              <a:gd name="T6" fmla="*/ 324 w 619"/>
              <a:gd name="T7" fmla="*/ 545 h 635"/>
              <a:gd name="T8" fmla="*/ 353 w 619"/>
              <a:gd name="T9" fmla="*/ 530 h 635"/>
              <a:gd name="T10" fmla="*/ 324 w 619"/>
              <a:gd name="T11" fmla="*/ 516 h 635"/>
              <a:gd name="T12" fmla="*/ 206 w 619"/>
              <a:gd name="T13" fmla="*/ 516 h 635"/>
              <a:gd name="T14" fmla="*/ 206 w 619"/>
              <a:gd name="T15" fmla="*/ 516 h 635"/>
              <a:gd name="T16" fmla="*/ 191 w 619"/>
              <a:gd name="T17" fmla="*/ 530 h 635"/>
              <a:gd name="T18" fmla="*/ 206 w 619"/>
              <a:gd name="T19" fmla="*/ 545 h 635"/>
              <a:gd name="T20" fmla="*/ 236 w 619"/>
              <a:gd name="T21" fmla="*/ 530 h 635"/>
              <a:gd name="T22" fmla="*/ 206 w 619"/>
              <a:gd name="T23" fmla="*/ 516 h 635"/>
              <a:gd name="T24" fmla="*/ 250 w 619"/>
              <a:gd name="T25" fmla="*/ 589 h 635"/>
              <a:gd name="T26" fmla="*/ 250 w 619"/>
              <a:gd name="T27" fmla="*/ 589 h 635"/>
              <a:gd name="T28" fmla="*/ 236 w 619"/>
              <a:gd name="T29" fmla="*/ 604 h 635"/>
              <a:gd name="T30" fmla="*/ 250 w 619"/>
              <a:gd name="T31" fmla="*/ 634 h 635"/>
              <a:gd name="T32" fmla="*/ 265 w 619"/>
              <a:gd name="T33" fmla="*/ 604 h 635"/>
              <a:gd name="T34" fmla="*/ 250 w 619"/>
              <a:gd name="T35" fmla="*/ 589 h 635"/>
              <a:gd name="T36" fmla="*/ 368 w 619"/>
              <a:gd name="T37" fmla="*/ 589 h 635"/>
              <a:gd name="T38" fmla="*/ 368 w 619"/>
              <a:gd name="T39" fmla="*/ 589 h 635"/>
              <a:gd name="T40" fmla="*/ 353 w 619"/>
              <a:gd name="T41" fmla="*/ 604 h 635"/>
              <a:gd name="T42" fmla="*/ 368 w 619"/>
              <a:gd name="T43" fmla="*/ 634 h 635"/>
              <a:gd name="T44" fmla="*/ 383 w 619"/>
              <a:gd name="T45" fmla="*/ 604 h 635"/>
              <a:gd name="T46" fmla="*/ 368 w 619"/>
              <a:gd name="T47" fmla="*/ 589 h 635"/>
              <a:gd name="T48" fmla="*/ 441 w 619"/>
              <a:gd name="T49" fmla="*/ 516 h 635"/>
              <a:gd name="T50" fmla="*/ 441 w 619"/>
              <a:gd name="T51" fmla="*/ 516 h 635"/>
              <a:gd name="T52" fmla="*/ 427 w 619"/>
              <a:gd name="T53" fmla="*/ 530 h 635"/>
              <a:gd name="T54" fmla="*/ 441 w 619"/>
              <a:gd name="T55" fmla="*/ 545 h 635"/>
              <a:gd name="T56" fmla="*/ 471 w 619"/>
              <a:gd name="T57" fmla="*/ 530 h 635"/>
              <a:gd name="T58" fmla="*/ 441 w 619"/>
              <a:gd name="T59" fmla="*/ 516 h 635"/>
              <a:gd name="T60" fmla="*/ 441 w 619"/>
              <a:gd name="T61" fmla="*/ 104 h 635"/>
              <a:gd name="T62" fmla="*/ 441 w 619"/>
              <a:gd name="T63" fmla="*/ 104 h 635"/>
              <a:gd name="T64" fmla="*/ 294 w 619"/>
              <a:gd name="T65" fmla="*/ 0 h 635"/>
              <a:gd name="T66" fmla="*/ 118 w 619"/>
              <a:gd name="T67" fmla="*/ 163 h 635"/>
              <a:gd name="T68" fmla="*/ 0 w 619"/>
              <a:gd name="T69" fmla="*/ 310 h 635"/>
              <a:gd name="T70" fmla="*/ 147 w 619"/>
              <a:gd name="T71" fmla="*/ 472 h 635"/>
              <a:gd name="T72" fmla="*/ 441 w 619"/>
              <a:gd name="T73" fmla="*/ 472 h 635"/>
              <a:gd name="T74" fmla="*/ 618 w 619"/>
              <a:gd name="T75" fmla="*/ 280 h 635"/>
              <a:gd name="T76" fmla="*/ 441 w 619"/>
              <a:gd name="T77" fmla="*/ 104 h 635"/>
              <a:gd name="T78" fmla="*/ 427 w 619"/>
              <a:gd name="T79" fmla="*/ 427 h 635"/>
              <a:gd name="T80" fmla="*/ 427 w 619"/>
              <a:gd name="T81" fmla="*/ 427 h 635"/>
              <a:gd name="T82" fmla="*/ 177 w 619"/>
              <a:gd name="T83" fmla="*/ 427 h 635"/>
              <a:gd name="T84" fmla="*/ 29 w 619"/>
              <a:gd name="T85" fmla="*/ 310 h 635"/>
              <a:gd name="T86" fmla="*/ 147 w 619"/>
              <a:gd name="T87" fmla="*/ 192 h 635"/>
              <a:gd name="T88" fmla="*/ 294 w 619"/>
              <a:gd name="T89" fmla="*/ 45 h 635"/>
              <a:gd name="T90" fmla="*/ 412 w 619"/>
              <a:gd name="T91" fmla="*/ 133 h 635"/>
              <a:gd name="T92" fmla="*/ 589 w 619"/>
              <a:gd name="T93" fmla="*/ 280 h 635"/>
              <a:gd name="T94" fmla="*/ 427 w 619"/>
              <a:gd name="T95" fmla="*/ 427 h 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19" h="635">
                <a:moveTo>
                  <a:pt x="324" y="516"/>
                </a:moveTo>
                <a:lnTo>
                  <a:pt x="324" y="516"/>
                </a:lnTo>
                <a:cubicBezTo>
                  <a:pt x="324" y="516"/>
                  <a:pt x="309" y="516"/>
                  <a:pt x="309" y="530"/>
                </a:cubicBezTo>
                <a:cubicBezTo>
                  <a:pt x="309" y="545"/>
                  <a:pt x="324" y="545"/>
                  <a:pt x="324" y="545"/>
                </a:cubicBezTo>
                <a:cubicBezTo>
                  <a:pt x="339" y="545"/>
                  <a:pt x="353" y="545"/>
                  <a:pt x="353" y="530"/>
                </a:cubicBezTo>
                <a:cubicBezTo>
                  <a:pt x="353" y="516"/>
                  <a:pt x="339" y="516"/>
                  <a:pt x="324" y="516"/>
                </a:cubicBezTo>
                <a:close/>
                <a:moveTo>
                  <a:pt x="206" y="516"/>
                </a:moveTo>
                <a:lnTo>
                  <a:pt x="206" y="516"/>
                </a:lnTo>
                <a:cubicBezTo>
                  <a:pt x="206" y="516"/>
                  <a:pt x="191" y="516"/>
                  <a:pt x="191" y="530"/>
                </a:cubicBezTo>
                <a:cubicBezTo>
                  <a:pt x="191" y="545"/>
                  <a:pt x="206" y="545"/>
                  <a:pt x="206" y="545"/>
                </a:cubicBezTo>
                <a:cubicBezTo>
                  <a:pt x="221" y="545"/>
                  <a:pt x="236" y="545"/>
                  <a:pt x="236" y="530"/>
                </a:cubicBezTo>
                <a:cubicBezTo>
                  <a:pt x="236" y="516"/>
                  <a:pt x="221" y="516"/>
                  <a:pt x="206" y="516"/>
                </a:cubicBezTo>
                <a:close/>
                <a:moveTo>
                  <a:pt x="250" y="589"/>
                </a:moveTo>
                <a:lnTo>
                  <a:pt x="250" y="589"/>
                </a:lnTo>
                <a:cubicBezTo>
                  <a:pt x="236" y="589"/>
                  <a:pt x="236" y="604"/>
                  <a:pt x="236" y="604"/>
                </a:cubicBezTo>
                <a:cubicBezTo>
                  <a:pt x="236" y="619"/>
                  <a:pt x="236" y="634"/>
                  <a:pt x="250" y="634"/>
                </a:cubicBezTo>
                <a:cubicBezTo>
                  <a:pt x="265" y="634"/>
                  <a:pt x="265" y="619"/>
                  <a:pt x="265" y="604"/>
                </a:cubicBezTo>
                <a:cubicBezTo>
                  <a:pt x="265" y="604"/>
                  <a:pt x="265" y="589"/>
                  <a:pt x="250" y="589"/>
                </a:cubicBezTo>
                <a:close/>
                <a:moveTo>
                  <a:pt x="368" y="589"/>
                </a:moveTo>
                <a:lnTo>
                  <a:pt x="368" y="589"/>
                </a:lnTo>
                <a:cubicBezTo>
                  <a:pt x="353" y="589"/>
                  <a:pt x="353" y="604"/>
                  <a:pt x="353" y="604"/>
                </a:cubicBezTo>
                <a:cubicBezTo>
                  <a:pt x="353" y="619"/>
                  <a:pt x="353" y="634"/>
                  <a:pt x="368" y="634"/>
                </a:cubicBezTo>
                <a:cubicBezTo>
                  <a:pt x="383" y="634"/>
                  <a:pt x="383" y="619"/>
                  <a:pt x="383" y="604"/>
                </a:cubicBezTo>
                <a:cubicBezTo>
                  <a:pt x="383" y="604"/>
                  <a:pt x="383" y="589"/>
                  <a:pt x="368" y="589"/>
                </a:cubicBezTo>
                <a:close/>
                <a:moveTo>
                  <a:pt x="441" y="516"/>
                </a:moveTo>
                <a:lnTo>
                  <a:pt x="441" y="516"/>
                </a:lnTo>
                <a:cubicBezTo>
                  <a:pt x="441" y="516"/>
                  <a:pt x="427" y="516"/>
                  <a:pt x="427" y="530"/>
                </a:cubicBezTo>
                <a:cubicBezTo>
                  <a:pt x="427" y="545"/>
                  <a:pt x="441" y="545"/>
                  <a:pt x="441" y="545"/>
                </a:cubicBezTo>
                <a:cubicBezTo>
                  <a:pt x="457" y="545"/>
                  <a:pt x="471" y="545"/>
                  <a:pt x="471" y="530"/>
                </a:cubicBezTo>
                <a:cubicBezTo>
                  <a:pt x="471" y="516"/>
                  <a:pt x="457" y="516"/>
                  <a:pt x="441" y="516"/>
                </a:cubicBezTo>
                <a:close/>
                <a:moveTo>
                  <a:pt x="441" y="104"/>
                </a:moveTo>
                <a:lnTo>
                  <a:pt x="441" y="104"/>
                </a:lnTo>
                <a:cubicBezTo>
                  <a:pt x="412" y="45"/>
                  <a:pt x="353" y="0"/>
                  <a:pt x="294" y="0"/>
                </a:cubicBezTo>
                <a:cubicBezTo>
                  <a:pt x="191" y="0"/>
                  <a:pt x="118" y="74"/>
                  <a:pt x="118" y="163"/>
                </a:cubicBezTo>
                <a:cubicBezTo>
                  <a:pt x="44" y="177"/>
                  <a:pt x="0" y="251"/>
                  <a:pt x="0" y="310"/>
                </a:cubicBezTo>
                <a:cubicBezTo>
                  <a:pt x="0" y="398"/>
                  <a:pt x="59" y="472"/>
                  <a:pt x="147" y="472"/>
                </a:cubicBezTo>
                <a:lnTo>
                  <a:pt x="441" y="472"/>
                </a:lnTo>
                <a:cubicBezTo>
                  <a:pt x="545" y="472"/>
                  <a:pt x="618" y="383"/>
                  <a:pt x="618" y="280"/>
                </a:cubicBezTo>
                <a:cubicBezTo>
                  <a:pt x="618" y="177"/>
                  <a:pt x="545" y="104"/>
                  <a:pt x="441" y="104"/>
                </a:cubicBezTo>
                <a:close/>
                <a:moveTo>
                  <a:pt x="427" y="427"/>
                </a:moveTo>
                <a:lnTo>
                  <a:pt x="427" y="427"/>
                </a:lnTo>
                <a:lnTo>
                  <a:pt x="177" y="427"/>
                </a:lnTo>
                <a:cubicBezTo>
                  <a:pt x="74" y="427"/>
                  <a:pt x="29" y="354"/>
                  <a:pt x="29" y="310"/>
                </a:cubicBezTo>
                <a:cubicBezTo>
                  <a:pt x="29" y="266"/>
                  <a:pt x="88" y="207"/>
                  <a:pt x="147" y="192"/>
                </a:cubicBezTo>
                <a:cubicBezTo>
                  <a:pt x="147" y="118"/>
                  <a:pt x="206" y="45"/>
                  <a:pt x="294" y="45"/>
                </a:cubicBezTo>
                <a:cubicBezTo>
                  <a:pt x="353" y="45"/>
                  <a:pt x="398" y="74"/>
                  <a:pt x="412" y="133"/>
                </a:cubicBezTo>
                <a:cubicBezTo>
                  <a:pt x="515" y="133"/>
                  <a:pt x="589" y="192"/>
                  <a:pt x="589" y="280"/>
                </a:cubicBezTo>
                <a:cubicBezTo>
                  <a:pt x="589" y="354"/>
                  <a:pt x="530" y="427"/>
                  <a:pt x="427" y="427"/>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84" name="Freeform 83">
            <a:extLst>
              <a:ext uri="{FF2B5EF4-FFF2-40B4-BE49-F238E27FC236}">
                <a16:creationId xmlns="" xmlns:a16="http://schemas.microsoft.com/office/drawing/2014/main" id="{AD8A1BBF-6B9B-4850-BB3D-47EA84FAE095}"/>
              </a:ext>
            </a:extLst>
          </p:cNvPr>
          <p:cNvSpPr>
            <a:spLocks noChangeArrowheads="1"/>
          </p:cNvSpPr>
          <p:nvPr/>
        </p:nvSpPr>
        <p:spPr bwMode="auto">
          <a:xfrm>
            <a:off x="5031594" y="5346701"/>
            <a:ext cx="355508" cy="273051"/>
          </a:xfrm>
          <a:custGeom>
            <a:avLst/>
            <a:gdLst>
              <a:gd name="T0" fmla="*/ 441 w 619"/>
              <a:gd name="T1" fmla="*/ 103 h 472"/>
              <a:gd name="T2" fmla="*/ 441 w 619"/>
              <a:gd name="T3" fmla="*/ 103 h 472"/>
              <a:gd name="T4" fmla="*/ 294 w 619"/>
              <a:gd name="T5" fmla="*/ 0 h 472"/>
              <a:gd name="T6" fmla="*/ 118 w 619"/>
              <a:gd name="T7" fmla="*/ 162 h 472"/>
              <a:gd name="T8" fmla="*/ 0 w 619"/>
              <a:gd name="T9" fmla="*/ 324 h 472"/>
              <a:gd name="T10" fmla="*/ 147 w 619"/>
              <a:gd name="T11" fmla="*/ 471 h 472"/>
              <a:gd name="T12" fmla="*/ 427 w 619"/>
              <a:gd name="T13" fmla="*/ 471 h 472"/>
              <a:gd name="T14" fmla="*/ 618 w 619"/>
              <a:gd name="T15" fmla="*/ 294 h 472"/>
              <a:gd name="T16" fmla="*/ 441 w 619"/>
              <a:gd name="T17" fmla="*/ 103 h 472"/>
              <a:gd name="T18" fmla="*/ 427 w 619"/>
              <a:gd name="T19" fmla="*/ 442 h 472"/>
              <a:gd name="T20" fmla="*/ 427 w 619"/>
              <a:gd name="T21" fmla="*/ 442 h 472"/>
              <a:gd name="T22" fmla="*/ 147 w 619"/>
              <a:gd name="T23" fmla="*/ 442 h 472"/>
              <a:gd name="T24" fmla="*/ 29 w 619"/>
              <a:gd name="T25" fmla="*/ 324 h 472"/>
              <a:gd name="T26" fmla="*/ 147 w 619"/>
              <a:gd name="T27" fmla="*/ 206 h 472"/>
              <a:gd name="T28" fmla="*/ 294 w 619"/>
              <a:gd name="T29" fmla="*/ 44 h 472"/>
              <a:gd name="T30" fmla="*/ 412 w 619"/>
              <a:gd name="T31" fmla="*/ 147 h 472"/>
              <a:gd name="T32" fmla="*/ 589 w 619"/>
              <a:gd name="T33" fmla="*/ 280 h 472"/>
              <a:gd name="T34" fmla="*/ 427 w 619"/>
              <a:gd name="T35" fmla="*/ 442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19" h="472">
                <a:moveTo>
                  <a:pt x="441" y="103"/>
                </a:moveTo>
                <a:lnTo>
                  <a:pt x="441" y="103"/>
                </a:lnTo>
                <a:cubicBezTo>
                  <a:pt x="412" y="44"/>
                  <a:pt x="353" y="0"/>
                  <a:pt x="294" y="0"/>
                </a:cubicBezTo>
                <a:cubicBezTo>
                  <a:pt x="191" y="0"/>
                  <a:pt x="118" y="74"/>
                  <a:pt x="118" y="162"/>
                </a:cubicBezTo>
                <a:cubicBezTo>
                  <a:pt x="44" y="192"/>
                  <a:pt x="0" y="251"/>
                  <a:pt x="0" y="324"/>
                </a:cubicBezTo>
                <a:cubicBezTo>
                  <a:pt x="0" y="398"/>
                  <a:pt x="59" y="471"/>
                  <a:pt x="147" y="471"/>
                </a:cubicBezTo>
                <a:lnTo>
                  <a:pt x="427" y="471"/>
                </a:lnTo>
                <a:cubicBezTo>
                  <a:pt x="530" y="471"/>
                  <a:pt x="618" y="398"/>
                  <a:pt x="618" y="294"/>
                </a:cubicBezTo>
                <a:cubicBezTo>
                  <a:pt x="618" y="192"/>
                  <a:pt x="545" y="103"/>
                  <a:pt x="441" y="103"/>
                </a:cubicBezTo>
                <a:close/>
                <a:moveTo>
                  <a:pt x="427" y="442"/>
                </a:moveTo>
                <a:lnTo>
                  <a:pt x="427" y="442"/>
                </a:lnTo>
                <a:lnTo>
                  <a:pt x="147" y="442"/>
                </a:lnTo>
                <a:cubicBezTo>
                  <a:pt x="147" y="442"/>
                  <a:pt x="29" y="427"/>
                  <a:pt x="29" y="324"/>
                </a:cubicBezTo>
                <a:cubicBezTo>
                  <a:pt x="29" y="265"/>
                  <a:pt x="88" y="206"/>
                  <a:pt x="147" y="206"/>
                </a:cubicBezTo>
                <a:cubicBezTo>
                  <a:pt x="147" y="118"/>
                  <a:pt x="206" y="44"/>
                  <a:pt x="294" y="44"/>
                </a:cubicBezTo>
                <a:cubicBezTo>
                  <a:pt x="353" y="44"/>
                  <a:pt x="398" y="89"/>
                  <a:pt x="412" y="147"/>
                </a:cubicBezTo>
                <a:cubicBezTo>
                  <a:pt x="515" y="133"/>
                  <a:pt x="574" y="221"/>
                  <a:pt x="589" y="280"/>
                </a:cubicBezTo>
                <a:cubicBezTo>
                  <a:pt x="589" y="368"/>
                  <a:pt x="500" y="442"/>
                  <a:pt x="427" y="442"/>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85" name="Freeform 84">
            <a:extLst>
              <a:ext uri="{FF2B5EF4-FFF2-40B4-BE49-F238E27FC236}">
                <a16:creationId xmlns="" xmlns:a16="http://schemas.microsoft.com/office/drawing/2014/main" id="{A9772D0A-DAD8-4285-88CA-3B95DC08483A}"/>
              </a:ext>
            </a:extLst>
          </p:cNvPr>
          <p:cNvSpPr>
            <a:spLocks noChangeArrowheads="1"/>
          </p:cNvSpPr>
          <p:nvPr/>
        </p:nvSpPr>
        <p:spPr bwMode="auto">
          <a:xfrm>
            <a:off x="4439083" y="5314951"/>
            <a:ext cx="340695" cy="340784"/>
          </a:xfrm>
          <a:custGeom>
            <a:avLst/>
            <a:gdLst>
              <a:gd name="T0" fmla="*/ 30 w 590"/>
              <a:gd name="T1" fmla="*/ 0 h 590"/>
              <a:gd name="T2" fmla="*/ 30 w 590"/>
              <a:gd name="T3" fmla="*/ 0 h 590"/>
              <a:gd name="T4" fmla="*/ 0 w 590"/>
              <a:gd name="T5" fmla="*/ 30 h 590"/>
              <a:gd name="T6" fmla="*/ 0 w 590"/>
              <a:gd name="T7" fmla="*/ 574 h 590"/>
              <a:gd name="T8" fmla="*/ 30 w 590"/>
              <a:gd name="T9" fmla="*/ 589 h 590"/>
              <a:gd name="T10" fmla="*/ 45 w 590"/>
              <a:gd name="T11" fmla="*/ 574 h 590"/>
              <a:gd name="T12" fmla="*/ 45 w 590"/>
              <a:gd name="T13" fmla="*/ 30 h 590"/>
              <a:gd name="T14" fmla="*/ 30 w 590"/>
              <a:gd name="T15" fmla="*/ 0 h 590"/>
              <a:gd name="T16" fmla="*/ 560 w 590"/>
              <a:gd name="T17" fmla="*/ 44 h 590"/>
              <a:gd name="T18" fmla="*/ 560 w 590"/>
              <a:gd name="T19" fmla="*/ 44 h 590"/>
              <a:gd name="T20" fmla="*/ 118 w 590"/>
              <a:gd name="T21" fmla="*/ 0 h 590"/>
              <a:gd name="T22" fmla="*/ 89 w 590"/>
              <a:gd name="T23" fmla="*/ 44 h 590"/>
              <a:gd name="T24" fmla="*/ 89 w 590"/>
              <a:gd name="T25" fmla="*/ 265 h 590"/>
              <a:gd name="T26" fmla="*/ 118 w 590"/>
              <a:gd name="T27" fmla="*/ 295 h 590"/>
              <a:gd name="T28" fmla="*/ 560 w 590"/>
              <a:gd name="T29" fmla="*/ 265 h 590"/>
              <a:gd name="T30" fmla="*/ 589 w 590"/>
              <a:gd name="T31" fmla="*/ 221 h 590"/>
              <a:gd name="T32" fmla="*/ 589 w 590"/>
              <a:gd name="T33" fmla="*/ 89 h 590"/>
              <a:gd name="T34" fmla="*/ 560 w 590"/>
              <a:gd name="T35" fmla="*/ 44 h 590"/>
              <a:gd name="T36" fmla="*/ 280 w 590"/>
              <a:gd name="T37" fmla="*/ 251 h 590"/>
              <a:gd name="T38" fmla="*/ 280 w 590"/>
              <a:gd name="T39" fmla="*/ 251 h 590"/>
              <a:gd name="T40" fmla="*/ 148 w 590"/>
              <a:gd name="T41" fmla="*/ 265 h 590"/>
              <a:gd name="T42" fmla="*/ 118 w 590"/>
              <a:gd name="T43" fmla="*/ 236 h 590"/>
              <a:gd name="T44" fmla="*/ 118 w 590"/>
              <a:gd name="T45" fmla="*/ 59 h 590"/>
              <a:gd name="T46" fmla="*/ 148 w 590"/>
              <a:gd name="T47" fmla="*/ 44 h 590"/>
              <a:gd name="T48" fmla="*/ 280 w 590"/>
              <a:gd name="T49" fmla="*/ 59 h 590"/>
              <a:gd name="T50" fmla="*/ 280 w 590"/>
              <a:gd name="T51" fmla="*/ 251 h 590"/>
              <a:gd name="T52" fmla="*/ 442 w 590"/>
              <a:gd name="T53" fmla="*/ 236 h 590"/>
              <a:gd name="T54" fmla="*/ 442 w 590"/>
              <a:gd name="T55" fmla="*/ 236 h 590"/>
              <a:gd name="T56" fmla="*/ 324 w 590"/>
              <a:gd name="T57" fmla="*/ 236 h 590"/>
              <a:gd name="T58" fmla="*/ 324 w 590"/>
              <a:gd name="T59" fmla="*/ 59 h 590"/>
              <a:gd name="T60" fmla="*/ 442 w 590"/>
              <a:gd name="T61" fmla="*/ 74 h 590"/>
              <a:gd name="T62" fmla="*/ 442 w 590"/>
              <a:gd name="T63" fmla="*/ 236 h 590"/>
              <a:gd name="T64" fmla="*/ 560 w 590"/>
              <a:gd name="T65" fmla="*/ 206 h 590"/>
              <a:gd name="T66" fmla="*/ 560 w 590"/>
              <a:gd name="T67" fmla="*/ 206 h 590"/>
              <a:gd name="T68" fmla="*/ 530 w 590"/>
              <a:gd name="T69" fmla="*/ 221 h 590"/>
              <a:gd name="T70" fmla="*/ 471 w 590"/>
              <a:gd name="T71" fmla="*/ 221 h 590"/>
              <a:gd name="T72" fmla="*/ 471 w 590"/>
              <a:gd name="T73" fmla="*/ 74 h 590"/>
              <a:gd name="T74" fmla="*/ 530 w 590"/>
              <a:gd name="T75" fmla="*/ 89 h 590"/>
              <a:gd name="T76" fmla="*/ 560 w 590"/>
              <a:gd name="T77" fmla="*/ 103 h 590"/>
              <a:gd name="T78" fmla="*/ 560 w 590"/>
              <a:gd name="T79" fmla="*/ 206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90" h="590">
                <a:moveTo>
                  <a:pt x="30" y="0"/>
                </a:moveTo>
                <a:lnTo>
                  <a:pt x="30" y="0"/>
                </a:lnTo>
                <a:cubicBezTo>
                  <a:pt x="15" y="0"/>
                  <a:pt x="0" y="15"/>
                  <a:pt x="0" y="30"/>
                </a:cubicBezTo>
                <a:cubicBezTo>
                  <a:pt x="0" y="574"/>
                  <a:pt x="0" y="574"/>
                  <a:pt x="0" y="574"/>
                </a:cubicBezTo>
                <a:cubicBezTo>
                  <a:pt x="0" y="589"/>
                  <a:pt x="15" y="589"/>
                  <a:pt x="30" y="589"/>
                </a:cubicBezTo>
                <a:cubicBezTo>
                  <a:pt x="30" y="589"/>
                  <a:pt x="45" y="589"/>
                  <a:pt x="45" y="574"/>
                </a:cubicBezTo>
                <a:cubicBezTo>
                  <a:pt x="45" y="30"/>
                  <a:pt x="45" y="30"/>
                  <a:pt x="45" y="30"/>
                </a:cubicBezTo>
                <a:cubicBezTo>
                  <a:pt x="45" y="15"/>
                  <a:pt x="30" y="0"/>
                  <a:pt x="30" y="0"/>
                </a:cubicBezTo>
                <a:close/>
                <a:moveTo>
                  <a:pt x="560" y="44"/>
                </a:moveTo>
                <a:lnTo>
                  <a:pt x="560" y="44"/>
                </a:lnTo>
                <a:cubicBezTo>
                  <a:pt x="118" y="0"/>
                  <a:pt x="118" y="0"/>
                  <a:pt x="118" y="0"/>
                </a:cubicBezTo>
                <a:cubicBezTo>
                  <a:pt x="103" y="0"/>
                  <a:pt x="89" y="30"/>
                  <a:pt x="89" y="44"/>
                </a:cubicBezTo>
                <a:cubicBezTo>
                  <a:pt x="89" y="265"/>
                  <a:pt x="89" y="265"/>
                  <a:pt x="89" y="265"/>
                </a:cubicBezTo>
                <a:cubicBezTo>
                  <a:pt x="89" y="280"/>
                  <a:pt x="103" y="295"/>
                  <a:pt x="118" y="295"/>
                </a:cubicBezTo>
                <a:cubicBezTo>
                  <a:pt x="560" y="265"/>
                  <a:pt x="560" y="265"/>
                  <a:pt x="560" y="265"/>
                </a:cubicBezTo>
                <a:cubicBezTo>
                  <a:pt x="574" y="265"/>
                  <a:pt x="589" y="236"/>
                  <a:pt x="589" y="221"/>
                </a:cubicBezTo>
                <a:cubicBezTo>
                  <a:pt x="589" y="89"/>
                  <a:pt x="589" y="89"/>
                  <a:pt x="589" y="89"/>
                </a:cubicBezTo>
                <a:cubicBezTo>
                  <a:pt x="589" y="59"/>
                  <a:pt x="574" y="44"/>
                  <a:pt x="560" y="44"/>
                </a:cubicBezTo>
                <a:close/>
                <a:moveTo>
                  <a:pt x="280" y="251"/>
                </a:moveTo>
                <a:lnTo>
                  <a:pt x="280" y="251"/>
                </a:lnTo>
                <a:cubicBezTo>
                  <a:pt x="148" y="265"/>
                  <a:pt x="148" y="265"/>
                  <a:pt x="148" y="265"/>
                </a:cubicBezTo>
                <a:cubicBezTo>
                  <a:pt x="118" y="265"/>
                  <a:pt x="118" y="251"/>
                  <a:pt x="118" y="236"/>
                </a:cubicBezTo>
                <a:cubicBezTo>
                  <a:pt x="118" y="59"/>
                  <a:pt x="118" y="59"/>
                  <a:pt x="118" y="59"/>
                </a:cubicBezTo>
                <a:cubicBezTo>
                  <a:pt x="118" y="44"/>
                  <a:pt x="118" y="44"/>
                  <a:pt x="148" y="44"/>
                </a:cubicBezTo>
                <a:cubicBezTo>
                  <a:pt x="280" y="59"/>
                  <a:pt x="280" y="59"/>
                  <a:pt x="280" y="59"/>
                </a:cubicBezTo>
                <a:lnTo>
                  <a:pt x="280" y="251"/>
                </a:lnTo>
                <a:close/>
                <a:moveTo>
                  <a:pt x="442" y="236"/>
                </a:moveTo>
                <a:lnTo>
                  <a:pt x="442" y="236"/>
                </a:lnTo>
                <a:cubicBezTo>
                  <a:pt x="324" y="236"/>
                  <a:pt x="324" y="236"/>
                  <a:pt x="324" y="236"/>
                </a:cubicBezTo>
                <a:cubicBezTo>
                  <a:pt x="324" y="59"/>
                  <a:pt x="324" y="59"/>
                  <a:pt x="324" y="59"/>
                </a:cubicBezTo>
                <a:cubicBezTo>
                  <a:pt x="442" y="74"/>
                  <a:pt x="442" y="74"/>
                  <a:pt x="442" y="74"/>
                </a:cubicBezTo>
                <a:lnTo>
                  <a:pt x="442" y="236"/>
                </a:lnTo>
                <a:close/>
                <a:moveTo>
                  <a:pt x="560" y="206"/>
                </a:moveTo>
                <a:lnTo>
                  <a:pt x="560" y="206"/>
                </a:lnTo>
                <a:cubicBezTo>
                  <a:pt x="560" y="221"/>
                  <a:pt x="560" y="221"/>
                  <a:pt x="530" y="221"/>
                </a:cubicBezTo>
                <a:cubicBezTo>
                  <a:pt x="471" y="221"/>
                  <a:pt x="471" y="221"/>
                  <a:pt x="471" y="221"/>
                </a:cubicBezTo>
                <a:cubicBezTo>
                  <a:pt x="471" y="74"/>
                  <a:pt x="471" y="74"/>
                  <a:pt x="471" y="74"/>
                </a:cubicBezTo>
                <a:cubicBezTo>
                  <a:pt x="530" y="89"/>
                  <a:pt x="530" y="89"/>
                  <a:pt x="530" y="89"/>
                </a:cubicBezTo>
                <a:cubicBezTo>
                  <a:pt x="560" y="89"/>
                  <a:pt x="560" y="89"/>
                  <a:pt x="560" y="103"/>
                </a:cubicBezTo>
                <a:lnTo>
                  <a:pt x="560" y="206"/>
                </a:ln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86" name="Freeform 85">
            <a:extLst>
              <a:ext uri="{FF2B5EF4-FFF2-40B4-BE49-F238E27FC236}">
                <a16:creationId xmlns="" xmlns:a16="http://schemas.microsoft.com/office/drawing/2014/main" id="{B12F8349-036A-40BD-8069-D0D85AB6AEB8}"/>
              </a:ext>
            </a:extLst>
          </p:cNvPr>
          <p:cNvSpPr>
            <a:spLocks noChangeArrowheads="1"/>
          </p:cNvSpPr>
          <p:nvPr/>
        </p:nvSpPr>
        <p:spPr bwMode="auto">
          <a:xfrm>
            <a:off x="3863499" y="5306484"/>
            <a:ext cx="321650" cy="366183"/>
          </a:xfrm>
          <a:custGeom>
            <a:avLst/>
            <a:gdLst>
              <a:gd name="T0" fmla="*/ 471 w 561"/>
              <a:gd name="T1" fmla="*/ 0 h 635"/>
              <a:gd name="T2" fmla="*/ 471 w 561"/>
              <a:gd name="T3" fmla="*/ 0 h 635"/>
              <a:gd name="T4" fmla="*/ 89 w 561"/>
              <a:gd name="T5" fmla="*/ 0 h 635"/>
              <a:gd name="T6" fmla="*/ 0 w 561"/>
              <a:gd name="T7" fmla="*/ 74 h 635"/>
              <a:gd name="T8" fmla="*/ 0 w 561"/>
              <a:gd name="T9" fmla="*/ 634 h 635"/>
              <a:gd name="T10" fmla="*/ 44 w 561"/>
              <a:gd name="T11" fmla="*/ 634 h 635"/>
              <a:gd name="T12" fmla="*/ 118 w 561"/>
              <a:gd name="T13" fmla="*/ 575 h 635"/>
              <a:gd name="T14" fmla="*/ 207 w 561"/>
              <a:gd name="T15" fmla="*/ 634 h 635"/>
              <a:gd name="T16" fmla="*/ 280 w 561"/>
              <a:gd name="T17" fmla="*/ 575 h 635"/>
              <a:gd name="T18" fmla="*/ 354 w 561"/>
              <a:gd name="T19" fmla="*/ 634 h 635"/>
              <a:gd name="T20" fmla="*/ 442 w 561"/>
              <a:gd name="T21" fmla="*/ 575 h 635"/>
              <a:gd name="T22" fmla="*/ 516 w 561"/>
              <a:gd name="T23" fmla="*/ 634 h 635"/>
              <a:gd name="T24" fmla="*/ 560 w 561"/>
              <a:gd name="T25" fmla="*/ 634 h 635"/>
              <a:gd name="T26" fmla="*/ 560 w 561"/>
              <a:gd name="T27" fmla="*/ 74 h 635"/>
              <a:gd name="T28" fmla="*/ 471 w 561"/>
              <a:gd name="T29" fmla="*/ 0 h 635"/>
              <a:gd name="T30" fmla="*/ 516 w 561"/>
              <a:gd name="T31" fmla="*/ 589 h 635"/>
              <a:gd name="T32" fmla="*/ 516 w 561"/>
              <a:gd name="T33" fmla="*/ 589 h 635"/>
              <a:gd name="T34" fmla="*/ 442 w 561"/>
              <a:gd name="T35" fmla="*/ 530 h 635"/>
              <a:gd name="T36" fmla="*/ 354 w 561"/>
              <a:gd name="T37" fmla="*/ 589 h 635"/>
              <a:gd name="T38" fmla="*/ 280 w 561"/>
              <a:gd name="T39" fmla="*/ 530 h 635"/>
              <a:gd name="T40" fmla="*/ 207 w 561"/>
              <a:gd name="T41" fmla="*/ 589 h 635"/>
              <a:gd name="T42" fmla="*/ 118 w 561"/>
              <a:gd name="T43" fmla="*/ 530 h 635"/>
              <a:gd name="T44" fmla="*/ 44 w 561"/>
              <a:gd name="T45" fmla="*/ 589 h 635"/>
              <a:gd name="T46" fmla="*/ 44 w 561"/>
              <a:gd name="T47" fmla="*/ 74 h 635"/>
              <a:gd name="T48" fmla="*/ 89 w 561"/>
              <a:gd name="T49" fmla="*/ 45 h 635"/>
              <a:gd name="T50" fmla="*/ 471 w 561"/>
              <a:gd name="T51" fmla="*/ 45 h 635"/>
              <a:gd name="T52" fmla="*/ 516 w 561"/>
              <a:gd name="T53" fmla="*/ 74 h 635"/>
              <a:gd name="T54" fmla="*/ 516 w 561"/>
              <a:gd name="T55" fmla="*/ 589 h 635"/>
              <a:gd name="T56" fmla="*/ 412 w 561"/>
              <a:gd name="T57" fmla="*/ 354 h 635"/>
              <a:gd name="T58" fmla="*/ 412 w 561"/>
              <a:gd name="T59" fmla="*/ 354 h 635"/>
              <a:gd name="T60" fmla="*/ 148 w 561"/>
              <a:gd name="T61" fmla="*/ 354 h 635"/>
              <a:gd name="T62" fmla="*/ 118 w 561"/>
              <a:gd name="T63" fmla="*/ 368 h 635"/>
              <a:gd name="T64" fmla="*/ 148 w 561"/>
              <a:gd name="T65" fmla="*/ 398 h 635"/>
              <a:gd name="T66" fmla="*/ 412 w 561"/>
              <a:gd name="T67" fmla="*/ 398 h 635"/>
              <a:gd name="T68" fmla="*/ 442 w 561"/>
              <a:gd name="T69" fmla="*/ 368 h 635"/>
              <a:gd name="T70" fmla="*/ 412 w 561"/>
              <a:gd name="T71" fmla="*/ 354 h 635"/>
              <a:gd name="T72" fmla="*/ 412 w 561"/>
              <a:gd name="T73" fmla="*/ 236 h 635"/>
              <a:gd name="T74" fmla="*/ 412 w 561"/>
              <a:gd name="T75" fmla="*/ 236 h 635"/>
              <a:gd name="T76" fmla="*/ 148 w 561"/>
              <a:gd name="T77" fmla="*/ 236 h 635"/>
              <a:gd name="T78" fmla="*/ 118 w 561"/>
              <a:gd name="T79" fmla="*/ 251 h 635"/>
              <a:gd name="T80" fmla="*/ 148 w 561"/>
              <a:gd name="T81" fmla="*/ 280 h 635"/>
              <a:gd name="T82" fmla="*/ 412 w 561"/>
              <a:gd name="T83" fmla="*/ 280 h 635"/>
              <a:gd name="T84" fmla="*/ 442 w 561"/>
              <a:gd name="T85" fmla="*/ 251 h 635"/>
              <a:gd name="T86" fmla="*/ 412 w 561"/>
              <a:gd name="T87" fmla="*/ 236 h 635"/>
              <a:gd name="T88" fmla="*/ 412 w 561"/>
              <a:gd name="T89" fmla="*/ 118 h 635"/>
              <a:gd name="T90" fmla="*/ 412 w 561"/>
              <a:gd name="T91" fmla="*/ 118 h 635"/>
              <a:gd name="T92" fmla="*/ 148 w 561"/>
              <a:gd name="T93" fmla="*/ 118 h 635"/>
              <a:gd name="T94" fmla="*/ 118 w 561"/>
              <a:gd name="T95" fmla="*/ 133 h 635"/>
              <a:gd name="T96" fmla="*/ 148 w 561"/>
              <a:gd name="T97" fmla="*/ 163 h 635"/>
              <a:gd name="T98" fmla="*/ 412 w 561"/>
              <a:gd name="T99" fmla="*/ 163 h 635"/>
              <a:gd name="T100" fmla="*/ 442 w 561"/>
              <a:gd name="T101" fmla="*/ 133 h 635"/>
              <a:gd name="T102" fmla="*/ 412 w 561"/>
              <a:gd name="T103" fmla="*/ 118 h 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61" h="635">
                <a:moveTo>
                  <a:pt x="471" y="0"/>
                </a:moveTo>
                <a:lnTo>
                  <a:pt x="471" y="0"/>
                </a:lnTo>
                <a:cubicBezTo>
                  <a:pt x="89" y="0"/>
                  <a:pt x="89" y="0"/>
                  <a:pt x="89" y="0"/>
                </a:cubicBezTo>
                <a:cubicBezTo>
                  <a:pt x="44" y="0"/>
                  <a:pt x="0" y="30"/>
                  <a:pt x="0" y="74"/>
                </a:cubicBezTo>
                <a:cubicBezTo>
                  <a:pt x="0" y="634"/>
                  <a:pt x="0" y="634"/>
                  <a:pt x="0" y="634"/>
                </a:cubicBezTo>
                <a:cubicBezTo>
                  <a:pt x="44" y="634"/>
                  <a:pt x="44" y="634"/>
                  <a:pt x="44" y="634"/>
                </a:cubicBezTo>
                <a:cubicBezTo>
                  <a:pt x="118" y="575"/>
                  <a:pt x="118" y="575"/>
                  <a:pt x="118" y="575"/>
                </a:cubicBezTo>
                <a:cubicBezTo>
                  <a:pt x="207" y="634"/>
                  <a:pt x="207" y="634"/>
                  <a:pt x="207" y="634"/>
                </a:cubicBezTo>
                <a:cubicBezTo>
                  <a:pt x="280" y="575"/>
                  <a:pt x="280" y="575"/>
                  <a:pt x="280" y="575"/>
                </a:cubicBezTo>
                <a:cubicBezTo>
                  <a:pt x="354" y="634"/>
                  <a:pt x="354" y="634"/>
                  <a:pt x="354" y="634"/>
                </a:cubicBezTo>
                <a:cubicBezTo>
                  <a:pt x="442" y="575"/>
                  <a:pt x="442" y="575"/>
                  <a:pt x="442" y="575"/>
                </a:cubicBezTo>
                <a:cubicBezTo>
                  <a:pt x="516" y="634"/>
                  <a:pt x="516" y="634"/>
                  <a:pt x="516" y="634"/>
                </a:cubicBezTo>
                <a:cubicBezTo>
                  <a:pt x="560" y="634"/>
                  <a:pt x="560" y="634"/>
                  <a:pt x="560" y="634"/>
                </a:cubicBezTo>
                <a:cubicBezTo>
                  <a:pt x="560" y="74"/>
                  <a:pt x="560" y="74"/>
                  <a:pt x="560" y="74"/>
                </a:cubicBezTo>
                <a:cubicBezTo>
                  <a:pt x="560" y="30"/>
                  <a:pt x="516" y="0"/>
                  <a:pt x="471" y="0"/>
                </a:cubicBezTo>
                <a:close/>
                <a:moveTo>
                  <a:pt x="516" y="589"/>
                </a:moveTo>
                <a:lnTo>
                  <a:pt x="516" y="589"/>
                </a:lnTo>
                <a:cubicBezTo>
                  <a:pt x="442" y="530"/>
                  <a:pt x="442" y="530"/>
                  <a:pt x="442" y="530"/>
                </a:cubicBezTo>
                <a:cubicBezTo>
                  <a:pt x="354" y="589"/>
                  <a:pt x="354" y="589"/>
                  <a:pt x="354" y="589"/>
                </a:cubicBezTo>
                <a:cubicBezTo>
                  <a:pt x="280" y="530"/>
                  <a:pt x="280" y="530"/>
                  <a:pt x="280" y="530"/>
                </a:cubicBezTo>
                <a:cubicBezTo>
                  <a:pt x="207" y="589"/>
                  <a:pt x="207" y="589"/>
                  <a:pt x="207" y="589"/>
                </a:cubicBezTo>
                <a:cubicBezTo>
                  <a:pt x="118" y="530"/>
                  <a:pt x="118" y="530"/>
                  <a:pt x="118" y="530"/>
                </a:cubicBezTo>
                <a:cubicBezTo>
                  <a:pt x="44" y="589"/>
                  <a:pt x="44" y="589"/>
                  <a:pt x="44" y="589"/>
                </a:cubicBezTo>
                <a:cubicBezTo>
                  <a:pt x="44" y="74"/>
                  <a:pt x="44" y="74"/>
                  <a:pt x="44" y="74"/>
                </a:cubicBezTo>
                <a:cubicBezTo>
                  <a:pt x="44" y="59"/>
                  <a:pt x="59" y="45"/>
                  <a:pt x="89" y="45"/>
                </a:cubicBezTo>
                <a:cubicBezTo>
                  <a:pt x="471" y="45"/>
                  <a:pt x="471" y="45"/>
                  <a:pt x="471" y="45"/>
                </a:cubicBezTo>
                <a:cubicBezTo>
                  <a:pt x="501" y="45"/>
                  <a:pt x="516" y="59"/>
                  <a:pt x="516" y="74"/>
                </a:cubicBezTo>
                <a:lnTo>
                  <a:pt x="516" y="589"/>
                </a:lnTo>
                <a:close/>
                <a:moveTo>
                  <a:pt x="412" y="354"/>
                </a:moveTo>
                <a:lnTo>
                  <a:pt x="412" y="354"/>
                </a:lnTo>
                <a:cubicBezTo>
                  <a:pt x="148" y="354"/>
                  <a:pt x="148" y="354"/>
                  <a:pt x="148" y="354"/>
                </a:cubicBezTo>
                <a:cubicBezTo>
                  <a:pt x="133" y="354"/>
                  <a:pt x="118" y="368"/>
                  <a:pt x="118" y="368"/>
                </a:cubicBezTo>
                <a:cubicBezTo>
                  <a:pt x="118" y="383"/>
                  <a:pt x="133" y="398"/>
                  <a:pt x="148" y="398"/>
                </a:cubicBezTo>
                <a:cubicBezTo>
                  <a:pt x="412" y="398"/>
                  <a:pt x="412" y="398"/>
                  <a:pt x="412" y="398"/>
                </a:cubicBezTo>
                <a:cubicBezTo>
                  <a:pt x="427" y="398"/>
                  <a:pt x="442" y="383"/>
                  <a:pt x="442" y="368"/>
                </a:cubicBezTo>
                <a:cubicBezTo>
                  <a:pt x="442" y="368"/>
                  <a:pt x="427" y="354"/>
                  <a:pt x="412" y="354"/>
                </a:cubicBezTo>
                <a:close/>
                <a:moveTo>
                  <a:pt x="412" y="236"/>
                </a:moveTo>
                <a:lnTo>
                  <a:pt x="412" y="236"/>
                </a:lnTo>
                <a:cubicBezTo>
                  <a:pt x="148" y="236"/>
                  <a:pt x="148" y="236"/>
                  <a:pt x="148" y="236"/>
                </a:cubicBezTo>
                <a:cubicBezTo>
                  <a:pt x="133" y="236"/>
                  <a:pt x="118" y="251"/>
                  <a:pt x="118" y="251"/>
                </a:cubicBezTo>
                <a:cubicBezTo>
                  <a:pt x="118" y="266"/>
                  <a:pt x="133" y="280"/>
                  <a:pt x="148" y="280"/>
                </a:cubicBezTo>
                <a:cubicBezTo>
                  <a:pt x="412" y="280"/>
                  <a:pt x="412" y="280"/>
                  <a:pt x="412" y="280"/>
                </a:cubicBezTo>
                <a:cubicBezTo>
                  <a:pt x="427" y="280"/>
                  <a:pt x="442" y="266"/>
                  <a:pt x="442" y="251"/>
                </a:cubicBezTo>
                <a:cubicBezTo>
                  <a:pt x="442" y="251"/>
                  <a:pt x="427" y="236"/>
                  <a:pt x="412" y="236"/>
                </a:cubicBezTo>
                <a:close/>
                <a:moveTo>
                  <a:pt x="412" y="118"/>
                </a:moveTo>
                <a:lnTo>
                  <a:pt x="412" y="118"/>
                </a:lnTo>
                <a:cubicBezTo>
                  <a:pt x="148" y="118"/>
                  <a:pt x="148" y="118"/>
                  <a:pt x="148" y="118"/>
                </a:cubicBezTo>
                <a:cubicBezTo>
                  <a:pt x="133" y="118"/>
                  <a:pt x="118" y="133"/>
                  <a:pt x="118" y="133"/>
                </a:cubicBezTo>
                <a:cubicBezTo>
                  <a:pt x="118" y="148"/>
                  <a:pt x="133" y="163"/>
                  <a:pt x="148" y="163"/>
                </a:cubicBezTo>
                <a:cubicBezTo>
                  <a:pt x="412" y="163"/>
                  <a:pt x="412" y="163"/>
                  <a:pt x="412" y="163"/>
                </a:cubicBezTo>
                <a:cubicBezTo>
                  <a:pt x="427" y="163"/>
                  <a:pt x="442" y="148"/>
                  <a:pt x="442" y="133"/>
                </a:cubicBezTo>
                <a:cubicBezTo>
                  <a:pt x="442" y="133"/>
                  <a:pt x="427" y="118"/>
                  <a:pt x="412" y="118"/>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87" name="Freeform 86">
            <a:extLst>
              <a:ext uri="{FF2B5EF4-FFF2-40B4-BE49-F238E27FC236}">
                <a16:creationId xmlns="" xmlns:a16="http://schemas.microsoft.com/office/drawing/2014/main" id="{27F05007-E68B-4FB2-A9A4-6940FFEB171A}"/>
              </a:ext>
            </a:extLst>
          </p:cNvPr>
          <p:cNvSpPr>
            <a:spLocks noChangeArrowheads="1"/>
          </p:cNvSpPr>
          <p:nvPr/>
        </p:nvSpPr>
        <p:spPr bwMode="auto">
          <a:xfrm>
            <a:off x="3249825" y="5306484"/>
            <a:ext cx="366087" cy="366183"/>
          </a:xfrm>
          <a:custGeom>
            <a:avLst/>
            <a:gdLst>
              <a:gd name="T0" fmla="*/ 383 w 634"/>
              <a:gd name="T1" fmla="*/ 133 h 635"/>
              <a:gd name="T2" fmla="*/ 383 w 634"/>
              <a:gd name="T3" fmla="*/ 133 h 635"/>
              <a:gd name="T4" fmla="*/ 383 w 634"/>
              <a:gd name="T5" fmla="*/ 251 h 635"/>
              <a:gd name="T6" fmla="*/ 501 w 634"/>
              <a:gd name="T7" fmla="*/ 251 h 635"/>
              <a:gd name="T8" fmla="*/ 501 w 634"/>
              <a:gd name="T9" fmla="*/ 133 h 635"/>
              <a:gd name="T10" fmla="*/ 383 w 634"/>
              <a:gd name="T11" fmla="*/ 133 h 635"/>
              <a:gd name="T12" fmla="*/ 471 w 634"/>
              <a:gd name="T13" fmla="*/ 221 h 635"/>
              <a:gd name="T14" fmla="*/ 471 w 634"/>
              <a:gd name="T15" fmla="*/ 221 h 635"/>
              <a:gd name="T16" fmla="*/ 412 w 634"/>
              <a:gd name="T17" fmla="*/ 221 h 635"/>
              <a:gd name="T18" fmla="*/ 412 w 634"/>
              <a:gd name="T19" fmla="*/ 163 h 635"/>
              <a:gd name="T20" fmla="*/ 471 w 634"/>
              <a:gd name="T21" fmla="*/ 163 h 635"/>
              <a:gd name="T22" fmla="*/ 471 w 634"/>
              <a:gd name="T23" fmla="*/ 221 h 635"/>
              <a:gd name="T24" fmla="*/ 589 w 634"/>
              <a:gd name="T25" fmla="*/ 0 h 635"/>
              <a:gd name="T26" fmla="*/ 589 w 634"/>
              <a:gd name="T27" fmla="*/ 0 h 635"/>
              <a:gd name="T28" fmla="*/ 339 w 634"/>
              <a:gd name="T29" fmla="*/ 0 h 635"/>
              <a:gd name="T30" fmla="*/ 295 w 634"/>
              <a:gd name="T31" fmla="*/ 30 h 635"/>
              <a:gd name="T32" fmla="*/ 30 w 634"/>
              <a:gd name="T33" fmla="*/ 295 h 635"/>
              <a:gd name="T34" fmla="*/ 30 w 634"/>
              <a:gd name="T35" fmla="*/ 398 h 635"/>
              <a:gd name="T36" fmla="*/ 236 w 634"/>
              <a:gd name="T37" fmla="*/ 604 h 635"/>
              <a:gd name="T38" fmla="*/ 339 w 634"/>
              <a:gd name="T39" fmla="*/ 604 h 635"/>
              <a:gd name="T40" fmla="*/ 604 w 634"/>
              <a:gd name="T41" fmla="*/ 339 h 635"/>
              <a:gd name="T42" fmla="*/ 633 w 634"/>
              <a:gd name="T43" fmla="*/ 295 h 635"/>
              <a:gd name="T44" fmla="*/ 633 w 634"/>
              <a:gd name="T45" fmla="*/ 45 h 635"/>
              <a:gd name="T46" fmla="*/ 589 w 634"/>
              <a:gd name="T47" fmla="*/ 0 h 635"/>
              <a:gd name="T48" fmla="*/ 324 w 634"/>
              <a:gd name="T49" fmla="*/ 575 h 635"/>
              <a:gd name="T50" fmla="*/ 324 w 634"/>
              <a:gd name="T51" fmla="*/ 575 h 635"/>
              <a:gd name="T52" fmla="*/ 265 w 634"/>
              <a:gd name="T53" fmla="*/ 575 h 635"/>
              <a:gd name="T54" fmla="*/ 59 w 634"/>
              <a:gd name="T55" fmla="*/ 368 h 635"/>
              <a:gd name="T56" fmla="*/ 59 w 634"/>
              <a:gd name="T57" fmla="*/ 325 h 635"/>
              <a:gd name="T58" fmla="*/ 89 w 634"/>
              <a:gd name="T59" fmla="*/ 295 h 635"/>
              <a:gd name="T60" fmla="*/ 339 w 634"/>
              <a:gd name="T61" fmla="*/ 545 h 635"/>
              <a:gd name="T62" fmla="*/ 324 w 634"/>
              <a:gd name="T63" fmla="*/ 575 h 635"/>
              <a:gd name="T64" fmla="*/ 589 w 634"/>
              <a:gd name="T65" fmla="*/ 280 h 635"/>
              <a:gd name="T66" fmla="*/ 589 w 634"/>
              <a:gd name="T67" fmla="*/ 280 h 635"/>
              <a:gd name="T68" fmla="*/ 575 w 634"/>
              <a:gd name="T69" fmla="*/ 325 h 635"/>
              <a:gd name="T70" fmla="*/ 369 w 634"/>
              <a:gd name="T71" fmla="*/ 516 h 635"/>
              <a:gd name="T72" fmla="*/ 118 w 634"/>
              <a:gd name="T73" fmla="*/ 266 h 635"/>
              <a:gd name="T74" fmla="*/ 324 w 634"/>
              <a:gd name="T75" fmla="*/ 59 h 635"/>
              <a:gd name="T76" fmla="*/ 354 w 634"/>
              <a:gd name="T77" fmla="*/ 45 h 635"/>
              <a:gd name="T78" fmla="*/ 575 w 634"/>
              <a:gd name="T79" fmla="*/ 45 h 635"/>
              <a:gd name="T80" fmla="*/ 589 w 634"/>
              <a:gd name="T81" fmla="*/ 59 h 635"/>
              <a:gd name="T82" fmla="*/ 589 w 634"/>
              <a:gd name="T83" fmla="*/ 280 h 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34" h="635">
                <a:moveTo>
                  <a:pt x="383" y="133"/>
                </a:moveTo>
                <a:lnTo>
                  <a:pt x="383" y="133"/>
                </a:lnTo>
                <a:cubicBezTo>
                  <a:pt x="354" y="163"/>
                  <a:pt x="354" y="207"/>
                  <a:pt x="383" y="251"/>
                </a:cubicBezTo>
                <a:cubicBezTo>
                  <a:pt x="428" y="280"/>
                  <a:pt x="471" y="280"/>
                  <a:pt x="501" y="251"/>
                </a:cubicBezTo>
                <a:cubicBezTo>
                  <a:pt x="530" y="207"/>
                  <a:pt x="530" y="163"/>
                  <a:pt x="501" y="133"/>
                </a:cubicBezTo>
                <a:cubicBezTo>
                  <a:pt x="471" y="104"/>
                  <a:pt x="428" y="104"/>
                  <a:pt x="383" y="133"/>
                </a:cubicBezTo>
                <a:close/>
                <a:moveTo>
                  <a:pt x="471" y="221"/>
                </a:moveTo>
                <a:lnTo>
                  <a:pt x="471" y="221"/>
                </a:lnTo>
                <a:cubicBezTo>
                  <a:pt x="457" y="236"/>
                  <a:pt x="428" y="236"/>
                  <a:pt x="412" y="221"/>
                </a:cubicBezTo>
                <a:cubicBezTo>
                  <a:pt x="398" y="207"/>
                  <a:pt x="398" y="177"/>
                  <a:pt x="412" y="163"/>
                </a:cubicBezTo>
                <a:cubicBezTo>
                  <a:pt x="428" y="148"/>
                  <a:pt x="457" y="148"/>
                  <a:pt x="471" y="163"/>
                </a:cubicBezTo>
                <a:cubicBezTo>
                  <a:pt x="486" y="177"/>
                  <a:pt x="486" y="207"/>
                  <a:pt x="471" y="221"/>
                </a:cubicBezTo>
                <a:close/>
                <a:moveTo>
                  <a:pt x="589" y="0"/>
                </a:moveTo>
                <a:lnTo>
                  <a:pt x="589" y="0"/>
                </a:lnTo>
                <a:cubicBezTo>
                  <a:pt x="339" y="0"/>
                  <a:pt x="339" y="0"/>
                  <a:pt x="339" y="0"/>
                </a:cubicBezTo>
                <a:cubicBezTo>
                  <a:pt x="310" y="0"/>
                  <a:pt x="310" y="15"/>
                  <a:pt x="295" y="30"/>
                </a:cubicBezTo>
                <a:cubicBezTo>
                  <a:pt x="30" y="295"/>
                  <a:pt x="30" y="295"/>
                  <a:pt x="30" y="295"/>
                </a:cubicBezTo>
                <a:cubicBezTo>
                  <a:pt x="0" y="325"/>
                  <a:pt x="0" y="368"/>
                  <a:pt x="30" y="398"/>
                </a:cubicBezTo>
                <a:cubicBezTo>
                  <a:pt x="236" y="604"/>
                  <a:pt x="236" y="604"/>
                  <a:pt x="236" y="604"/>
                </a:cubicBezTo>
                <a:cubicBezTo>
                  <a:pt x="265" y="634"/>
                  <a:pt x="310" y="634"/>
                  <a:pt x="339" y="604"/>
                </a:cubicBezTo>
                <a:cubicBezTo>
                  <a:pt x="604" y="339"/>
                  <a:pt x="604" y="339"/>
                  <a:pt x="604" y="339"/>
                </a:cubicBezTo>
                <a:cubicBezTo>
                  <a:pt x="619" y="325"/>
                  <a:pt x="633" y="325"/>
                  <a:pt x="633" y="295"/>
                </a:cubicBezTo>
                <a:cubicBezTo>
                  <a:pt x="633" y="45"/>
                  <a:pt x="633" y="45"/>
                  <a:pt x="633" y="45"/>
                </a:cubicBezTo>
                <a:cubicBezTo>
                  <a:pt x="633" y="15"/>
                  <a:pt x="619" y="0"/>
                  <a:pt x="589" y="0"/>
                </a:cubicBezTo>
                <a:close/>
                <a:moveTo>
                  <a:pt x="324" y="575"/>
                </a:moveTo>
                <a:lnTo>
                  <a:pt x="324" y="575"/>
                </a:lnTo>
                <a:cubicBezTo>
                  <a:pt x="295" y="589"/>
                  <a:pt x="280" y="589"/>
                  <a:pt x="265" y="575"/>
                </a:cubicBezTo>
                <a:cubicBezTo>
                  <a:pt x="59" y="368"/>
                  <a:pt x="59" y="368"/>
                  <a:pt x="59" y="368"/>
                </a:cubicBezTo>
                <a:cubicBezTo>
                  <a:pt x="45" y="354"/>
                  <a:pt x="45" y="339"/>
                  <a:pt x="59" y="325"/>
                </a:cubicBezTo>
                <a:cubicBezTo>
                  <a:pt x="89" y="295"/>
                  <a:pt x="89" y="295"/>
                  <a:pt x="89" y="295"/>
                </a:cubicBezTo>
                <a:cubicBezTo>
                  <a:pt x="339" y="545"/>
                  <a:pt x="339" y="545"/>
                  <a:pt x="339" y="545"/>
                </a:cubicBezTo>
                <a:lnTo>
                  <a:pt x="324" y="575"/>
                </a:lnTo>
                <a:close/>
                <a:moveTo>
                  <a:pt x="589" y="280"/>
                </a:moveTo>
                <a:lnTo>
                  <a:pt x="589" y="280"/>
                </a:lnTo>
                <a:cubicBezTo>
                  <a:pt x="589" y="295"/>
                  <a:pt x="589" y="310"/>
                  <a:pt x="575" y="325"/>
                </a:cubicBezTo>
                <a:cubicBezTo>
                  <a:pt x="369" y="516"/>
                  <a:pt x="369" y="516"/>
                  <a:pt x="369" y="516"/>
                </a:cubicBezTo>
                <a:cubicBezTo>
                  <a:pt x="118" y="266"/>
                  <a:pt x="118" y="266"/>
                  <a:pt x="118" y="266"/>
                </a:cubicBezTo>
                <a:cubicBezTo>
                  <a:pt x="324" y="59"/>
                  <a:pt x="324" y="59"/>
                  <a:pt x="324" y="59"/>
                </a:cubicBezTo>
                <a:cubicBezTo>
                  <a:pt x="324" y="45"/>
                  <a:pt x="339" y="45"/>
                  <a:pt x="354" y="45"/>
                </a:cubicBezTo>
                <a:cubicBezTo>
                  <a:pt x="575" y="45"/>
                  <a:pt x="575" y="45"/>
                  <a:pt x="575" y="45"/>
                </a:cubicBezTo>
                <a:cubicBezTo>
                  <a:pt x="589" y="45"/>
                  <a:pt x="589" y="45"/>
                  <a:pt x="589" y="59"/>
                </a:cubicBezTo>
                <a:lnTo>
                  <a:pt x="589" y="280"/>
                </a:ln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88" name="Freeform 87">
            <a:extLst>
              <a:ext uri="{FF2B5EF4-FFF2-40B4-BE49-F238E27FC236}">
                <a16:creationId xmlns="" xmlns:a16="http://schemas.microsoft.com/office/drawing/2014/main" id="{B316B287-1E4B-45C1-987E-D32809BCC526}"/>
              </a:ext>
            </a:extLst>
          </p:cNvPr>
          <p:cNvSpPr>
            <a:spLocks noChangeArrowheads="1"/>
          </p:cNvSpPr>
          <p:nvPr/>
        </p:nvSpPr>
        <p:spPr bwMode="auto">
          <a:xfrm>
            <a:off x="2727145" y="5306484"/>
            <a:ext cx="245469" cy="366183"/>
          </a:xfrm>
          <a:custGeom>
            <a:avLst/>
            <a:gdLst>
              <a:gd name="T0" fmla="*/ 412 w 428"/>
              <a:gd name="T1" fmla="*/ 192 h 635"/>
              <a:gd name="T2" fmla="*/ 412 w 428"/>
              <a:gd name="T3" fmla="*/ 192 h 635"/>
              <a:gd name="T4" fmla="*/ 235 w 428"/>
              <a:gd name="T5" fmla="*/ 15 h 635"/>
              <a:gd name="T6" fmla="*/ 176 w 428"/>
              <a:gd name="T7" fmla="*/ 15 h 635"/>
              <a:gd name="T8" fmla="*/ 0 w 428"/>
              <a:gd name="T9" fmla="*/ 192 h 635"/>
              <a:gd name="T10" fmla="*/ 0 w 428"/>
              <a:gd name="T11" fmla="*/ 221 h 635"/>
              <a:gd name="T12" fmla="*/ 0 w 428"/>
              <a:gd name="T13" fmla="*/ 221 h 635"/>
              <a:gd name="T14" fmla="*/ 0 w 428"/>
              <a:gd name="T15" fmla="*/ 545 h 635"/>
              <a:gd name="T16" fmla="*/ 73 w 428"/>
              <a:gd name="T17" fmla="*/ 634 h 635"/>
              <a:gd name="T18" fmla="*/ 353 w 428"/>
              <a:gd name="T19" fmla="*/ 634 h 635"/>
              <a:gd name="T20" fmla="*/ 427 w 428"/>
              <a:gd name="T21" fmla="*/ 545 h 635"/>
              <a:gd name="T22" fmla="*/ 427 w 428"/>
              <a:gd name="T23" fmla="*/ 251 h 635"/>
              <a:gd name="T24" fmla="*/ 412 w 428"/>
              <a:gd name="T25" fmla="*/ 192 h 635"/>
              <a:gd name="T26" fmla="*/ 382 w 428"/>
              <a:gd name="T27" fmla="*/ 545 h 635"/>
              <a:gd name="T28" fmla="*/ 382 w 428"/>
              <a:gd name="T29" fmla="*/ 545 h 635"/>
              <a:gd name="T30" fmla="*/ 353 w 428"/>
              <a:gd name="T31" fmla="*/ 589 h 635"/>
              <a:gd name="T32" fmla="*/ 73 w 428"/>
              <a:gd name="T33" fmla="*/ 589 h 635"/>
              <a:gd name="T34" fmla="*/ 29 w 428"/>
              <a:gd name="T35" fmla="*/ 545 h 635"/>
              <a:gd name="T36" fmla="*/ 29 w 428"/>
              <a:gd name="T37" fmla="*/ 236 h 635"/>
              <a:gd name="T38" fmla="*/ 44 w 428"/>
              <a:gd name="T39" fmla="*/ 207 h 635"/>
              <a:gd name="T40" fmla="*/ 191 w 428"/>
              <a:gd name="T41" fmla="*/ 45 h 635"/>
              <a:gd name="T42" fmla="*/ 221 w 428"/>
              <a:gd name="T43" fmla="*/ 45 h 635"/>
              <a:gd name="T44" fmla="*/ 368 w 428"/>
              <a:gd name="T45" fmla="*/ 207 h 635"/>
              <a:gd name="T46" fmla="*/ 382 w 428"/>
              <a:gd name="T47" fmla="*/ 236 h 635"/>
              <a:gd name="T48" fmla="*/ 382 w 428"/>
              <a:gd name="T49" fmla="*/ 545 h 635"/>
              <a:gd name="T50" fmla="*/ 206 w 428"/>
              <a:gd name="T51" fmla="*/ 163 h 635"/>
              <a:gd name="T52" fmla="*/ 206 w 428"/>
              <a:gd name="T53" fmla="*/ 163 h 635"/>
              <a:gd name="T54" fmla="*/ 132 w 428"/>
              <a:gd name="T55" fmla="*/ 251 h 635"/>
              <a:gd name="T56" fmla="*/ 206 w 428"/>
              <a:gd name="T57" fmla="*/ 325 h 635"/>
              <a:gd name="T58" fmla="*/ 294 w 428"/>
              <a:gd name="T59" fmla="*/ 251 h 635"/>
              <a:gd name="T60" fmla="*/ 206 w 428"/>
              <a:gd name="T61" fmla="*/ 163 h 635"/>
              <a:gd name="T62" fmla="*/ 206 w 428"/>
              <a:gd name="T63" fmla="*/ 280 h 635"/>
              <a:gd name="T64" fmla="*/ 206 w 428"/>
              <a:gd name="T65" fmla="*/ 280 h 635"/>
              <a:gd name="T66" fmla="*/ 176 w 428"/>
              <a:gd name="T67" fmla="*/ 251 h 635"/>
              <a:gd name="T68" fmla="*/ 206 w 428"/>
              <a:gd name="T69" fmla="*/ 207 h 635"/>
              <a:gd name="T70" fmla="*/ 250 w 428"/>
              <a:gd name="T71" fmla="*/ 251 h 635"/>
              <a:gd name="T72" fmla="*/ 206 w 428"/>
              <a:gd name="T73" fmla="*/ 280 h 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28" h="635">
                <a:moveTo>
                  <a:pt x="412" y="192"/>
                </a:moveTo>
                <a:lnTo>
                  <a:pt x="412" y="192"/>
                </a:lnTo>
                <a:cubicBezTo>
                  <a:pt x="235" y="15"/>
                  <a:pt x="235" y="15"/>
                  <a:pt x="235" y="15"/>
                </a:cubicBezTo>
                <a:cubicBezTo>
                  <a:pt x="221" y="0"/>
                  <a:pt x="191" y="0"/>
                  <a:pt x="176" y="15"/>
                </a:cubicBezTo>
                <a:cubicBezTo>
                  <a:pt x="0" y="192"/>
                  <a:pt x="0" y="192"/>
                  <a:pt x="0" y="192"/>
                </a:cubicBezTo>
                <a:cubicBezTo>
                  <a:pt x="0" y="207"/>
                  <a:pt x="0" y="207"/>
                  <a:pt x="0" y="221"/>
                </a:cubicBezTo>
                <a:lnTo>
                  <a:pt x="0" y="221"/>
                </a:lnTo>
                <a:cubicBezTo>
                  <a:pt x="0" y="545"/>
                  <a:pt x="0" y="545"/>
                  <a:pt x="0" y="545"/>
                </a:cubicBezTo>
                <a:cubicBezTo>
                  <a:pt x="0" y="589"/>
                  <a:pt x="29" y="634"/>
                  <a:pt x="73" y="634"/>
                </a:cubicBezTo>
                <a:cubicBezTo>
                  <a:pt x="353" y="634"/>
                  <a:pt x="353" y="634"/>
                  <a:pt x="353" y="634"/>
                </a:cubicBezTo>
                <a:cubicBezTo>
                  <a:pt x="382" y="634"/>
                  <a:pt x="427" y="589"/>
                  <a:pt x="427" y="545"/>
                </a:cubicBezTo>
                <a:cubicBezTo>
                  <a:pt x="427" y="251"/>
                  <a:pt x="427" y="251"/>
                  <a:pt x="427" y="251"/>
                </a:cubicBezTo>
                <a:cubicBezTo>
                  <a:pt x="427" y="221"/>
                  <a:pt x="427" y="207"/>
                  <a:pt x="412" y="192"/>
                </a:cubicBezTo>
                <a:close/>
                <a:moveTo>
                  <a:pt x="382" y="545"/>
                </a:moveTo>
                <a:lnTo>
                  <a:pt x="382" y="545"/>
                </a:lnTo>
                <a:cubicBezTo>
                  <a:pt x="382" y="575"/>
                  <a:pt x="368" y="589"/>
                  <a:pt x="353" y="589"/>
                </a:cubicBezTo>
                <a:cubicBezTo>
                  <a:pt x="73" y="589"/>
                  <a:pt x="73" y="589"/>
                  <a:pt x="73" y="589"/>
                </a:cubicBezTo>
                <a:cubicBezTo>
                  <a:pt x="59" y="589"/>
                  <a:pt x="29" y="575"/>
                  <a:pt x="29" y="545"/>
                </a:cubicBezTo>
                <a:cubicBezTo>
                  <a:pt x="29" y="236"/>
                  <a:pt x="29" y="236"/>
                  <a:pt x="29" y="236"/>
                </a:cubicBezTo>
                <a:cubicBezTo>
                  <a:pt x="29" y="221"/>
                  <a:pt x="29" y="221"/>
                  <a:pt x="44" y="207"/>
                </a:cubicBezTo>
                <a:cubicBezTo>
                  <a:pt x="191" y="45"/>
                  <a:pt x="191" y="45"/>
                  <a:pt x="191" y="45"/>
                </a:cubicBezTo>
                <a:cubicBezTo>
                  <a:pt x="206" y="45"/>
                  <a:pt x="221" y="45"/>
                  <a:pt x="221" y="45"/>
                </a:cubicBezTo>
                <a:cubicBezTo>
                  <a:pt x="368" y="207"/>
                  <a:pt x="368" y="207"/>
                  <a:pt x="368" y="207"/>
                </a:cubicBezTo>
                <a:cubicBezTo>
                  <a:pt x="382" y="221"/>
                  <a:pt x="382" y="221"/>
                  <a:pt x="382" y="236"/>
                </a:cubicBezTo>
                <a:lnTo>
                  <a:pt x="382" y="545"/>
                </a:lnTo>
                <a:close/>
                <a:moveTo>
                  <a:pt x="206" y="163"/>
                </a:moveTo>
                <a:lnTo>
                  <a:pt x="206" y="163"/>
                </a:lnTo>
                <a:cubicBezTo>
                  <a:pt x="162" y="163"/>
                  <a:pt x="132" y="207"/>
                  <a:pt x="132" y="251"/>
                </a:cubicBezTo>
                <a:cubicBezTo>
                  <a:pt x="132" y="295"/>
                  <a:pt x="162" y="325"/>
                  <a:pt x="206" y="325"/>
                </a:cubicBezTo>
                <a:cubicBezTo>
                  <a:pt x="250" y="325"/>
                  <a:pt x="294" y="295"/>
                  <a:pt x="294" y="251"/>
                </a:cubicBezTo>
                <a:cubicBezTo>
                  <a:pt x="294" y="207"/>
                  <a:pt x="250" y="163"/>
                  <a:pt x="206" y="163"/>
                </a:cubicBezTo>
                <a:close/>
                <a:moveTo>
                  <a:pt x="206" y="280"/>
                </a:moveTo>
                <a:lnTo>
                  <a:pt x="206" y="280"/>
                </a:lnTo>
                <a:cubicBezTo>
                  <a:pt x="191" y="280"/>
                  <a:pt x="176" y="266"/>
                  <a:pt x="176" y="251"/>
                </a:cubicBezTo>
                <a:cubicBezTo>
                  <a:pt x="176" y="221"/>
                  <a:pt x="191" y="207"/>
                  <a:pt x="206" y="207"/>
                </a:cubicBezTo>
                <a:cubicBezTo>
                  <a:pt x="235" y="207"/>
                  <a:pt x="250" y="221"/>
                  <a:pt x="250" y="251"/>
                </a:cubicBezTo>
                <a:cubicBezTo>
                  <a:pt x="250" y="266"/>
                  <a:pt x="235" y="280"/>
                  <a:pt x="206" y="280"/>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89" name="Freeform 88">
            <a:extLst>
              <a:ext uri="{FF2B5EF4-FFF2-40B4-BE49-F238E27FC236}">
                <a16:creationId xmlns="" xmlns:a16="http://schemas.microsoft.com/office/drawing/2014/main" id="{CD8E7E0C-4528-4221-8CE0-0A18FDDA6965}"/>
              </a:ext>
            </a:extLst>
          </p:cNvPr>
          <p:cNvSpPr>
            <a:spLocks noChangeArrowheads="1"/>
          </p:cNvSpPr>
          <p:nvPr/>
        </p:nvSpPr>
        <p:spPr bwMode="auto">
          <a:xfrm>
            <a:off x="2088078" y="5306484"/>
            <a:ext cx="340696" cy="366183"/>
          </a:xfrm>
          <a:custGeom>
            <a:avLst/>
            <a:gdLst>
              <a:gd name="T0" fmla="*/ 544 w 589"/>
              <a:gd name="T1" fmla="*/ 163 h 635"/>
              <a:gd name="T2" fmla="*/ 544 w 589"/>
              <a:gd name="T3" fmla="*/ 163 h 635"/>
              <a:gd name="T4" fmla="*/ 544 w 589"/>
              <a:gd name="T5" fmla="*/ 15 h 635"/>
              <a:gd name="T6" fmla="*/ 530 w 589"/>
              <a:gd name="T7" fmla="*/ 0 h 635"/>
              <a:gd name="T8" fmla="*/ 515 w 589"/>
              <a:gd name="T9" fmla="*/ 0 h 635"/>
              <a:gd name="T10" fmla="*/ 0 w 589"/>
              <a:gd name="T11" fmla="*/ 163 h 635"/>
              <a:gd name="T12" fmla="*/ 0 w 589"/>
              <a:gd name="T13" fmla="*/ 192 h 635"/>
              <a:gd name="T14" fmla="*/ 0 w 589"/>
              <a:gd name="T15" fmla="*/ 589 h 635"/>
              <a:gd name="T16" fmla="*/ 44 w 589"/>
              <a:gd name="T17" fmla="*/ 634 h 635"/>
              <a:gd name="T18" fmla="*/ 544 w 589"/>
              <a:gd name="T19" fmla="*/ 634 h 635"/>
              <a:gd name="T20" fmla="*/ 588 w 589"/>
              <a:gd name="T21" fmla="*/ 589 h 635"/>
              <a:gd name="T22" fmla="*/ 588 w 589"/>
              <a:gd name="T23" fmla="*/ 192 h 635"/>
              <a:gd name="T24" fmla="*/ 544 w 589"/>
              <a:gd name="T25" fmla="*/ 163 h 635"/>
              <a:gd name="T26" fmla="*/ 515 w 589"/>
              <a:gd name="T27" fmla="*/ 45 h 635"/>
              <a:gd name="T28" fmla="*/ 515 w 589"/>
              <a:gd name="T29" fmla="*/ 45 h 635"/>
              <a:gd name="T30" fmla="*/ 515 w 589"/>
              <a:gd name="T31" fmla="*/ 163 h 635"/>
              <a:gd name="T32" fmla="*/ 132 w 589"/>
              <a:gd name="T33" fmla="*/ 163 h 635"/>
              <a:gd name="T34" fmla="*/ 515 w 589"/>
              <a:gd name="T35" fmla="*/ 45 h 635"/>
              <a:gd name="T36" fmla="*/ 544 w 589"/>
              <a:gd name="T37" fmla="*/ 413 h 635"/>
              <a:gd name="T38" fmla="*/ 544 w 589"/>
              <a:gd name="T39" fmla="*/ 413 h 635"/>
              <a:gd name="T40" fmla="*/ 544 w 589"/>
              <a:gd name="T41" fmla="*/ 427 h 635"/>
              <a:gd name="T42" fmla="*/ 471 w 589"/>
              <a:gd name="T43" fmla="*/ 427 h 635"/>
              <a:gd name="T44" fmla="*/ 471 w 589"/>
              <a:gd name="T45" fmla="*/ 413 h 635"/>
              <a:gd name="T46" fmla="*/ 471 w 589"/>
              <a:gd name="T47" fmla="*/ 398 h 635"/>
              <a:gd name="T48" fmla="*/ 544 w 589"/>
              <a:gd name="T49" fmla="*/ 398 h 635"/>
              <a:gd name="T50" fmla="*/ 544 w 589"/>
              <a:gd name="T51" fmla="*/ 413 h 635"/>
              <a:gd name="T52" fmla="*/ 544 w 589"/>
              <a:gd name="T53" fmla="*/ 354 h 635"/>
              <a:gd name="T54" fmla="*/ 544 w 589"/>
              <a:gd name="T55" fmla="*/ 354 h 635"/>
              <a:gd name="T56" fmla="*/ 456 w 589"/>
              <a:gd name="T57" fmla="*/ 354 h 635"/>
              <a:gd name="T58" fmla="*/ 426 w 589"/>
              <a:gd name="T59" fmla="*/ 368 h 635"/>
              <a:gd name="T60" fmla="*/ 426 w 589"/>
              <a:gd name="T61" fmla="*/ 457 h 635"/>
              <a:gd name="T62" fmla="*/ 456 w 589"/>
              <a:gd name="T63" fmla="*/ 472 h 635"/>
              <a:gd name="T64" fmla="*/ 544 w 589"/>
              <a:gd name="T65" fmla="*/ 472 h 635"/>
              <a:gd name="T66" fmla="*/ 544 w 589"/>
              <a:gd name="T67" fmla="*/ 575 h 635"/>
              <a:gd name="T68" fmla="*/ 530 w 589"/>
              <a:gd name="T69" fmla="*/ 589 h 635"/>
              <a:gd name="T70" fmla="*/ 58 w 589"/>
              <a:gd name="T71" fmla="*/ 589 h 635"/>
              <a:gd name="T72" fmla="*/ 44 w 589"/>
              <a:gd name="T73" fmla="*/ 575 h 635"/>
              <a:gd name="T74" fmla="*/ 44 w 589"/>
              <a:gd name="T75" fmla="*/ 192 h 635"/>
              <a:gd name="T76" fmla="*/ 530 w 589"/>
              <a:gd name="T77" fmla="*/ 192 h 635"/>
              <a:gd name="T78" fmla="*/ 544 w 589"/>
              <a:gd name="T79" fmla="*/ 221 h 635"/>
              <a:gd name="T80" fmla="*/ 544 w 589"/>
              <a:gd name="T81" fmla="*/ 354 h 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89" h="635">
                <a:moveTo>
                  <a:pt x="544" y="163"/>
                </a:moveTo>
                <a:lnTo>
                  <a:pt x="544" y="163"/>
                </a:lnTo>
                <a:cubicBezTo>
                  <a:pt x="544" y="15"/>
                  <a:pt x="544" y="15"/>
                  <a:pt x="544" y="15"/>
                </a:cubicBezTo>
                <a:cubicBezTo>
                  <a:pt x="544" y="15"/>
                  <a:pt x="544" y="0"/>
                  <a:pt x="530" y="0"/>
                </a:cubicBezTo>
                <a:lnTo>
                  <a:pt x="515" y="0"/>
                </a:lnTo>
                <a:cubicBezTo>
                  <a:pt x="0" y="163"/>
                  <a:pt x="0" y="163"/>
                  <a:pt x="0" y="163"/>
                </a:cubicBezTo>
                <a:cubicBezTo>
                  <a:pt x="0" y="192"/>
                  <a:pt x="0" y="192"/>
                  <a:pt x="0" y="192"/>
                </a:cubicBezTo>
                <a:cubicBezTo>
                  <a:pt x="0" y="589"/>
                  <a:pt x="0" y="589"/>
                  <a:pt x="0" y="589"/>
                </a:cubicBezTo>
                <a:cubicBezTo>
                  <a:pt x="0" y="604"/>
                  <a:pt x="14" y="634"/>
                  <a:pt x="44" y="634"/>
                </a:cubicBezTo>
                <a:cubicBezTo>
                  <a:pt x="544" y="634"/>
                  <a:pt x="544" y="634"/>
                  <a:pt x="544" y="634"/>
                </a:cubicBezTo>
                <a:cubicBezTo>
                  <a:pt x="574" y="634"/>
                  <a:pt x="588" y="604"/>
                  <a:pt x="588" y="589"/>
                </a:cubicBezTo>
                <a:cubicBezTo>
                  <a:pt x="588" y="192"/>
                  <a:pt x="588" y="192"/>
                  <a:pt x="588" y="192"/>
                </a:cubicBezTo>
                <a:cubicBezTo>
                  <a:pt x="588" y="177"/>
                  <a:pt x="574" y="163"/>
                  <a:pt x="544" y="163"/>
                </a:cubicBezTo>
                <a:close/>
                <a:moveTo>
                  <a:pt x="515" y="45"/>
                </a:moveTo>
                <a:lnTo>
                  <a:pt x="515" y="45"/>
                </a:lnTo>
                <a:cubicBezTo>
                  <a:pt x="515" y="163"/>
                  <a:pt x="515" y="163"/>
                  <a:pt x="515" y="163"/>
                </a:cubicBezTo>
                <a:cubicBezTo>
                  <a:pt x="132" y="163"/>
                  <a:pt x="132" y="163"/>
                  <a:pt x="132" y="163"/>
                </a:cubicBezTo>
                <a:lnTo>
                  <a:pt x="515" y="45"/>
                </a:lnTo>
                <a:close/>
                <a:moveTo>
                  <a:pt x="544" y="413"/>
                </a:moveTo>
                <a:lnTo>
                  <a:pt x="544" y="413"/>
                </a:lnTo>
                <a:cubicBezTo>
                  <a:pt x="544" y="427"/>
                  <a:pt x="544" y="413"/>
                  <a:pt x="544" y="427"/>
                </a:cubicBezTo>
                <a:cubicBezTo>
                  <a:pt x="471" y="427"/>
                  <a:pt x="471" y="427"/>
                  <a:pt x="471" y="427"/>
                </a:cubicBezTo>
                <a:cubicBezTo>
                  <a:pt x="471" y="413"/>
                  <a:pt x="471" y="427"/>
                  <a:pt x="471" y="413"/>
                </a:cubicBezTo>
                <a:cubicBezTo>
                  <a:pt x="471" y="398"/>
                  <a:pt x="471" y="398"/>
                  <a:pt x="471" y="398"/>
                </a:cubicBezTo>
                <a:cubicBezTo>
                  <a:pt x="544" y="398"/>
                  <a:pt x="544" y="398"/>
                  <a:pt x="544" y="398"/>
                </a:cubicBezTo>
                <a:cubicBezTo>
                  <a:pt x="544" y="413"/>
                  <a:pt x="544" y="398"/>
                  <a:pt x="544" y="413"/>
                </a:cubicBezTo>
                <a:close/>
                <a:moveTo>
                  <a:pt x="544" y="354"/>
                </a:moveTo>
                <a:lnTo>
                  <a:pt x="544" y="354"/>
                </a:lnTo>
                <a:cubicBezTo>
                  <a:pt x="456" y="354"/>
                  <a:pt x="456" y="354"/>
                  <a:pt x="456" y="354"/>
                </a:cubicBezTo>
                <a:cubicBezTo>
                  <a:pt x="441" y="354"/>
                  <a:pt x="426" y="368"/>
                  <a:pt x="426" y="368"/>
                </a:cubicBezTo>
                <a:cubicBezTo>
                  <a:pt x="426" y="457"/>
                  <a:pt x="426" y="457"/>
                  <a:pt x="426" y="457"/>
                </a:cubicBezTo>
                <a:cubicBezTo>
                  <a:pt x="426" y="457"/>
                  <a:pt x="441" y="472"/>
                  <a:pt x="456" y="472"/>
                </a:cubicBezTo>
                <a:cubicBezTo>
                  <a:pt x="544" y="472"/>
                  <a:pt x="544" y="472"/>
                  <a:pt x="544" y="472"/>
                </a:cubicBezTo>
                <a:cubicBezTo>
                  <a:pt x="544" y="575"/>
                  <a:pt x="544" y="575"/>
                  <a:pt x="544" y="575"/>
                </a:cubicBezTo>
                <a:cubicBezTo>
                  <a:pt x="544" y="575"/>
                  <a:pt x="544" y="589"/>
                  <a:pt x="530" y="589"/>
                </a:cubicBezTo>
                <a:cubicBezTo>
                  <a:pt x="58" y="589"/>
                  <a:pt x="58" y="589"/>
                  <a:pt x="58" y="589"/>
                </a:cubicBezTo>
                <a:cubicBezTo>
                  <a:pt x="44" y="589"/>
                  <a:pt x="44" y="575"/>
                  <a:pt x="44" y="575"/>
                </a:cubicBezTo>
                <a:cubicBezTo>
                  <a:pt x="44" y="575"/>
                  <a:pt x="44" y="207"/>
                  <a:pt x="44" y="192"/>
                </a:cubicBezTo>
                <a:cubicBezTo>
                  <a:pt x="530" y="192"/>
                  <a:pt x="530" y="192"/>
                  <a:pt x="530" y="192"/>
                </a:cubicBezTo>
                <a:cubicBezTo>
                  <a:pt x="544" y="192"/>
                  <a:pt x="544" y="207"/>
                  <a:pt x="544" y="221"/>
                </a:cubicBezTo>
                <a:lnTo>
                  <a:pt x="544" y="354"/>
                </a:ln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90" name="Freeform 89">
            <a:extLst>
              <a:ext uri="{FF2B5EF4-FFF2-40B4-BE49-F238E27FC236}">
                <a16:creationId xmlns="" xmlns:a16="http://schemas.microsoft.com/office/drawing/2014/main" id="{25C279EA-621C-423E-8823-1D0C3FE60436}"/>
              </a:ext>
            </a:extLst>
          </p:cNvPr>
          <p:cNvSpPr>
            <a:spLocks noChangeArrowheads="1"/>
          </p:cNvSpPr>
          <p:nvPr/>
        </p:nvSpPr>
        <p:spPr bwMode="auto">
          <a:xfrm>
            <a:off x="1484986" y="5306484"/>
            <a:ext cx="366087" cy="366183"/>
          </a:xfrm>
          <a:custGeom>
            <a:avLst/>
            <a:gdLst>
              <a:gd name="T0" fmla="*/ 339 w 634"/>
              <a:gd name="T1" fmla="*/ 163 h 635"/>
              <a:gd name="T2" fmla="*/ 339 w 634"/>
              <a:gd name="T3" fmla="*/ 163 h 635"/>
              <a:gd name="T4" fmla="*/ 324 w 634"/>
              <a:gd name="T5" fmla="*/ 163 h 635"/>
              <a:gd name="T6" fmla="*/ 310 w 634"/>
              <a:gd name="T7" fmla="*/ 163 h 635"/>
              <a:gd name="T8" fmla="*/ 207 w 634"/>
              <a:gd name="T9" fmla="*/ 280 h 635"/>
              <a:gd name="T10" fmla="*/ 207 w 634"/>
              <a:gd name="T11" fmla="*/ 310 h 635"/>
              <a:gd name="T12" fmla="*/ 236 w 634"/>
              <a:gd name="T13" fmla="*/ 310 h 635"/>
              <a:gd name="T14" fmla="*/ 295 w 634"/>
              <a:gd name="T15" fmla="*/ 236 h 635"/>
              <a:gd name="T16" fmla="*/ 295 w 634"/>
              <a:gd name="T17" fmla="*/ 530 h 635"/>
              <a:gd name="T18" fmla="*/ 324 w 634"/>
              <a:gd name="T19" fmla="*/ 545 h 635"/>
              <a:gd name="T20" fmla="*/ 339 w 634"/>
              <a:gd name="T21" fmla="*/ 530 h 635"/>
              <a:gd name="T22" fmla="*/ 339 w 634"/>
              <a:gd name="T23" fmla="*/ 236 h 635"/>
              <a:gd name="T24" fmla="*/ 398 w 634"/>
              <a:gd name="T25" fmla="*/ 310 h 635"/>
              <a:gd name="T26" fmla="*/ 427 w 634"/>
              <a:gd name="T27" fmla="*/ 310 h 635"/>
              <a:gd name="T28" fmla="*/ 427 w 634"/>
              <a:gd name="T29" fmla="*/ 280 h 635"/>
              <a:gd name="T30" fmla="*/ 339 w 634"/>
              <a:gd name="T31" fmla="*/ 163 h 635"/>
              <a:gd name="T32" fmla="*/ 560 w 634"/>
              <a:gd name="T33" fmla="*/ 0 h 635"/>
              <a:gd name="T34" fmla="*/ 560 w 634"/>
              <a:gd name="T35" fmla="*/ 0 h 635"/>
              <a:gd name="T36" fmla="*/ 89 w 634"/>
              <a:gd name="T37" fmla="*/ 0 h 635"/>
              <a:gd name="T38" fmla="*/ 0 w 634"/>
              <a:gd name="T39" fmla="*/ 74 h 635"/>
              <a:gd name="T40" fmla="*/ 0 w 634"/>
              <a:gd name="T41" fmla="*/ 545 h 635"/>
              <a:gd name="T42" fmla="*/ 89 w 634"/>
              <a:gd name="T43" fmla="*/ 634 h 635"/>
              <a:gd name="T44" fmla="*/ 560 w 634"/>
              <a:gd name="T45" fmla="*/ 634 h 635"/>
              <a:gd name="T46" fmla="*/ 633 w 634"/>
              <a:gd name="T47" fmla="*/ 545 h 635"/>
              <a:gd name="T48" fmla="*/ 633 w 634"/>
              <a:gd name="T49" fmla="*/ 74 h 635"/>
              <a:gd name="T50" fmla="*/ 560 w 634"/>
              <a:gd name="T51" fmla="*/ 0 h 635"/>
              <a:gd name="T52" fmla="*/ 589 w 634"/>
              <a:gd name="T53" fmla="*/ 545 h 635"/>
              <a:gd name="T54" fmla="*/ 589 w 634"/>
              <a:gd name="T55" fmla="*/ 545 h 635"/>
              <a:gd name="T56" fmla="*/ 560 w 634"/>
              <a:gd name="T57" fmla="*/ 589 h 635"/>
              <a:gd name="T58" fmla="*/ 89 w 634"/>
              <a:gd name="T59" fmla="*/ 589 h 635"/>
              <a:gd name="T60" fmla="*/ 44 w 634"/>
              <a:gd name="T61" fmla="*/ 545 h 635"/>
              <a:gd name="T62" fmla="*/ 44 w 634"/>
              <a:gd name="T63" fmla="*/ 74 h 635"/>
              <a:gd name="T64" fmla="*/ 89 w 634"/>
              <a:gd name="T65" fmla="*/ 45 h 635"/>
              <a:gd name="T66" fmla="*/ 560 w 634"/>
              <a:gd name="T67" fmla="*/ 45 h 635"/>
              <a:gd name="T68" fmla="*/ 589 w 634"/>
              <a:gd name="T69" fmla="*/ 74 h 635"/>
              <a:gd name="T70" fmla="*/ 589 w 634"/>
              <a:gd name="T71" fmla="*/ 545 h 635"/>
              <a:gd name="T72" fmla="*/ 501 w 634"/>
              <a:gd name="T73" fmla="*/ 74 h 635"/>
              <a:gd name="T74" fmla="*/ 501 w 634"/>
              <a:gd name="T75" fmla="*/ 74 h 635"/>
              <a:gd name="T76" fmla="*/ 148 w 634"/>
              <a:gd name="T77" fmla="*/ 74 h 635"/>
              <a:gd name="T78" fmla="*/ 118 w 634"/>
              <a:gd name="T79" fmla="*/ 104 h 635"/>
              <a:gd name="T80" fmla="*/ 148 w 634"/>
              <a:gd name="T81" fmla="*/ 118 h 635"/>
              <a:gd name="T82" fmla="*/ 501 w 634"/>
              <a:gd name="T83" fmla="*/ 118 h 635"/>
              <a:gd name="T84" fmla="*/ 516 w 634"/>
              <a:gd name="T85" fmla="*/ 104 h 635"/>
              <a:gd name="T86" fmla="*/ 501 w 634"/>
              <a:gd name="T87" fmla="*/ 74 h 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34" h="635">
                <a:moveTo>
                  <a:pt x="339" y="163"/>
                </a:moveTo>
                <a:lnTo>
                  <a:pt x="339" y="163"/>
                </a:lnTo>
                <a:cubicBezTo>
                  <a:pt x="324" y="163"/>
                  <a:pt x="324" y="163"/>
                  <a:pt x="324" y="163"/>
                </a:cubicBezTo>
                <a:cubicBezTo>
                  <a:pt x="310" y="163"/>
                  <a:pt x="310" y="163"/>
                  <a:pt x="310" y="163"/>
                </a:cubicBezTo>
                <a:cubicBezTo>
                  <a:pt x="207" y="280"/>
                  <a:pt x="207" y="280"/>
                  <a:pt x="207" y="280"/>
                </a:cubicBezTo>
                <a:cubicBezTo>
                  <a:pt x="207" y="295"/>
                  <a:pt x="207" y="295"/>
                  <a:pt x="207" y="310"/>
                </a:cubicBezTo>
                <a:cubicBezTo>
                  <a:pt x="221" y="310"/>
                  <a:pt x="221" y="310"/>
                  <a:pt x="236" y="310"/>
                </a:cubicBezTo>
                <a:cubicBezTo>
                  <a:pt x="295" y="236"/>
                  <a:pt x="295" y="236"/>
                  <a:pt x="295" y="236"/>
                </a:cubicBezTo>
                <a:cubicBezTo>
                  <a:pt x="295" y="530"/>
                  <a:pt x="295" y="530"/>
                  <a:pt x="295" y="530"/>
                </a:cubicBezTo>
                <a:cubicBezTo>
                  <a:pt x="295" y="545"/>
                  <a:pt x="310" y="545"/>
                  <a:pt x="324" y="545"/>
                </a:cubicBezTo>
                <a:cubicBezTo>
                  <a:pt x="324" y="545"/>
                  <a:pt x="339" y="545"/>
                  <a:pt x="339" y="530"/>
                </a:cubicBezTo>
                <a:cubicBezTo>
                  <a:pt x="339" y="236"/>
                  <a:pt x="339" y="236"/>
                  <a:pt x="339" y="236"/>
                </a:cubicBezTo>
                <a:cubicBezTo>
                  <a:pt x="398" y="310"/>
                  <a:pt x="398" y="310"/>
                  <a:pt x="398" y="310"/>
                </a:cubicBezTo>
                <a:cubicBezTo>
                  <a:pt x="412" y="310"/>
                  <a:pt x="427" y="310"/>
                  <a:pt x="427" y="310"/>
                </a:cubicBezTo>
                <a:cubicBezTo>
                  <a:pt x="442" y="295"/>
                  <a:pt x="442" y="295"/>
                  <a:pt x="427" y="280"/>
                </a:cubicBezTo>
                <a:lnTo>
                  <a:pt x="339" y="163"/>
                </a:lnTo>
                <a:close/>
                <a:moveTo>
                  <a:pt x="560" y="0"/>
                </a:moveTo>
                <a:lnTo>
                  <a:pt x="560" y="0"/>
                </a:lnTo>
                <a:cubicBezTo>
                  <a:pt x="89" y="0"/>
                  <a:pt x="89" y="0"/>
                  <a:pt x="89" y="0"/>
                </a:cubicBezTo>
                <a:cubicBezTo>
                  <a:pt x="44" y="0"/>
                  <a:pt x="0" y="30"/>
                  <a:pt x="0" y="74"/>
                </a:cubicBezTo>
                <a:cubicBezTo>
                  <a:pt x="0" y="545"/>
                  <a:pt x="0" y="545"/>
                  <a:pt x="0" y="545"/>
                </a:cubicBezTo>
                <a:cubicBezTo>
                  <a:pt x="0" y="589"/>
                  <a:pt x="44" y="634"/>
                  <a:pt x="89" y="634"/>
                </a:cubicBezTo>
                <a:cubicBezTo>
                  <a:pt x="560" y="634"/>
                  <a:pt x="560" y="634"/>
                  <a:pt x="560" y="634"/>
                </a:cubicBezTo>
                <a:cubicBezTo>
                  <a:pt x="604" y="634"/>
                  <a:pt x="633" y="589"/>
                  <a:pt x="633" y="545"/>
                </a:cubicBezTo>
                <a:cubicBezTo>
                  <a:pt x="633" y="74"/>
                  <a:pt x="633" y="74"/>
                  <a:pt x="633" y="74"/>
                </a:cubicBezTo>
                <a:cubicBezTo>
                  <a:pt x="633" y="30"/>
                  <a:pt x="604" y="0"/>
                  <a:pt x="560" y="0"/>
                </a:cubicBezTo>
                <a:close/>
                <a:moveTo>
                  <a:pt x="589" y="545"/>
                </a:moveTo>
                <a:lnTo>
                  <a:pt x="589" y="545"/>
                </a:lnTo>
                <a:cubicBezTo>
                  <a:pt x="589" y="575"/>
                  <a:pt x="574" y="589"/>
                  <a:pt x="560" y="589"/>
                </a:cubicBezTo>
                <a:cubicBezTo>
                  <a:pt x="89" y="589"/>
                  <a:pt x="89" y="589"/>
                  <a:pt x="89" y="589"/>
                </a:cubicBezTo>
                <a:cubicBezTo>
                  <a:pt x="59" y="589"/>
                  <a:pt x="44" y="575"/>
                  <a:pt x="44" y="545"/>
                </a:cubicBezTo>
                <a:cubicBezTo>
                  <a:pt x="44" y="74"/>
                  <a:pt x="44" y="74"/>
                  <a:pt x="44" y="74"/>
                </a:cubicBezTo>
                <a:cubicBezTo>
                  <a:pt x="44" y="59"/>
                  <a:pt x="59" y="45"/>
                  <a:pt x="89" y="45"/>
                </a:cubicBezTo>
                <a:cubicBezTo>
                  <a:pt x="560" y="45"/>
                  <a:pt x="560" y="45"/>
                  <a:pt x="560" y="45"/>
                </a:cubicBezTo>
                <a:cubicBezTo>
                  <a:pt x="574" y="45"/>
                  <a:pt x="589" y="59"/>
                  <a:pt x="589" y="74"/>
                </a:cubicBezTo>
                <a:lnTo>
                  <a:pt x="589" y="545"/>
                </a:lnTo>
                <a:close/>
                <a:moveTo>
                  <a:pt x="501" y="74"/>
                </a:moveTo>
                <a:lnTo>
                  <a:pt x="501" y="74"/>
                </a:lnTo>
                <a:cubicBezTo>
                  <a:pt x="148" y="74"/>
                  <a:pt x="148" y="74"/>
                  <a:pt x="148" y="74"/>
                </a:cubicBezTo>
                <a:cubicBezTo>
                  <a:pt x="133" y="74"/>
                  <a:pt x="118" y="89"/>
                  <a:pt x="118" y="104"/>
                </a:cubicBezTo>
                <a:cubicBezTo>
                  <a:pt x="118" y="104"/>
                  <a:pt x="133" y="118"/>
                  <a:pt x="148" y="118"/>
                </a:cubicBezTo>
                <a:cubicBezTo>
                  <a:pt x="501" y="118"/>
                  <a:pt x="501" y="118"/>
                  <a:pt x="501" y="118"/>
                </a:cubicBezTo>
                <a:lnTo>
                  <a:pt x="516" y="104"/>
                </a:lnTo>
                <a:cubicBezTo>
                  <a:pt x="516" y="89"/>
                  <a:pt x="501" y="74"/>
                  <a:pt x="501" y="74"/>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91" name="Freeform 90">
            <a:extLst>
              <a:ext uri="{FF2B5EF4-FFF2-40B4-BE49-F238E27FC236}">
                <a16:creationId xmlns="" xmlns:a16="http://schemas.microsoft.com/office/drawing/2014/main" id="{EC4F5ADD-3C31-4E08-8234-03A493A58670}"/>
              </a:ext>
            </a:extLst>
          </p:cNvPr>
          <p:cNvSpPr>
            <a:spLocks noChangeArrowheads="1"/>
          </p:cNvSpPr>
          <p:nvPr/>
        </p:nvSpPr>
        <p:spPr bwMode="auto">
          <a:xfrm>
            <a:off x="900937" y="5306484"/>
            <a:ext cx="366087" cy="366183"/>
          </a:xfrm>
          <a:custGeom>
            <a:avLst/>
            <a:gdLst>
              <a:gd name="T0" fmla="*/ 294 w 634"/>
              <a:gd name="T1" fmla="*/ 472 h 635"/>
              <a:gd name="T2" fmla="*/ 294 w 634"/>
              <a:gd name="T3" fmla="*/ 472 h 635"/>
              <a:gd name="T4" fmla="*/ 309 w 634"/>
              <a:gd name="T5" fmla="*/ 472 h 635"/>
              <a:gd name="T6" fmla="*/ 324 w 634"/>
              <a:gd name="T7" fmla="*/ 472 h 635"/>
              <a:gd name="T8" fmla="*/ 426 w 634"/>
              <a:gd name="T9" fmla="*/ 354 h 635"/>
              <a:gd name="T10" fmla="*/ 426 w 634"/>
              <a:gd name="T11" fmla="*/ 325 h 635"/>
              <a:gd name="T12" fmla="*/ 397 w 634"/>
              <a:gd name="T13" fmla="*/ 325 h 635"/>
              <a:gd name="T14" fmla="*/ 338 w 634"/>
              <a:gd name="T15" fmla="*/ 398 h 635"/>
              <a:gd name="T16" fmla="*/ 338 w 634"/>
              <a:gd name="T17" fmla="*/ 104 h 635"/>
              <a:gd name="T18" fmla="*/ 309 w 634"/>
              <a:gd name="T19" fmla="*/ 74 h 635"/>
              <a:gd name="T20" fmla="*/ 294 w 634"/>
              <a:gd name="T21" fmla="*/ 104 h 635"/>
              <a:gd name="T22" fmla="*/ 294 w 634"/>
              <a:gd name="T23" fmla="*/ 398 h 635"/>
              <a:gd name="T24" fmla="*/ 235 w 634"/>
              <a:gd name="T25" fmla="*/ 325 h 635"/>
              <a:gd name="T26" fmla="*/ 206 w 634"/>
              <a:gd name="T27" fmla="*/ 325 h 635"/>
              <a:gd name="T28" fmla="*/ 206 w 634"/>
              <a:gd name="T29" fmla="*/ 354 h 635"/>
              <a:gd name="T30" fmla="*/ 294 w 634"/>
              <a:gd name="T31" fmla="*/ 472 h 635"/>
              <a:gd name="T32" fmla="*/ 485 w 634"/>
              <a:gd name="T33" fmla="*/ 516 h 635"/>
              <a:gd name="T34" fmla="*/ 485 w 634"/>
              <a:gd name="T35" fmla="*/ 516 h 635"/>
              <a:gd name="T36" fmla="*/ 132 w 634"/>
              <a:gd name="T37" fmla="*/ 516 h 635"/>
              <a:gd name="T38" fmla="*/ 117 w 634"/>
              <a:gd name="T39" fmla="*/ 530 h 635"/>
              <a:gd name="T40" fmla="*/ 132 w 634"/>
              <a:gd name="T41" fmla="*/ 545 h 635"/>
              <a:gd name="T42" fmla="*/ 485 w 634"/>
              <a:gd name="T43" fmla="*/ 545 h 635"/>
              <a:gd name="T44" fmla="*/ 515 w 634"/>
              <a:gd name="T45" fmla="*/ 530 h 635"/>
              <a:gd name="T46" fmla="*/ 485 w 634"/>
              <a:gd name="T47" fmla="*/ 516 h 635"/>
              <a:gd name="T48" fmla="*/ 544 w 634"/>
              <a:gd name="T49" fmla="*/ 0 h 635"/>
              <a:gd name="T50" fmla="*/ 544 w 634"/>
              <a:gd name="T51" fmla="*/ 0 h 635"/>
              <a:gd name="T52" fmla="*/ 73 w 634"/>
              <a:gd name="T53" fmla="*/ 0 h 635"/>
              <a:gd name="T54" fmla="*/ 0 w 634"/>
              <a:gd name="T55" fmla="*/ 74 h 635"/>
              <a:gd name="T56" fmla="*/ 0 w 634"/>
              <a:gd name="T57" fmla="*/ 545 h 635"/>
              <a:gd name="T58" fmla="*/ 73 w 634"/>
              <a:gd name="T59" fmla="*/ 634 h 635"/>
              <a:gd name="T60" fmla="*/ 544 w 634"/>
              <a:gd name="T61" fmla="*/ 634 h 635"/>
              <a:gd name="T62" fmla="*/ 633 w 634"/>
              <a:gd name="T63" fmla="*/ 545 h 635"/>
              <a:gd name="T64" fmla="*/ 633 w 634"/>
              <a:gd name="T65" fmla="*/ 74 h 635"/>
              <a:gd name="T66" fmla="*/ 544 w 634"/>
              <a:gd name="T67" fmla="*/ 0 h 635"/>
              <a:gd name="T68" fmla="*/ 588 w 634"/>
              <a:gd name="T69" fmla="*/ 545 h 635"/>
              <a:gd name="T70" fmla="*/ 588 w 634"/>
              <a:gd name="T71" fmla="*/ 545 h 635"/>
              <a:gd name="T72" fmla="*/ 544 w 634"/>
              <a:gd name="T73" fmla="*/ 589 h 635"/>
              <a:gd name="T74" fmla="*/ 73 w 634"/>
              <a:gd name="T75" fmla="*/ 589 h 635"/>
              <a:gd name="T76" fmla="*/ 44 w 634"/>
              <a:gd name="T77" fmla="*/ 545 h 635"/>
              <a:gd name="T78" fmla="*/ 44 w 634"/>
              <a:gd name="T79" fmla="*/ 74 h 635"/>
              <a:gd name="T80" fmla="*/ 73 w 634"/>
              <a:gd name="T81" fmla="*/ 45 h 635"/>
              <a:gd name="T82" fmla="*/ 544 w 634"/>
              <a:gd name="T83" fmla="*/ 45 h 635"/>
              <a:gd name="T84" fmla="*/ 588 w 634"/>
              <a:gd name="T85" fmla="*/ 74 h 635"/>
              <a:gd name="T86" fmla="*/ 588 w 634"/>
              <a:gd name="T87" fmla="*/ 545 h 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34" h="635">
                <a:moveTo>
                  <a:pt x="294" y="472"/>
                </a:moveTo>
                <a:lnTo>
                  <a:pt x="294" y="472"/>
                </a:lnTo>
                <a:cubicBezTo>
                  <a:pt x="309" y="472"/>
                  <a:pt x="309" y="472"/>
                  <a:pt x="309" y="472"/>
                </a:cubicBezTo>
                <a:cubicBezTo>
                  <a:pt x="324" y="472"/>
                  <a:pt x="324" y="472"/>
                  <a:pt x="324" y="472"/>
                </a:cubicBezTo>
                <a:cubicBezTo>
                  <a:pt x="426" y="354"/>
                  <a:pt x="426" y="354"/>
                  <a:pt x="426" y="354"/>
                </a:cubicBezTo>
                <a:cubicBezTo>
                  <a:pt x="426" y="339"/>
                  <a:pt x="426" y="325"/>
                  <a:pt x="426" y="325"/>
                </a:cubicBezTo>
                <a:cubicBezTo>
                  <a:pt x="412" y="310"/>
                  <a:pt x="412" y="310"/>
                  <a:pt x="397" y="325"/>
                </a:cubicBezTo>
                <a:cubicBezTo>
                  <a:pt x="338" y="398"/>
                  <a:pt x="338" y="398"/>
                  <a:pt x="338" y="398"/>
                </a:cubicBezTo>
                <a:cubicBezTo>
                  <a:pt x="338" y="104"/>
                  <a:pt x="338" y="104"/>
                  <a:pt x="338" y="104"/>
                </a:cubicBezTo>
                <a:cubicBezTo>
                  <a:pt x="338" y="89"/>
                  <a:pt x="324" y="74"/>
                  <a:pt x="309" y="74"/>
                </a:cubicBezTo>
                <a:cubicBezTo>
                  <a:pt x="309" y="74"/>
                  <a:pt x="294" y="89"/>
                  <a:pt x="294" y="104"/>
                </a:cubicBezTo>
                <a:cubicBezTo>
                  <a:pt x="294" y="398"/>
                  <a:pt x="294" y="398"/>
                  <a:pt x="294" y="398"/>
                </a:cubicBezTo>
                <a:cubicBezTo>
                  <a:pt x="235" y="325"/>
                  <a:pt x="235" y="325"/>
                  <a:pt x="235" y="325"/>
                </a:cubicBezTo>
                <a:cubicBezTo>
                  <a:pt x="220" y="310"/>
                  <a:pt x="206" y="310"/>
                  <a:pt x="206" y="325"/>
                </a:cubicBezTo>
                <a:cubicBezTo>
                  <a:pt x="191" y="325"/>
                  <a:pt x="191" y="339"/>
                  <a:pt x="206" y="354"/>
                </a:cubicBezTo>
                <a:lnTo>
                  <a:pt x="294" y="472"/>
                </a:lnTo>
                <a:close/>
                <a:moveTo>
                  <a:pt x="485" y="516"/>
                </a:moveTo>
                <a:lnTo>
                  <a:pt x="485" y="516"/>
                </a:lnTo>
                <a:cubicBezTo>
                  <a:pt x="132" y="516"/>
                  <a:pt x="132" y="516"/>
                  <a:pt x="132" y="516"/>
                </a:cubicBezTo>
                <a:cubicBezTo>
                  <a:pt x="132" y="516"/>
                  <a:pt x="117" y="516"/>
                  <a:pt x="117" y="530"/>
                </a:cubicBezTo>
                <a:cubicBezTo>
                  <a:pt x="117" y="545"/>
                  <a:pt x="132" y="545"/>
                  <a:pt x="132" y="545"/>
                </a:cubicBezTo>
                <a:cubicBezTo>
                  <a:pt x="485" y="545"/>
                  <a:pt x="485" y="545"/>
                  <a:pt x="485" y="545"/>
                </a:cubicBezTo>
                <a:cubicBezTo>
                  <a:pt x="500" y="545"/>
                  <a:pt x="515" y="545"/>
                  <a:pt x="515" y="530"/>
                </a:cubicBezTo>
                <a:cubicBezTo>
                  <a:pt x="515" y="516"/>
                  <a:pt x="500" y="516"/>
                  <a:pt x="485" y="516"/>
                </a:cubicBezTo>
                <a:close/>
                <a:moveTo>
                  <a:pt x="544" y="0"/>
                </a:moveTo>
                <a:lnTo>
                  <a:pt x="544" y="0"/>
                </a:lnTo>
                <a:cubicBezTo>
                  <a:pt x="73" y="0"/>
                  <a:pt x="73" y="0"/>
                  <a:pt x="73" y="0"/>
                </a:cubicBezTo>
                <a:cubicBezTo>
                  <a:pt x="29" y="0"/>
                  <a:pt x="0" y="30"/>
                  <a:pt x="0" y="74"/>
                </a:cubicBezTo>
                <a:cubicBezTo>
                  <a:pt x="0" y="545"/>
                  <a:pt x="0" y="545"/>
                  <a:pt x="0" y="545"/>
                </a:cubicBezTo>
                <a:cubicBezTo>
                  <a:pt x="0" y="589"/>
                  <a:pt x="29" y="634"/>
                  <a:pt x="73" y="634"/>
                </a:cubicBezTo>
                <a:cubicBezTo>
                  <a:pt x="544" y="634"/>
                  <a:pt x="544" y="634"/>
                  <a:pt x="544" y="634"/>
                </a:cubicBezTo>
                <a:cubicBezTo>
                  <a:pt x="588" y="634"/>
                  <a:pt x="633" y="589"/>
                  <a:pt x="633" y="545"/>
                </a:cubicBezTo>
                <a:cubicBezTo>
                  <a:pt x="633" y="74"/>
                  <a:pt x="633" y="74"/>
                  <a:pt x="633" y="74"/>
                </a:cubicBezTo>
                <a:cubicBezTo>
                  <a:pt x="633" y="30"/>
                  <a:pt x="588" y="0"/>
                  <a:pt x="544" y="0"/>
                </a:cubicBezTo>
                <a:close/>
                <a:moveTo>
                  <a:pt x="588" y="545"/>
                </a:moveTo>
                <a:lnTo>
                  <a:pt x="588" y="545"/>
                </a:lnTo>
                <a:cubicBezTo>
                  <a:pt x="588" y="575"/>
                  <a:pt x="574" y="589"/>
                  <a:pt x="544" y="589"/>
                </a:cubicBezTo>
                <a:cubicBezTo>
                  <a:pt x="73" y="589"/>
                  <a:pt x="73" y="589"/>
                  <a:pt x="73" y="589"/>
                </a:cubicBezTo>
                <a:cubicBezTo>
                  <a:pt x="58" y="589"/>
                  <a:pt x="44" y="575"/>
                  <a:pt x="44" y="545"/>
                </a:cubicBezTo>
                <a:cubicBezTo>
                  <a:pt x="44" y="74"/>
                  <a:pt x="44" y="74"/>
                  <a:pt x="44" y="74"/>
                </a:cubicBezTo>
                <a:cubicBezTo>
                  <a:pt x="44" y="59"/>
                  <a:pt x="58" y="45"/>
                  <a:pt x="73" y="45"/>
                </a:cubicBezTo>
                <a:cubicBezTo>
                  <a:pt x="544" y="45"/>
                  <a:pt x="544" y="45"/>
                  <a:pt x="544" y="45"/>
                </a:cubicBezTo>
                <a:cubicBezTo>
                  <a:pt x="574" y="45"/>
                  <a:pt x="588" y="59"/>
                  <a:pt x="588" y="74"/>
                </a:cubicBezTo>
                <a:lnTo>
                  <a:pt x="588" y="545"/>
                </a:ln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92" name="Freeform 91">
            <a:extLst>
              <a:ext uri="{FF2B5EF4-FFF2-40B4-BE49-F238E27FC236}">
                <a16:creationId xmlns="" xmlns:a16="http://schemas.microsoft.com/office/drawing/2014/main" id="{5BDD3C0B-314C-421D-8564-37269587FCD3}"/>
              </a:ext>
            </a:extLst>
          </p:cNvPr>
          <p:cNvSpPr>
            <a:spLocks noChangeArrowheads="1"/>
          </p:cNvSpPr>
          <p:nvPr/>
        </p:nvSpPr>
        <p:spPr bwMode="auto">
          <a:xfrm>
            <a:off x="314772" y="5306484"/>
            <a:ext cx="355508" cy="366183"/>
          </a:xfrm>
          <a:custGeom>
            <a:avLst/>
            <a:gdLst>
              <a:gd name="T0" fmla="*/ 589 w 619"/>
              <a:gd name="T1" fmla="*/ 118 h 635"/>
              <a:gd name="T2" fmla="*/ 441 w 619"/>
              <a:gd name="T3" fmla="*/ 74 h 635"/>
              <a:gd name="T4" fmla="*/ 309 w 619"/>
              <a:gd name="T5" fmla="*/ 30 h 635"/>
              <a:gd name="T6" fmla="*/ 177 w 619"/>
              <a:gd name="T7" fmla="*/ 74 h 635"/>
              <a:gd name="T8" fmla="*/ 29 w 619"/>
              <a:gd name="T9" fmla="*/ 118 h 635"/>
              <a:gd name="T10" fmla="*/ 0 w 619"/>
              <a:gd name="T11" fmla="*/ 192 h 635"/>
              <a:gd name="T12" fmla="*/ 29 w 619"/>
              <a:gd name="T13" fmla="*/ 545 h 635"/>
              <a:gd name="T14" fmla="*/ 500 w 619"/>
              <a:gd name="T15" fmla="*/ 634 h 635"/>
              <a:gd name="T16" fmla="*/ 589 w 619"/>
              <a:gd name="T17" fmla="*/ 236 h 635"/>
              <a:gd name="T18" fmla="*/ 618 w 619"/>
              <a:gd name="T19" fmla="*/ 163 h 635"/>
              <a:gd name="T20" fmla="*/ 368 w 619"/>
              <a:gd name="T21" fmla="*/ 45 h 635"/>
              <a:gd name="T22" fmla="*/ 412 w 619"/>
              <a:gd name="T23" fmla="*/ 74 h 635"/>
              <a:gd name="T24" fmla="*/ 324 w 619"/>
              <a:gd name="T25" fmla="*/ 74 h 635"/>
              <a:gd name="T26" fmla="*/ 250 w 619"/>
              <a:gd name="T27" fmla="*/ 45 h 635"/>
              <a:gd name="T28" fmla="*/ 294 w 619"/>
              <a:gd name="T29" fmla="*/ 74 h 635"/>
              <a:gd name="T30" fmla="*/ 206 w 619"/>
              <a:gd name="T31" fmla="*/ 74 h 635"/>
              <a:gd name="T32" fmla="*/ 294 w 619"/>
              <a:gd name="T33" fmla="*/ 589 h 635"/>
              <a:gd name="T34" fmla="*/ 118 w 619"/>
              <a:gd name="T35" fmla="*/ 589 h 635"/>
              <a:gd name="T36" fmla="*/ 73 w 619"/>
              <a:gd name="T37" fmla="*/ 427 h 635"/>
              <a:gd name="T38" fmla="*/ 294 w 619"/>
              <a:gd name="T39" fmla="*/ 589 h 635"/>
              <a:gd name="T40" fmla="*/ 294 w 619"/>
              <a:gd name="T41" fmla="*/ 398 h 635"/>
              <a:gd name="T42" fmla="*/ 73 w 619"/>
              <a:gd name="T43" fmla="*/ 236 h 635"/>
              <a:gd name="T44" fmla="*/ 294 w 619"/>
              <a:gd name="T45" fmla="*/ 398 h 635"/>
              <a:gd name="T46" fmla="*/ 544 w 619"/>
              <a:gd name="T47" fmla="*/ 545 h 635"/>
              <a:gd name="T48" fmla="*/ 324 w 619"/>
              <a:gd name="T49" fmla="*/ 589 h 635"/>
              <a:gd name="T50" fmla="*/ 544 w 619"/>
              <a:gd name="T51" fmla="*/ 427 h 635"/>
              <a:gd name="T52" fmla="*/ 544 w 619"/>
              <a:gd name="T53" fmla="*/ 398 h 635"/>
              <a:gd name="T54" fmla="*/ 324 w 619"/>
              <a:gd name="T55" fmla="*/ 398 h 635"/>
              <a:gd name="T56" fmla="*/ 544 w 619"/>
              <a:gd name="T57" fmla="*/ 236 h 635"/>
              <a:gd name="T58" fmla="*/ 559 w 619"/>
              <a:gd name="T59" fmla="*/ 192 h 635"/>
              <a:gd name="T60" fmla="*/ 59 w 619"/>
              <a:gd name="T61" fmla="*/ 192 h 635"/>
              <a:gd name="T62" fmla="*/ 59 w 619"/>
              <a:gd name="T63" fmla="*/ 163 h 635"/>
              <a:gd name="T64" fmla="*/ 589 w 619"/>
              <a:gd name="T65" fmla="*/ 177 h 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19" h="635">
                <a:moveTo>
                  <a:pt x="589" y="118"/>
                </a:moveTo>
                <a:lnTo>
                  <a:pt x="589" y="118"/>
                </a:lnTo>
                <a:cubicBezTo>
                  <a:pt x="441" y="118"/>
                  <a:pt x="441" y="118"/>
                  <a:pt x="441" y="118"/>
                </a:cubicBezTo>
                <a:cubicBezTo>
                  <a:pt x="441" y="104"/>
                  <a:pt x="441" y="89"/>
                  <a:pt x="441" y="74"/>
                </a:cubicBezTo>
                <a:cubicBezTo>
                  <a:pt x="441" y="30"/>
                  <a:pt x="412" y="0"/>
                  <a:pt x="368" y="0"/>
                </a:cubicBezTo>
                <a:cubicBezTo>
                  <a:pt x="339" y="0"/>
                  <a:pt x="324" y="15"/>
                  <a:pt x="309" y="30"/>
                </a:cubicBezTo>
                <a:cubicBezTo>
                  <a:pt x="294" y="15"/>
                  <a:pt x="280" y="0"/>
                  <a:pt x="250" y="0"/>
                </a:cubicBezTo>
                <a:cubicBezTo>
                  <a:pt x="206" y="0"/>
                  <a:pt x="177" y="30"/>
                  <a:pt x="177" y="74"/>
                </a:cubicBezTo>
                <a:cubicBezTo>
                  <a:pt x="177" y="89"/>
                  <a:pt x="177" y="104"/>
                  <a:pt x="177" y="118"/>
                </a:cubicBezTo>
                <a:cubicBezTo>
                  <a:pt x="29" y="118"/>
                  <a:pt x="29" y="118"/>
                  <a:pt x="29" y="118"/>
                </a:cubicBezTo>
                <a:cubicBezTo>
                  <a:pt x="15" y="118"/>
                  <a:pt x="0" y="133"/>
                  <a:pt x="0" y="163"/>
                </a:cubicBezTo>
                <a:cubicBezTo>
                  <a:pt x="0" y="192"/>
                  <a:pt x="0" y="192"/>
                  <a:pt x="0" y="192"/>
                </a:cubicBezTo>
                <a:cubicBezTo>
                  <a:pt x="0" y="221"/>
                  <a:pt x="15" y="236"/>
                  <a:pt x="29" y="236"/>
                </a:cubicBezTo>
                <a:cubicBezTo>
                  <a:pt x="29" y="545"/>
                  <a:pt x="29" y="545"/>
                  <a:pt x="29" y="545"/>
                </a:cubicBezTo>
                <a:cubicBezTo>
                  <a:pt x="29" y="589"/>
                  <a:pt x="73" y="634"/>
                  <a:pt x="118" y="634"/>
                </a:cubicBezTo>
                <a:cubicBezTo>
                  <a:pt x="500" y="634"/>
                  <a:pt x="500" y="634"/>
                  <a:pt x="500" y="634"/>
                </a:cubicBezTo>
                <a:cubicBezTo>
                  <a:pt x="544" y="634"/>
                  <a:pt x="589" y="589"/>
                  <a:pt x="589" y="545"/>
                </a:cubicBezTo>
                <a:cubicBezTo>
                  <a:pt x="589" y="236"/>
                  <a:pt x="589" y="236"/>
                  <a:pt x="589" y="236"/>
                </a:cubicBezTo>
                <a:cubicBezTo>
                  <a:pt x="603" y="236"/>
                  <a:pt x="618" y="221"/>
                  <a:pt x="618" y="192"/>
                </a:cubicBezTo>
                <a:cubicBezTo>
                  <a:pt x="618" y="163"/>
                  <a:pt x="618" y="163"/>
                  <a:pt x="618" y="163"/>
                </a:cubicBezTo>
                <a:cubicBezTo>
                  <a:pt x="618" y="133"/>
                  <a:pt x="603" y="118"/>
                  <a:pt x="589" y="118"/>
                </a:cubicBezTo>
                <a:close/>
                <a:moveTo>
                  <a:pt x="368" y="45"/>
                </a:moveTo>
                <a:lnTo>
                  <a:pt x="368" y="45"/>
                </a:lnTo>
                <a:cubicBezTo>
                  <a:pt x="382" y="45"/>
                  <a:pt x="412" y="59"/>
                  <a:pt x="412" y="74"/>
                </a:cubicBezTo>
                <a:cubicBezTo>
                  <a:pt x="412" y="104"/>
                  <a:pt x="382" y="118"/>
                  <a:pt x="368" y="118"/>
                </a:cubicBezTo>
                <a:cubicBezTo>
                  <a:pt x="353" y="118"/>
                  <a:pt x="324" y="104"/>
                  <a:pt x="324" y="74"/>
                </a:cubicBezTo>
                <a:cubicBezTo>
                  <a:pt x="324" y="59"/>
                  <a:pt x="353" y="45"/>
                  <a:pt x="368" y="45"/>
                </a:cubicBezTo>
                <a:close/>
                <a:moveTo>
                  <a:pt x="250" y="45"/>
                </a:moveTo>
                <a:lnTo>
                  <a:pt x="250" y="45"/>
                </a:lnTo>
                <a:cubicBezTo>
                  <a:pt x="265" y="45"/>
                  <a:pt x="294" y="59"/>
                  <a:pt x="294" y="74"/>
                </a:cubicBezTo>
                <a:cubicBezTo>
                  <a:pt x="294" y="104"/>
                  <a:pt x="265" y="118"/>
                  <a:pt x="250" y="118"/>
                </a:cubicBezTo>
                <a:cubicBezTo>
                  <a:pt x="235" y="118"/>
                  <a:pt x="206" y="104"/>
                  <a:pt x="206" y="74"/>
                </a:cubicBezTo>
                <a:cubicBezTo>
                  <a:pt x="206" y="59"/>
                  <a:pt x="235" y="45"/>
                  <a:pt x="250" y="45"/>
                </a:cubicBezTo>
                <a:close/>
                <a:moveTo>
                  <a:pt x="294" y="589"/>
                </a:moveTo>
                <a:lnTo>
                  <a:pt x="294" y="589"/>
                </a:lnTo>
                <a:cubicBezTo>
                  <a:pt x="118" y="589"/>
                  <a:pt x="118" y="589"/>
                  <a:pt x="118" y="589"/>
                </a:cubicBezTo>
                <a:cubicBezTo>
                  <a:pt x="88" y="589"/>
                  <a:pt x="73" y="575"/>
                  <a:pt x="73" y="545"/>
                </a:cubicBezTo>
                <a:cubicBezTo>
                  <a:pt x="73" y="427"/>
                  <a:pt x="73" y="427"/>
                  <a:pt x="73" y="427"/>
                </a:cubicBezTo>
                <a:cubicBezTo>
                  <a:pt x="294" y="427"/>
                  <a:pt x="294" y="427"/>
                  <a:pt x="294" y="427"/>
                </a:cubicBezTo>
                <a:lnTo>
                  <a:pt x="294" y="589"/>
                </a:lnTo>
                <a:close/>
                <a:moveTo>
                  <a:pt x="294" y="398"/>
                </a:moveTo>
                <a:lnTo>
                  <a:pt x="294" y="398"/>
                </a:lnTo>
                <a:cubicBezTo>
                  <a:pt x="73" y="398"/>
                  <a:pt x="73" y="398"/>
                  <a:pt x="73" y="398"/>
                </a:cubicBezTo>
                <a:cubicBezTo>
                  <a:pt x="73" y="236"/>
                  <a:pt x="73" y="236"/>
                  <a:pt x="73" y="236"/>
                </a:cubicBezTo>
                <a:cubicBezTo>
                  <a:pt x="294" y="236"/>
                  <a:pt x="294" y="236"/>
                  <a:pt x="294" y="236"/>
                </a:cubicBezTo>
                <a:lnTo>
                  <a:pt x="294" y="398"/>
                </a:lnTo>
                <a:close/>
                <a:moveTo>
                  <a:pt x="544" y="545"/>
                </a:moveTo>
                <a:lnTo>
                  <a:pt x="544" y="545"/>
                </a:lnTo>
                <a:cubicBezTo>
                  <a:pt x="544" y="575"/>
                  <a:pt x="530" y="589"/>
                  <a:pt x="500" y="589"/>
                </a:cubicBezTo>
                <a:cubicBezTo>
                  <a:pt x="324" y="589"/>
                  <a:pt x="324" y="589"/>
                  <a:pt x="324" y="589"/>
                </a:cubicBezTo>
                <a:cubicBezTo>
                  <a:pt x="324" y="427"/>
                  <a:pt x="324" y="427"/>
                  <a:pt x="324" y="427"/>
                </a:cubicBezTo>
                <a:cubicBezTo>
                  <a:pt x="544" y="427"/>
                  <a:pt x="544" y="427"/>
                  <a:pt x="544" y="427"/>
                </a:cubicBezTo>
                <a:lnTo>
                  <a:pt x="544" y="545"/>
                </a:lnTo>
                <a:close/>
                <a:moveTo>
                  <a:pt x="544" y="398"/>
                </a:moveTo>
                <a:lnTo>
                  <a:pt x="544" y="398"/>
                </a:lnTo>
                <a:cubicBezTo>
                  <a:pt x="324" y="398"/>
                  <a:pt x="324" y="398"/>
                  <a:pt x="324" y="398"/>
                </a:cubicBezTo>
                <a:cubicBezTo>
                  <a:pt x="324" y="236"/>
                  <a:pt x="324" y="236"/>
                  <a:pt x="324" y="236"/>
                </a:cubicBezTo>
                <a:cubicBezTo>
                  <a:pt x="544" y="236"/>
                  <a:pt x="544" y="236"/>
                  <a:pt x="544" y="236"/>
                </a:cubicBezTo>
                <a:lnTo>
                  <a:pt x="544" y="398"/>
                </a:lnTo>
                <a:close/>
                <a:moveTo>
                  <a:pt x="559" y="192"/>
                </a:moveTo>
                <a:lnTo>
                  <a:pt x="559" y="192"/>
                </a:lnTo>
                <a:cubicBezTo>
                  <a:pt x="59" y="192"/>
                  <a:pt x="59" y="192"/>
                  <a:pt x="59" y="192"/>
                </a:cubicBezTo>
                <a:cubicBezTo>
                  <a:pt x="44" y="192"/>
                  <a:pt x="29" y="192"/>
                  <a:pt x="29" y="177"/>
                </a:cubicBezTo>
                <a:cubicBezTo>
                  <a:pt x="29" y="163"/>
                  <a:pt x="44" y="163"/>
                  <a:pt x="59" y="163"/>
                </a:cubicBezTo>
                <a:cubicBezTo>
                  <a:pt x="559" y="163"/>
                  <a:pt x="559" y="163"/>
                  <a:pt x="559" y="163"/>
                </a:cubicBezTo>
                <a:cubicBezTo>
                  <a:pt x="574" y="163"/>
                  <a:pt x="589" y="163"/>
                  <a:pt x="589" y="177"/>
                </a:cubicBezTo>
                <a:cubicBezTo>
                  <a:pt x="589" y="192"/>
                  <a:pt x="574" y="192"/>
                  <a:pt x="559" y="192"/>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93" name="Freeform 92">
            <a:extLst>
              <a:ext uri="{FF2B5EF4-FFF2-40B4-BE49-F238E27FC236}">
                <a16:creationId xmlns="" xmlns:a16="http://schemas.microsoft.com/office/drawing/2014/main" id="{2ADDFF97-C528-4822-AA25-98B8C92D147F}"/>
              </a:ext>
            </a:extLst>
          </p:cNvPr>
          <p:cNvSpPr>
            <a:spLocks noChangeArrowheads="1"/>
          </p:cNvSpPr>
          <p:nvPr/>
        </p:nvSpPr>
        <p:spPr bwMode="auto">
          <a:xfrm>
            <a:off x="5651615" y="4718051"/>
            <a:ext cx="272980" cy="357716"/>
          </a:xfrm>
          <a:custGeom>
            <a:avLst/>
            <a:gdLst>
              <a:gd name="T0" fmla="*/ 397 w 472"/>
              <a:gd name="T1" fmla="*/ 73 h 619"/>
              <a:gd name="T2" fmla="*/ 397 w 472"/>
              <a:gd name="T3" fmla="*/ 73 h 619"/>
              <a:gd name="T4" fmla="*/ 353 w 472"/>
              <a:gd name="T5" fmla="*/ 73 h 619"/>
              <a:gd name="T6" fmla="*/ 235 w 472"/>
              <a:gd name="T7" fmla="*/ 0 h 619"/>
              <a:gd name="T8" fmla="*/ 117 w 472"/>
              <a:gd name="T9" fmla="*/ 73 h 619"/>
              <a:gd name="T10" fmla="*/ 73 w 472"/>
              <a:gd name="T11" fmla="*/ 73 h 619"/>
              <a:gd name="T12" fmla="*/ 0 w 472"/>
              <a:gd name="T13" fmla="*/ 147 h 619"/>
              <a:gd name="T14" fmla="*/ 0 w 472"/>
              <a:gd name="T15" fmla="*/ 544 h 619"/>
              <a:gd name="T16" fmla="*/ 73 w 472"/>
              <a:gd name="T17" fmla="*/ 618 h 619"/>
              <a:gd name="T18" fmla="*/ 397 w 472"/>
              <a:gd name="T19" fmla="*/ 618 h 619"/>
              <a:gd name="T20" fmla="*/ 471 w 472"/>
              <a:gd name="T21" fmla="*/ 544 h 619"/>
              <a:gd name="T22" fmla="*/ 471 w 472"/>
              <a:gd name="T23" fmla="*/ 147 h 619"/>
              <a:gd name="T24" fmla="*/ 397 w 472"/>
              <a:gd name="T25" fmla="*/ 73 h 619"/>
              <a:gd name="T26" fmla="*/ 235 w 472"/>
              <a:gd name="T27" fmla="*/ 29 h 619"/>
              <a:gd name="T28" fmla="*/ 235 w 472"/>
              <a:gd name="T29" fmla="*/ 29 h 619"/>
              <a:gd name="T30" fmla="*/ 309 w 472"/>
              <a:gd name="T31" fmla="*/ 73 h 619"/>
              <a:gd name="T32" fmla="*/ 162 w 472"/>
              <a:gd name="T33" fmla="*/ 73 h 619"/>
              <a:gd name="T34" fmla="*/ 235 w 472"/>
              <a:gd name="T35" fmla="*/ 29 h 619"/>
              <a:gd name="T36" fmla="*/ 426 w 472"/>
              <a:gd name="T37" fmla="*/ 544 h 619"/>
              <a:gd name="T38" fmla="*/ 426 w 472"/>
              <a:gd name="T39" fmla="*/ 544 h 619"/>
              <a:gd name="T40" fmla="*/ 397 w 472"/>
              <a:gd name="T41" fmla="*/ 589 h 619"/>
              <a:gd name="T42" fmla="*/ 73 w 472"/>
              <a:gd name="T43" fmla="*/ 589 h 619"/>
              <a:gd name="T44" fmla="*/ 44 w 472"/>
              <a:gd name="T45" fmla="*/ 544 h 619"/>
              <a:gd name="T46" fmla="*/ 44 w 472"/>
              <a:gd name="T47" fmla="*/ 500 h 619"/>
              <a:gd name="T48" fmla="*/ 426 w 472"/>
              <a:gd name="T49" fmla="*/ 500 h 619"/>
              <a:gd name="T50" fmla="*/ 426 w 472"/>
              <a:gd name="T51" fmla="*/ 544 h 619"/>
              <a:gd name="T52" fmla="*/ 426 w 472"/>
              <a:gd name="T53" fmla="*/ 471 h 619"/>
              <a:gd name="T54" fmla="*/ 426 w 472"/>
              <a:gd name="T55" fmla="*/ 471 h 619"/>
              <a:gd name="T56" fmla="*/ 44 w 472"/>
              <a:gd name="T57" fmla="*/ 471 h 619"/>
              <a:gd name="T58" fmla="*/ 44 w 472"/>
              <a:gd name="T59" fmla="*/ 147 h 619"/>
              <a:gd name="T60" fmla="*/ 73 w 472"/>
              <a:gd name="T61" fmla="*/ 118 h 619"/>
              <a:gd name="T62" fmla="*/ 117 w 472"/>
              <a:gd name="T63" fmla="*/ 118 h 619"/>
              <a:gd name="T64" fmla="*/ 117 w 472"/>
              <a:gd name="T65" fmla="*/ 235 h 619"/>
              <a:gd name="T66" fmla="*/ 162 w 472"/>
              <a:gd name="T67" fmla="*/ 235 h 619"/>
              <a:gd name="T68" fmla="*/ 162 w 472"/>
              <a:gd name="T69" fmla="*/ 118 h 619"/>
              <a:gd name="T70" fmla="*/ 309 w 472"/>
              <a:gd name="T71" fmla="*/ 118 h 619"/>
              <a:gd name="T72" fmla="*/ 309 w 472"/>
              <a:gd name="T73" fmla="*/ 235 h 619"/>
              <a:gd name="T74" fmla="*/ 353 w 472"/>
              <a:gd name="T75" fmla="*/ 235 h 619"/>
              <a:gd name="T76" fmla="*/ 353 w 472"/>
              <a:gd name="T77" fmla="*/ 118 h 619"/>
              <a:gd name="T78" fmla="*/ 397 w 472"/>
              <a:gd name="T79" fmla="*/ 118 h 619"/>
              <a:gd name="T80" fmla="*/ 426 w 472"/>
              <a:gd name="T81" fmla="*/ 147 h 619"/>
              <a:gd name="T82" fmla="*/ 426 w 472"/>
              <a:gd name="T83" fmla="*/ 471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72" h="619">
                <a:moveTo>
                  <a:pt x="397" y="73"/>
                </a:moveTo>
                <a:lnTo>
                  <a:pt x="397" y="73"/>
                </a:lnTo>
                <a:cubicBezTo>
                  <a:pt x="353" y="73"/>
                  <a:pt x="353" y="73"/>
                  <a:pt x="353" y="73"/>
                </a:cubicBezTo>
                <a:cubicBezTo>
                  <a:pt x="353" y="29"/>
                  <a:pt x="294" y="0"/>
                  <a:pt x="235" y="0"/>
                </a:cubicBezTo>
                <a:cubicBezTo>
                  <a:pt x="176" y="0"/>
                  <a:pt x="117" y="29"/>
                  <a:pt x="117" y="73"/>
                </a:cubicBezTo>
                <a:cubicBezTo>
                  <a:pt x="73" y="73"/>
                  <a:pt x="73" y="73"/>
                  <a:pt x="73" y="73"/>
                </a:cubicBezTo>
                <a:cubicBezTo>
                  <a:pt x="29" y="73"/>
                  <a:pt x="0" y="103"/>
                  <a:pt x="0" y="147"/>
                </a:cubicBezTo>
                <a:cubicBezTo>
                  <a:pt x="0" y="544"/>
                  <a:pt x="0" y="544"/>
                  <a:pt x="0" y="544"/>
                </a:cubicBezTo>
                <a:cubicBezTo>
                  <a:pt x="0" y="589"/>
                  <a:pt x="29" y="618"/>
                  <a:pt x="73" y="618"/>
                </a:cubicBezTo>
                <a:cubicBezTo>
                  <a:pt x="397" y="618"/>
                  <a:pt x="397" y="618"/>
                  <a:pt x="397" y="618"/>
                </a:cubicBezTo>
                <a:cubicBezTo>
                  <a:pt x="441" y="618"/>
                  <a:pt x="471" y="589"/>
                  <a:pt x="471" y="544"/>
                </a:cubicBezTo>
                <a:cubicBezTo>
                  <a:pt x="471" y="147"/>
                  <a:pt x="471" y="147"/>
                  <a:pt x="471" y="147"/>
                </a:cubicBezTo>
                <a:cubicBezTo>
                  <a:pt x="471" y="103"/>
                  <a:pt x="441" y="73"/>
                  <a:pt x="397" y="73"/>
                </a:cubicBezTo>
                <a:close/>
                <a:moveTo>
                  <a:pt x="235" y="29"/>
                </a:moveTo>
                <a:lnTo>
                  <a:pt x="235" y="29"/>
                </a:lnTo>
                <a:cubicBezTo>
                  <a:pt x="279" y="29"/>
                  <a:pt x="309" y="44"/>
                  <a:pt x="309" y="73"/>
                </a:cubicBezTo>
                <a:cubicBezTo>
                  <a:pt x="162" y="73"/>
                  <a:pt x="162" y="73"/>
                  <a:pt x="162" y="73"/>
                </a:cubicBezTo>
                <a:cubicBezTo>
                  <a:pt x="162" y="44"/>
                  <a:pt x="191" y="29"/>
                  <a:pt x="235" y="29"/>
                </a:cubicBezTo>
                <a:close/>
                <a:moveTo>
                  <a:pt x="426" y="544"/>
                </a:moveTo>
                <a:lnTo>
                  <a:pt x="426" y="544"/>
                </a:lnTo>
                <a:cubicBezTo>
                  <a:pt x="426" y="559"/>
                  <a:pt x="412" y="589"/>
                  <a:pt x="397" y="589"/>
                </a:cubicBezTo>
                <a:cubicBezTo>
                  <a:pt x="73" y="589"/>
                  <a:pt x="73" y="589"/>
                  <a:pt x="73" y="589"/>
                </a:cubicBezTo>
                <a:cubicBezTo>
                  <a:pt x="58" y="589"/>
                  <a:pt x="44" y="559"/>
                  <a:pt x="44" y="544"/>
                </a:cubicBezTo>
                <a:cubicBezTo>
                  <a:pt x="44" y="500"/>
                  <a:pt x="44" y="500"/>
                  <a:pt x="44" y="500"/>
                </a:cubicBezTo>
                <a:cubicBezTo>
                  <a:pt x="426" y="500"/>
                  <a:pt x="426" y="500"/>
                  <a:pt x="426" y="500"/>
                </a:cubicBezTo>
                <a:lnTo>
                  <a:pt x="426" y="544"/>
                </a:lnTo>
                <a:close/>
                <a:moveTo>
                  <a:pt x="426" y="471"/>
                </a:moveTo>
                <a:lnTo>
                  <a:pt x="426" y="471"/>
                </a:lnTo>
                <a:cubicBezTo>
                  <a:pt x="44" y="471"/>
                  <a:pt x="44" y="471"/>
                  <a:pt x="44" y="471"/>
                </a:cubicBezTo>
                <a:cubicBezTo>
                  <a:pt x="44" y="147"/>
                  <a:pt x="44" y="147"/>
                  <a:pt x="44" y="147"/>
                </a:cubicBezTo>
                <a:cubicBezTo>
                  <a:pt x="44" y="132"/>
                  <a:pt x="58" y="118"/>
                  <a:pt x="73" y="118"/>
                </a:cubicBezTo>
                <a:cubicBezTo>
                  <a:pt x="117" y="118"/>
                  <a:pt x="117" y="118"/>
                  <a:pt x="117" y="118"/>
                </a:cubicBezTo>
                <a:cubicBezTo>
                  <a:pt x="117" y="235"/>
                  <a:pt x="117" y="235"/>
                  <a:pt x="117" y="235"/>
                </a:cubicBezTo>
                <a:cubicBezTo>
                  <a:pt x="162" y="235"/>
                  <a:pt x="162" y="235"/>
                  <a:pt x="162" y="235"/>
                </a:cubicBezTo>
                <a:cubicBezTo>
                  <a:pt x="162" y="118"/>
                  <a:pt x="162" y="118"/>
                  <a:pt x="162" y="118"/>
                </a:cubicBezTo>
                <a:cubicBezTo>
                  <a:pt x="309" y="118"/>
                  <a:pt x="309" y="118"/>
                  <a:pt x="309" y="118"/>
                </a:cubicBezTo>
                <a:cubicBezTo>
                  <a:pt x="309" y="235"/>
                  <a:pt x="309" y="235"/>
                  <a:pt x="309" y="235"/>
                </a:cubicBezTo>
                <a:cubicBezTo>
                  <a:pt x="353" y="235"/>
                  <a:pt x="353" y="235"/>
                  <a:pt x="353" y="235"/>
                </a:cubicBezTo>
                <a:cubicBezTo>
                  <a:pt x="353" y="118"/>
                  <a:pt x="353" y="118"/>
                  <a:pt x="353" y="118"/>
                </a:cubicBezTo>
                <a:cubicBezTo>
                  <a:pt x="397" y="118"/>
                  <a:pt x="397" y="118"/>
                  <a:pt x="397" y="118"/>
                </a:cubicBezTo>
                <a:cubicBezTo>
                  <a:pt x="412" y="118"/>
                  <a:pt x="426" y="132"/>
                  <a:pt x="426" y="147"/>
                </a:cubicBezTo>
                <a:lnTo>
                  <a:pt x="426" y="471"/>
                </a:ln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94" name="Freeform 93">
            <a:extLst>
              <a:ext uri="{FF2B5EF4-FFF2-40B4-BE49-F238E27FC236}">
                <a16:creationId xmlns="" xmlns:a16="http://schemas.microsoft.com/office/drawing/2014/main" id="{1A7D56F4-C095-4704-85D0-EB9829A125D6}"/>
              </a:ext>
            </a:extLst>
          </p:cNvPr>
          <p:cNvSpPr>
            <a:spLocks noChangeArrowheads="1"/>
          </p:cNvSpPr>
          <p:nvPr/>
        </p:nvSpPr>
        <p:spPr bwMode="auto">
          <a:xfrm>
            <a:off x="5016781" y="4718051"/>
            <a:ext cx="366089" cy="357716"/>
          </a:xfrm>
          <a:custGeom>
            <a:avLst/>
            <a:gdLst>
              <a:gd name="T0" fmla="*/ 118 w 634"/>
              <a:gd name="T1" fmla="*/ 544 h 619"/>
              <a:gd name="T2" fmla="*/ 118 w 634"/>
              <a:gd name="T3" fmla="*/ 544 h 619"/>
              <a:gd name="T4" fmla="*/ 207 w 634"/>
              <a:gd name="T5" fmla="*/ 618 h 619"/>
              <a:gd name="T6" fmla="*/ 280 w 634"/>
              <a:gd name="T7" fmla="*/ 544 h 619"/>
              <a:gd name="T8" fmla="*/ 207 w 634"/>
              <a:gd name="T9" fmla="*/ 471 h 619"/>
              <a:gd name="T10" fmla="*/ 118 w 634"/>
              <a:gd name="T11" fmla="*/ 544 h 619"/>
              <a:gd name="T12" fmla="*/ 207 w 634"/>
              <a:gd name="T13" fmla="*/ 500 h 619"/>
              <a:gd name="T14" fmla="*/ 207 w 634"/>
              <a:gd name="T15" fmla="*/ 500 h 619"/>
              <a:gd name="T16" fmla="*/ 236 w 634"/>
              <a:gd name="T17" fmla="*/ 544 h 619"/>
              <a:gd name="T18" fmla="*/ 207 w 634"/>
              <a:gd name="T19" fmla="*/ 589 h 619"/>
              <a:gd name="T20" fmla="*/ 162 w 634"/>
              <a:gd name="T21" fmla="*/ 544 h 619"/>
              <a:gd name="T22" fmla="*/ 207 w 634"/>
              <a:gd name="T23" fmla="*/ 500 h 619"/>
              <a:gd name="T24" fmla="*/ 162 w 634"/>
              <a:gd name="T25" fmla="*/ 427 h 619"/>
              <a:gd name="T26" fmla="*/ 162 w 634"/>
              <a:gd name="T27" fmla="*/ 427 h 619"/>
              <a:gd name="T28" fmla="*/ 118 w 634"/>
              <a:gd name="T29" fmla="*/ 382 h 619"/>
              <a:gd name="T30" fmla="*/ 575 w 634"/>
              <a:gd name="T31" fmla="*/ 353 h 619"/>
              <a:gd name="T32" fmla="*/ 633 w 634"/>
              <a:gd name="T33" fmla="*/ 88 h 619"/>
              <a:gd name="T34" fmla="*/ 619 w 634"/>
              <a:gd name="T35" fmla="*/ 73 h 619"/>
              <a:gd name="T36" fmla="*/ 118 w 634"/>
              <a:gd name="T37" fmla="*/ 73 h 619"/>
              <a:gd name="T38" fmla="*/ 118 w 634"/>
              <a:gd name="T39" fmla="*/ 29 h 619"/>
              <a:gd name="T40" fmla="*/ 148 w 634"/>
              <a:gd name="T41" fmla="*/ 29 h 619"/>
              <a:gd name="T42" fmla="*/ 162 w 634"/>
              <a:gd name="T43" fmla="*/ 14 h 619"/>
              <a:gd name="T44" fmla="*/ 148 w 634"/>
              <a:gd name="T45" fmla="*/ 0 h 619"/>
              <a:gd name="T46" fmla="*/ 30 w 634"/>
              <a:gd name="T47" fmla="*/ 0 h 619"/>
              <a:gd name="T48" fmla="*/ 0 w 634"/>
              <a:gd name="T49" fmla="*/ 14 h 619"/>
              <a:gd name="T50" fmla="*/ 30 w 634"/>
              <a:gd name="T51" fmla="*/ 29 h 619"/>
              <a:gd name="T52" fmla="*/ 89 w 634"/>
              <a:gd name="T53" fmla="*/ 29 h 619"/>
              <a:gd name="T54" fmla="*/ 89 w 634"/>
              <a:gd name="T55" fmla="*/ 382 h 619"/>
              <a:gd name="T56" fmla="*/ 162 w 634"/>
              <a:gd name="T57" fmla="*/ 471 h 619"/>
              <a:gd name="T58" fmla="*/ 207 w 634"/>
              <a:gd name="T59" fmla="*/ 471 h 619"/>
              <a:gd name="T60" fmla="*/ 442 w 634"/>
              <a:gd name="T61" fmla="*/ 471 h 619"/>
              <a:gd name="T62" fmla="*/ 619 w 634"/>
              <a:gd name="T63" fmla="*/ 471 h 619"/>
              <a:gd name="T64" fmla="*/ 619 w 634"/>
              <a:gd name="T65" fmla="*/ 427 h 619"/>
              <a:gd name="T66" fmla="*/ 162 w 634"/>
              <a:gd name="T67" fmla="*/ 427 h 619"/>
              <a:gd name="T68" fmla="*/ 118 w 634"/>
              <a:gd name="T69" fmla="*/ 118 h 619"/>
              <a:gd name="T70" fmla="*/ 118 w 634"/>
              <a:gd name="T71" fmla="*/ 118 h 619"/>
              <a:gd name="T72" fmla="*/ 589 w 634"/>
              <a:gd name="T73" fmla="*/ 118 h 619"/>
              <a:gd name="T74" fmla="*/ 545 w 634"/>
              <a:gd name="T75" fmla="*/ 309 h 619"/>
              <a:gd name="T76" fmla="*/ 118 w 634"/>
              <a:gd name="T77" fmla="*/ 353 h 619"/>
              <a:gd name="T78" fmla="*/ 118 w 634"/>
              <a:gd name="T79" fmla="*/ 118 h 619"/>
              <a:gd name="T80" fmla="*/ 354 w 634"/>
              <a:gd name="T81" fmla="*/ 544 h 619"/>
              <a:gd name="T82" fmla="*/ 354 w 634"/>
              <a:gd name="T83" fmla="*/ 544 h 619"/>
              <a:gd name="T84" fmla="*/ 442 w 634"/>
              <a:gd name="T85" fmla="*/ 618 h 619"/>
              <a:gd name="T86" fmla="*/ 516 w 634"/>
              <a:gd name="T87" fmla="*/ 544 h 619"/>
              <a:gd name="T88" fmla="*/ 442 w 634"/>
              <a:gd name="T89" fmla="*/ 471 h 619"/>
              <a:gd name="T90" fmla="*/ 354 w 634"/>
              <a:gd name="T91" fmla="*/ 544 h 619"/>
              <a:gd name="T92" fmla="*/ 442 w 634"/>
              <a:gd name="T93" fmla="*/ 500 h 619"/>
              <a:gd name="T94" fmla="*/ 442 w 634"/>
              <a:gd name="T95" fmla="*/ 500 h 619"/>
              <a:gd name="T96" fmla="*/ 471 w 634"/>
              <a:gd name="T97" fmla="*/ 544 h 619"/>
              <a:gd name="T98" fmla="*/ 442 w 634"/>
              <a:gd name="T99" fmla="*/ 589 h 619"/>
              <a:gd name="T100" fmla="*/ 398 w 634"/>
              <a:gd name="T101" fmla="*/ 544 h 619"/>
              <a:gd name="T102" fmla="*/ 442 w 634"/>
              <a:gd name="T103" fmla="*/ 500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34" h="619">
                <a:moveTo>
                  <a:pt x="118" y="544"/>
                </a:moveTo>
                <a:lnTo>
                  <a:pt x="118" y="544"/>
                </a:lnTo>
                <a:cubicBezTo>
                  <a:pt x="118" y="589"/>
                  <a:pt x="162" y="618"/>
                  <a:pt x="207" y="618"/>
                </a:cubicBezTo>
                <a:cubicBezTo>
                  <a:pt x="251" y="618"/>
                  <a:pt x="280" y="589"/>
                  <a:pt x="280" y="544"/>
                </a:cubicBezTo>
                <a:cubicBezTo>
                  <a:pt x="280" y="500"/>
                  <a:pt x="251" y="471"/>
                  <a:pt x="207" y="471"/>
                </a:cubicBezTo>
                <a:cubicBezTo>
                  <a:pt x="162" y="471"/>
                  <a:pt x="118" y="500"/>
                  <a:pt x="118" y="544"/>
                </a:cubicBezTo>
                <a:close/>
                <a:moveTo>
                  <a:pt x="207" y="500"/>
                </a:moveTo>
                <a:lnTo>
                  <a:pt x="207" y="500"/>
                </a:lnTo>
                <a:cubicBezTo>
                  <a:pt x="221" y="500"/>
                  <a:pt x="236" y="530"/>
                  <a:pt x="236" y="544"/>
                </a:cubicBezTo>
                <a:cubicBezTo>
                  <a:pt x="236" y="559"/>
                  <a:pt x="221" y="589"/>
                  <a:pt x="207" y="589"/>
                </a:cubicBezTo>
                <a:cubicBezTo>
                  <a:pt x="177" y="589"/>
                  <a:pt x="162" y="559"/>
                  <a:pt x="162" y="544"/>
                </a:cubicBezTo>
                <a:cubicBezTo>
                  <a:pt x="162" y="530"/>
                  <a:pt x="177" y="500"/>
                  <a:pt x="207" y="500"/>
                </a:cubicBezTo>
                <a:close/>
                <a:moveTo>
                  <a:pt x="162" y="427"/>
                </a:moveTo>
                <a:lnTo>
                  <a:pt x="162" y="427"/>
                </a:lnTo>
                <a:cubicBezTo>
                  <a:pt x="148" y="427"/>
                  <a:pt x="118" y="412"/>
                  <a:pt x="118" y="382"/>
                </a:cubicBezTo>
                <a:cubicBezTo>
                  <a:pt x="575" y="353"/>
                  <a:pt x="575" y="353"/>
                  <a:pt x="575" y="353"/>
                </a:cubicBezTo>
                <a:cubicBezTo>
                  <a:pt x="575" y="353"/>
                  <a:pt x="633" y="103"/>
                  <a:pt x="633" y="88"/>
                </a:cubicBezTo>
                <a:lnTo>
                  <a:pt x="619" y="73"/>
                </a:lnTo>
                <a:cubicBezTo>
                  <a:pt x="118" y="73"/>
                  <a:pt x="118" y="73"/>
                  <a:pt x="118" y="73"/>
                </a:cubicBezTo>
                <a:cubicBezTo>
                  <a:pt x="118" y="29"/>
                  <a:pt x="118" y="29"/>
                  <a:pt x="118" y="29"/>
                </a:cubicBezTo>
                <a:cubicBezTo>
                  <a:pt x="148" y="29"/>
                  <a:pt x="148" y="29"/>
                  <a:pt x="148" y="29"/>
                </a:cubicBezTo>
                <a:cubicBezTo>
                  <a:pt x="148" y="29"/>
                  <a:pt x="162" y="29"/>
                  <a:pt x="162" y="14"/>
                </a:cubicBezTo>
                <a:cubicBezTo>
                  <a:pt x="162" y="0"/>
                  <a:pt x="148" y="0"/>
                  <a:pt x="148" y="0"/>
                </a:cubicBezTo>
                <a:cubicBezTo>
                  <a:pt x="30" y="0"/>
                  <a:pt x="30" y="0"/>
                  <a:pt x="30" y="0"/>
                </a:cubicBezTo>
                <a:cubicBezTo>
                  <a:pt x="15" y="0"/>
                  <a:pt x="0" y="0"/>
                  <a:pt x="0" y="14"/>
                </a:cubicBezTo>
                <a:cubicBezTo>
                  <a:pt x="0" y="29"/>
                  <a:pt x="15" y="29"/>
                  <a:pt x="30" y="29"/>
                </a:cubicBezTo>
                <a:cubicBezTo>
                  <a:pt x="89" y="29"/>
                  <a:pt x="89" y="29"/>
                  <a:pt x="89" y="29"/>
                </a:cubicBezTo>
                <a:cubicBezTo>
                  <a:pt x="89" y="382"/>
                  <a:pt x="89" y="382"/>
                  <a:pt x="89" y="382"/>
                </a:cubicBezTo>
                <a:cubicBezTo>
                  <a:pt x="89" y="427"/>
                  <a:pt x="118" y="471"/>
                  <a:pt x="162" y="471"/>
                </a:cubicBezTo>
                <a:cubicBezTo>
                  <a:pt x="207" y="471"/>
                  <a:pt x="207" y="471"/>
                  <a:pt x="207" y="471"/>
                </a:cubicBezTo>
                <a:cubicBezTo>
                  <a:pt x="442" y="471"/>
                  <a:pt x="442" y="471"/>
                  <a:pt x="442" y="471"/>
                </a:cubicBezTo>
                <a:cubicBezTo>
                  <a:pt x="619" y="471"/>
                  <a:pt x="619" y="471"/>
                  <a:pt x="619" y="471"/>
                </a:cubicBezTo>
                <a:cubicBezTo>
                  <a:pt x="619" y="471"/>
                  <a:pt x="619" y="441"/>
                  <a:pt x="619" y="427"/>
                </a:cubicBezTo>
                <a:lnTo>
                  <a:pt x="162" y="427"/>
                </a:lnTo>
                <a:close/>
                <a:moveTo>
                  <a:pt x="118" y="118"/>
                </a:moveTo>
                <a:lnTo>
                  <a:pt x="118" y="118"/>
                </a:lnTo>
                <a:cubicBezTo>
                  <a:pt x="589" y="118"/>
                  <a:pt x="589" y="118"/>
                  <a:pt x="589" y="118"/>
                </a:cubicBezTo>
                <a:cubicBezTo>
                  <a:pt x="545" y="309"/>
                  <a:pt x="545" y="309"/>
                  <a:pt x="545" y="309"/>
                </a:cubicBezTo>
                <a:cubicBezTo>
                  <a:pt x="118" y="353"/>
                  <a:pt x="118" y="353"/>
                  <a:pt x="118" y="353"/>
                </a:cubicBezTo>
                <a:lnTo>
                  <a:pt x="118" y="118"/>
                </a:lnTo>
                <a:close/>
                <a:moveTo>
                  <a:pt x="354" y="544"/>
                </a:moveTo>
                <a:lnTo>
                  <a:pt x="354" y="544"/>
                </a:lnTo>
                <a:cubicBezTo>
                  <a:pt x="354" y="589"/>
                  <a:pt x="398" y="618"/>
                  <a:pt x="442" y="618"/>
                </a:cubicBezTo>
                <a:cubicBezTo>
                  <a:pt x="486" y="618"/>
                  <a:pt x="516" y="589"/>
                  <a:pt x="516" y="544"/>
                </a:cubicBezTo>
                <a:cubicBezTo>
                  <a:pt x="516" y="500"/>
                  <a:pt x="486" y="471"/>
                  <a:pt x="442" y="471"/>
                </a:cubicBezTo>
                <a:cubicBezTo>
                  <a:pt x="398" y="471"/>
                  <a:pt x="354" y="500"/>
                  <a:pt x="354" y="544"/>
                </a:cubicBezTo>
                <a:close/>
                <a:moveTo>
                  <a:pt x="442" y="500"/>
                </a:moveTo>
                <a:lnTo>
                  <a:pt x="442" y="500"/>
                </a:lnTo>
                <a:cubicBezTo>
                  <a:pt x="457" y="500"/>
                  <a:pt x="471" y="530"/>
                  <a:pt x="471" y="544"/>
                </a:cubicBezTo>
                <a:cubicBezTo>
                  <a:pt x="471" y="559"/>
                  <a:pt x="457" y="589"/>
                  <a:pt x="442" y="589"/>
                </a:cubicBezTo>
                <a:cubicBezTo>
                  <a:pt x="412" y="589"/>
                  <a:pt x="398" y="559"/>
                  <a:pt x="398" y="544"/>
                </a:cubicBezTo>
                <a:cubicBezTo>
                  <a:pt x="398" y="530"/>
                  <a:pt x="412" y="500"/>
                  <a:pt x="442" y="500"/>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95" name="Freeform 94">
            <a:extLst>
              <a:ext uri="{FF2B5EF4-FFF2-40B4-BE49-F238E27FC236}">
                <a16:creationId xmlns="" xmlns:a16="http://schemas.microsoft.com/office/drawing/2014/main" id="{5C992DAF-91E0-4E4C-A4B8-69903734F902}"/>
              </a:ext>
            </a:extLst>
          </p:cNvPr>
          <p:cNvSpPr>
            <a:spLocks noChangeArrowheads="1"/>
          </p:cNvSpPr>
          <p:nvPr/>
        </p:nvSpPr>
        <p:spPr bwMode="auto">
          <a:xfrm>
            <a:off x="4430618" y="4728634"/>
            <a:ext cx="366087" cy="340784"/>
          </a:xfrm>
          <a:custGeom>
            <a:avLst/>
            <a:gdLst>
              <a:gd name="T0" fmla="*/ 191 w 634"/>
              <a:gd name="T1" fmla="*/ 162 h 590"/>
              <a:gd name="T2" fmla="*/ 191 w 634"/>
              <a:gd name="T3" fmla="*/ 162 h 590"/>
              <a:gd name="T4" fmla="*/ 147 w 634"/>
              <a:gd name="T5" fmla="*/ 0 h 590"/>
              <a:gd name="T6" fmla="*/ 14 w 634"/>
              <a:gd name="T7" fmla="*/ 0 h 590"/>
              <a:gd name="T8" fmla="*/ 0 w 634"/>
              <a:gd name="T9" fmla="*/ 15 h 590"/>
              <a:gd name="T10" fmla="*/ 14 w 634"/>
              <a:gd name="T11" fmla="*/ 45 h 590"/>
              <a:gd name="T12" fmla="*/ 117 w 634"/>
              <a:gd name="T13" fmla="*/ 45 h 590"/>
              <a:gd name="T14" fmla="*/ 162 w 634"/>
              <a:gd name="T15" fmla="*/ 162 h 590"/>
              <a:gd name="T16" fmla="*/ 162 w 634"/>
              <a:gd name="T17" fmla="*/ 162 h 590"/>
              <a:gd name="T18" fmla="*/ 191 w 634"/>
              <a:gd name="T19" fmla="*/ 398 h 590"/>
              <a:gd name="T20" fmla="*/ 279 w 634"/>
              <a:gd name="T21" fmla="*/ 471 h 590"/>
              <a:gd name="T22" fmla="*/ 485 w 634"/>
              <a:gd name="T23" fmla="*/ 471 h 590"/>
              <a:gd name="T24" fmla="*/ 574 w 634"/>
              <a:gd name="T25" fmla="*/ 398 h 590"/>
              <a:gd name="T26" fmla="*/ 633 w 634"/>
              <a:gd name="T27" fmla="*/ 162 h 590"/>
              <a:gd name="T28" fmla="*/ 191 w 634"/>
              <a:gd name="T29" fmla="*/ 162 h 590"/>
              <a:gd name="T30" fmla="*/ 530 w 634"/>
              <a:gd name="T31" fmla="*/ 398 h 590"/>
              <a:gd name="T32" fmla="*/ 530 w 634"/>
              <a:gd name="T33" fmla="*/ 398 h 590"/>
              <a:gd name="T34" fmla="*/ 485 w 634"/>
              <a:gd name="T35" fmla="*/ 427 h 590"/>
              <a:gd name="T36" fmla="*/ 279 w 634"/>
              <a:gd name="T37" fmla="*/ 427 h 590"/>
              <a:gd name="T38" fmla="*/ 235 w 634"/>
              <a:gd name="T39" fmla="*/ 398 h 590"/>
              <a:gd name="T40" fmla="*/ 206 w 634"/>
              <a:gd name="T41" fmla="*/ 192 h 590"/>
              <a:gd name="T42" fmla="*/ 574 w 634"/>
              <a:gd name="T43" fmla="*/ 192 h 590"/>
              <a:gd name="T44" fmla="*/ 530 w 634"/>
              <a:gd name="T45" fmla="*/ 398 h 590"/>
              <a:gd name="T46" fmla="*/ 279 w 634"/>
              <a:gd name="T47" fmla="*/ 516 h 590"/>
              <a:gd name="T48" fmla="*/ 279 w 634"/>
              <a:gd name="T49" fmla="*/ 516 h 590"/>
              <a:gd name="T50" fmla="*/ 235 w 634"/>
              <a:gd name="T51" fmla="*/ 545 h 590"/>
              <a:gd name="T52" fmla="*/ 279 w 634"/>
              <a:gd name="T53" fmla="*/ 589 h 590"/>
              <a:gd name="T54" fmla="*/ 309 w 634"/>
              <a:gd name="T55" fmla="*/ 545 h 590"/>
              <a:gd name="T56" fmla="*/ 279 w 634"/>
              <a:gd name="T57" fmla="*/ 516 h 590"/>
              <a:gd name="T58" fmla="*/ 471 w 634"/>
              <a:gd name="T59" fmla="*/ 516 h 590"/>
              <a:gd name="T60" fmla="*/ 471 w 634"/>
              <a:gd name="T61" fmla="*/ 516 h 590"/>
              <a:gd name="T62" fmla="*/ 426 w 634"/>
              <a:gd name="T63" fmla="*/ 545 h 590"/>
              <a:gd name="T64" fmla="*/ 471 w 634"/>
              <a:gd name="T65" fmla="*/ 589 h 590"/>
              <a:gd name="T66" fmla="*/ 515 w 634"/>
              <a:gd name="T67" fmla="*/ 545 h 590"/>
              <a:gd name="T68" fmla="*/ 471 w 634"/>
              <a:gd name="T69" fmla="*/ 516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4" h="590">
                <a:moveTo>
                  <a:pt x="191" y="162"/>
                </a:moveTo>
                <a:lnTo>
                  <a:pt x="191" y="162"/>
                </a:lnTo>
                <a:cubicBezTo>
                  <a:pt x="147" y="0"/>
                  <a:pt x="147" y="0"/>
                  <a:pt x="147" y="0"/>
                </a:cubicBezTo>
                <a:cubicBezTo>
                  <a:pt x="14" y="0"/>
                  <a:pt x="14" y="0"/>
                  <a:pt x="14" y="0"/>
                </a:cubicBezTo>
                <a:lnTo>
                  <a:pt x="0" y="15"/>
                </a:lnTo>
                <a:cubicBezTo>
                  <a:pt x="0" y="30"/>
                  <a:pt x="14" y="45"/>
                  <a:pt x="14" y="45"/>
                </a:cubicBezTo>
                <a:cubicBezTo>
                  <a:pt x="117" y="45"/>
                  <a:pt x="117" y="45"/>
                  <a:pt x="117" y="45"/>
                </a:cubicBezTo>
                <a:cubicBezTo>
                  <a:pt x="162" y="162"/>
                  <a:pt x="162" y="162"/>
                  <a:pt x="162" y="162"/>
                </a:cubicBezTo>
                <a:lnTo>
                  <a:pt x="162" y="162"/>
                </a:lnTo>
                <a:cubicBezTo>
                  <a:pt x="191" y="398"/>
                  <a:pt x="191" y="398"/>
                  <a:pt x="191" y="398"/>
                </a:cubicBezTo>
                <a:cubicBezTo>
                  <a:pt x="191" y="442"/>
                  <a:pt x="235" y="471"/>
                  <a:pt x="279" y="471"/>
                </a:cubicBezTo>
                <a:cubicBezTo>
                  <a:pt x="485" y="471"/>
                  <a:pt x="485" y="471"/>
                  <a:pt x="485" y="471"/>
                </a:cubicBezTo>
                <a:cubicBezTo>
                  <a:pt x="530" y="471"/>
                  <a:pt x="574" y="442"/>
                  <a:pt x="574" y="398"/>
                </a:cubicBezTo>
                <a:cubicBezTo>
                  <a:pt x="633" y="162"/>
                  <a:pt x="633" y="162"/>
                  <a:pt x="633" y="162"/>
                </a:cubicBezTo>
                <a:lnTo>
                  <a:pt x="191" y="162"/>
                </a:lnTo>
                <a:close/>
                <a:moveTo>
                  <a:pt x="530" y="398"/>
                </a:moveTo>
                <a:lnTo>
                  <a:pt x="530" y="398"/>
                </a:lnTo>
                <a:cubicBezTo>
                  <a:pt x="530" y="413"/>
                  <a:pt x="515" y="427"/>
                  <a:pt x="485" y="427"/>
                </a:cubicBezTo>
                <a:cubicBezTo>
                  <a:pt x="279" y="427"/>
                  <a:pt x="279" y="427"/>
                  <a:pt x="279" y="427"/>
                </a:cubicBezTo>
                <a:cubicBezTo>
                  <a:pt x="250" y="427"/>
                  <a:pt x="235" y="413"/>
                  <a:pt x="235" y="398"/>
                </a:cubicBezTo>
                <a:cubicBezTo>
                  <a:pt x="206" y="192"/>
                  <a:pt x="206" y="192"/>
                  <a:pt x="206" y="192"/>
                </a:cubicBezTo>
                <a:cubicBezTo>
                  <a:pt x="574" y="192"/>
                  <a:pt x="574" y="192"/>
                  <a:pt x="574" y="192"/>
                </a:cubicBezTo>
                <a:lnTo>
                  <a:pt x="530" y="398"/>
                </a:lnTo>
                <a:close/>
                <a:moveTo>
                  <a:pt x="279" y="516"/>
                </a:moveTo>
                <a:lnTo>
                  <a:pt x="279" y="516"/>
                </a:lnTo>
                <a:cubicBezTo>
                  <a:pt x="250" y="516"/>
                  <a:pt x="235" y="530"/>
                  <a:pt x="235" y="545"/>
                </a:cubicBezTo>
                <a:cubicBezTo>
                  <a:pt x="235" y="575"/>
                  <a:pt x="250" y="589"/>
                  <a:pt x="279" y="589"/>
                </a:cubicBezTo>
                <a:cubicBezTo>
                  <a:pt x="294" y="589"/>
                  <a:pt x="309" y="575"/>
                  <a:pt x="309" y="545"/>
                </a:cubicBezTo>
                <a:cubicBezTo>
                  <a:pt x="309" y="530"/>
                  <a:pt x="294" y="516"/>
                  <a:pt x="279" y="516"/>
                </a:cubicBezTo>
                <a:close/>
                <a:moveTo>
                  <a:pt x="471" y="516"/>
                </a:moveTo>
                <a:lnTo>
                  <a:pt x="471" y="516"/>
                </a:lnTo>
                <a:cubicBezTo>
                  <a:pt x="456" y="516"/>
                  <a:pt x="426" y="530"/>
                  <a:pt x="426" y="545"/>
                </a:cubicBezTo>
                <a:cubicBezTo>
                  <a:pt x="426" y="575"/>
                  <a:pt x="456" y="589"/>
                  <a:pt x="471" y="589"/>
                </a:cubicBezTo>
                <a:cubicBezTo>
                  <a:pt x="485" y="589"/>
                  <a:pt x="515" y="575"/>
                  <a:pt x="515" y="545"/>
                </a:cubicBezTo>
                <a:cubicBezTo>
                  <a:pt x="515" y="530"/>
                  <a:pt x="485" y="516"/>
                  <a:pt x="471" y="516"/>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96" name="Freeform 95">
            <a:extLst>
              <a:ext uri="{FF2B5EF4-FFF2-40B4-BE49-F238E27FC236}">
                <a16:creationId xmlns="" xmlns:a16="http://schemas.microsoft.com/office/drawing/2014/main" id="{A47C8917-1293-496A-983E-8524E5CD170D}"/>
              </a:ext>
            </a:extLst>
          </p:cNvPr>
          <p:cNvSpPr>
            <a:spLocks noChangeArrowheads="1"/>
          </p:cNvSpPr>
          <p:nvPr/>
        </p:nvSpPr>
        <p:spPr bwMode="auto">
          <a:xfrm>
            <a:off x="3844453" y="4754034"/>
            <a:ext cx="355508" cy="289984"/>
          </a:xfrm>
          <a:custGeom>
            <a:avLst/>
            <a:gdLst>
              <a:gd name="T0" fmla="*/ 603 w 619"/>
              <a:gd name="T1" fmla="*/ 117 h 501"/>
              <a:gd name="T2" fmla="*/ 515 w 619"/>
              <a:gd name="T3" fmla="*/ 29 h 501"/>
              <a:gd name="T4" fmla="*/ 589 w 619"/>
              <a:gd name="T5" fmla="*/ 14 h 501"/>
              <a:gd name="T6" fmla="*/ 486 w 619"/>
              <a:gd name="T7" fmla="*/ 0 h 501"/>
              <a:gd name="T8" fmla="*/ 191 w 619"/>
              <a:gd name="T9" fmla="*/ 117 h 501"/>
              <a:gd name="T10" fmla="*/ 59 w 619"/>
              <a:gd name="T11" fmla="*/ 0 h 501"/>
              <a:gd name="T12" fmla="*/ 59 w 619"/>
              <a:gd name="T13" fmla="*/ 29 h 501"/>
              <a:gd name="T14" fmla="*/ 147 w 619"/>
              <a:gd name="T15" fmla="*/ 117 h 501"/>
              <a:gd name="T16" fmla="*/ 0 w 619"/>
              <a:gd name="T17" fmla="*/ 132 h 501"/>
              <a:gd name="T18" fmla="*/ 29 w 619"/>
              <a:gd name="T19" fmla="*/ 147 h 501"/>
              <a:gd name="T20" fmla="*/ 132 w 619"/>
              <a:gd name="T21" fmla="*/ 500 h 501"/>
              <a:gd name="T22" fmla="*/ 545 w 619"/>
              <a:gd name="T23" fmla="*/ 426 h 501"/>
              <a:gd name="T24" fmla="*/ 603 w 619"/>
              <a:gd name="T25" fmla="*/ 147 h 501"/>
              <a:gd name="T26" fmla="*/ 603 w 619"/>
              <a:gd name="T27" fmla="*/ 117 h 501"/>
              <a:gd name="T28" fmla="*/ 191 w 619"/>
              <a:gd name="T29" fmla="*/ 471 h 501"/>
              <a:gd name="T30" fmla="*/ 88 w 619"/>
              <a:gd name="T31" fmla="*/ 426 h 501"/>
              <a:gd name="T32" fmla="*/ 191 w 619"/>
              <a:gd name="T33" fmla="*/ 382 h 501"/>
              <a:gd name="T34" fmla="*/ 191 w 619"/>
              <a:gd name="T35" fmla="*/ 353 h 501"/>
              <a:gd name="T36" fmla="*/ 88 w 619"/>
              <a:gd name="T37" fmla="*/ 353 h 501"/>
              <a:gd name="T38" fmla="*/ 191 w 619"/>
              <a:gd name="T39" fmla="*/ 264 h 501"/>
              <a:gd name="T40" fmla="*/ 191 w 619"/>
              <a:gd name="T41" fmla="*/ 235 h 501"/>
              <a:gd name="T42" fmla="*/ 73 w 619"/>
              <a:gd name="T43" fmla="*/ 235 h 501"/>
              <a:gd name="T44" fmla="*/ 191 w 619"/>
              <a:gd name="T45" fmla="*/ 147 h 501"/>
              <a:gd name="T46" fmla="*/ 383 w 619"/>
              <a:gd name="T47" fmla="*/ 471 h 501"/>
              <a:gd name="T48" fmla="*/ 236 w 619"/>
              <a:gd name="T49" fmla="*/ 471 h 501"/>
              <a:gd name="T50" fmla="*/ 383 w 619"/>
              <a:gd name="T51" fmla="*/ 382 h 501"/>
              <a:gd name="T52" fmla="*/ 383 w 619"/>
              <a:gd name="T53" fmla="*/ 353 h 501"/>
              <a:gd name="T54" fmla="*/ 236 w 619"/>
              <a:gd name="T55" fmla="*/ 353 h 501"/>
              <a:gd name="T56" fmla="*/ 383 w 619"/>
              <a:gd name="T57" fmla="*/ 264 h 501"/>
              <a:gd name="T58" fmla="*/ 383 w 619"/>
              <a:gd name="T59" fmla="*/ 235 h 501"/>
              <a:gd name="T60" fmla="*/ 236 w 619"/>
              <a:gd name="T61" fmla="*/ 235 h 501"/>
              <a:gd name="T62" fmla="*/ 383 w 619"/>
              <a:gd name="T63" fmla="*/ 147 h 501"/>
              <a:gd name="T64" fmla="*/ 500 w 619"/>
              <a:gd name="T65" fmla="*/ 426 h 501"/>
              <a:gd name="T66" fmla="*/ 471 w 619"/>
              <a:gd name="T67" fmla="*/ 471 h 501"/>
              <a:gd name="T68" fmla="*/ 427 w 619"/>
              <a:gd name="T69" fmla="*/ 382 h 501"/>
              <a:gd name="T70" fmla="*/ 500 w 619"/>
              <a:gd name="T71" fmla="*/ 426 h 501"/>
              <a:gd name="T72" fmla="*/ 515 w 619"/>
              <a:gd name="T73" fmla="*/ 353 h 501"/>
              <a:gd name="T74" fmla="*/ 427 w 619"/>
              <a:gd name="T75" fmla="*/ 264 h 501"/>
              <a:gd name="T76" fmla="*/ 515 w 619"/>
              <a:gd name="T77" fmla="*/ 353 h 501"/>
              <a:gd name="T78" fmla="*/ 530 w 619"/>
              <a:gd name="T79" fmla="*/ 235 h 501"/>
              <a:gd name="T80" fmla="*/ 427 w 619"/>
              <a:gd name="T81" fmla="*/ 147 h 501"/>
              <a:gd name="T82" fmla="*/ 530 w 619"/>
              <a:gd name="T83" fmla="*/ 235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19" h="501">
                <a:moveTo>
                  <a:pt x="603" y="117"/>
                </a:moveTo>
                <a:lnTo>
                  <a:pt x="603" y="117"/>
                </a:lnTo>
                <a:cubicBezTo>
                  <a:pt x="471" y="117"/>
                  <a:pt x="471" y="117"/>
                  <a:pt x="471" y="117"/>
                </a:cubicBezTo>
                <a:cubicBezTo>
                  <a:pt x="515" y="29"/>
                  <a:pt x="515" y="29"/>
                  <a:pt x="515" y="29"/>
                </a:cubicBezTo>
                <a:cubicBezTo>
                  <a:pt x="559" y="29"/>
                  <a:pt x="559" y="29"/>
                  <a:pt x="559" y="29"/>
                </a:cubicBezTo>
                <a:cubicBezTo>
                  <a:pt x="574" y="29"/>
                  <a:pt x="589" y="29"/>
                  <a:pt x="589" y="14"/>
                </a:cubicBezTo>
                <a:cubicBezTo>
                  <a:pt x="589" y="0"/>
                  <a:pt x="574" y="0"/>
                  <a:pt x="559" y="0"/>
                </a:cubicBezTo>
                <a:cubicBezTo>
                  <a:pt x="486" y="0"/>
                  <a:pt x="486" y="0"/>
                  <a:pt x="486" y="0"/>
                </a:cubicBezTo>
                <a:cubicBezTo>
                  <a:pt x="427" y="117"/>
                  <a:pt x="427" y="117"/>
                  <a:pt x="427" y="117"/>
                </a:cubicBezTo>
                <a:cubicBezTo>
                  <a:pt x="191" y="117"/>
                  <a:pt x="191" y="117"/>
                  <a:pt x="191" y="117"/>
                </a:cubicBezTo>
                <a:cubicBezTo>
                  <a:pt x="132" y="0"/>
                  <a:pt x="132" y="0"/>
                  <a:pt x="132" y="0"/>
                </a:cubicBezTo>
                <a:cubicBezTo>
                  <a:pt x="59" y="0"/>
                  <a:pt x="59" y="0"/>
                  <a:pt x="59" y="0"/>
                </a:cubicBezTo>
                <a:cubicBezTo>
                  <a:pt x="44" y="0"/>
                  <a:pt x="29" y="0"/>
                  <a:pt x="29" y="14"/>
                </a:cubicBezTo>
                <a:cubicBezTo>
                  <a:pt x="29" y="29"/>
                  <a:pt x="44" y="29"/>
                  <a:pt x="59" y="29"/>
                </a:cubicBezTo>
                <a:cubicBezTo>
                  <a:pt x="103" y="29"/>
                  <a:pt x="103" y="29"/>
                  <a:pt x="103" y="29"/>
                </a:cubicBezTo>
                <a:cubicBezTo>
                  <a:pt x="147" y="117"/>
                  <a:pt x="147" y="117"/>
                  <a:pt x="147" y="117"/>
                </a:cubicBezTo>
                <a:cubicBezTo>
                  <a:pt x="15" y="117"/>
                  <a:pt x="15" y="117"/>
                  <a:pt x="15" y="117"/>
                </a:cubicBezTo>
                <a:cubicBezTo>
                  <a:pt x="0" y="117"/>
                  <a:pt x="0" y="117"/>
                  <a:pt x="0" y="132"/>
                </a:cubicBezTo>
                <a:cubicBezTo>
                  <a:pt x="0" y="147"/>
                  <a:pt x="0" y="147"/>
                  <a:pt x="15" y="147"/>
                </a:cubicBezTo>
                <a:cubicBezTo>
                  <a:pt x="29" y="147"/>
                  <a:pt x="29" y="147"/>
                  <a:pt x="29" y="147"/>
                </a:cubicBezTo>
                <a:cubicBezTo>
                  <a:pt x="59" y="426"/>
                  <a:pt x="59" y="426"/>
                  <a:pt x="59" y="426"/>
                </a:cubicBezTo>
                <a:cubicBezTo>
                  <a:pt x="59" y="471"/>
                  <a:pt x="88" y="500"/>
                  <a:pt x="132" y="500"/>
                </a:cubicBezTo>
                <a:cubicBezTo>
                  <a:pt x="471" y="500"/>
                  <a:pt x="471" y="500"/>
                  <a:pt x="471" y="500"/>
                </a:cubicBezTo>
                <a:cubicBezTo>
                  <a:pt x="515" y="500"/>
                  <a:pt x="545" y="471"/>
                  <a:pt x="545" y="426"/>
                </a:cubicBezTo>
                <a:cubicBezTo>
                  <a:pt x="589" y="147"/>
                  <a:pt x="589" y="147"/>
                  <a:pt x="589" y="147"/>
                </a:cubicBezTo>
                <a:cubicBezTo>
                  <a:pt x="603" y="147"/>
                  <a:pt x="603" y="147"/>
                  <a:pt x="603" y="147"/>
                </a:cubicBezTo>
                <a:cubicBezTo>
                  <a:pt x="618" y="147"/>
                  <a:pt x="618" y="147"/>
                  <a:pt x="618" y="132"/>
                </a:cubicBezTo>
                <a:cubicBezTo>
                  <a:pt x="618" y="117"/>
                  <a:pt x="618" y="117"/>
                  <a:pt x="603" y="117"/>
                </a:cubicBezTo>
                <a:close/>
                <a:moveTo>
                  <a:pt x="191" y="471"/>
                </a:moveTo>
                <a:lnTo>
                  <a:pt x="191" y="471"/>
                </a:lnTo>
                <a:cubicBezTo>
                  <a:pt x="132" y="471"/>
                  <a:pt x="132" y="471"/>
                  <a:pt x="132" y="471"/>
                </a:cubicBezTo>
                <a:cubicBezTo>
                  <a:pt x="118" y="471"/>
                  <a:pt x="88" y="441"/>
                  <a:pt x="88" y="426"/>
                </a:cubicBezTo>
                <a:cubicBezTo>
                  <a:pt x="88" y="382"/>
                  <a:pt x="88" y="382"/>
                  <a:pt x="88" y="382"/>
                </a:cubicBezTo>
                <a:cubicBezTo>
                  <a:pt x="191" y="382"/>
                  <a:pt x="191" y="382"/>
                  <a:pt x="191" y="382"/>
                </a:cubicBezTo>
                <a:lnTo>
                  <a:pt x="191" y="471"/>
                </a:lnTo>
                <a:close/>
                <a:moveTo>
                  <a:pt x="191" y="353"/>
                </a:moveTo>
                <a:lnTo>
                  <a:pt x="191" y="353"/>
                </a:lnTo>
                <a:cubicBezTo>
                  <a:pt x="88" y="353"/>
                  <a:pt x="88" y="353"/>
                  <a:pt x="88" y="353"/>
                </a:cubicBezTo>
                <a:cubicBezTo>
                  <a:pt x="88" y="264"/>
                  <a:pt x="88" y="264"/>
                  <a:pt x="88" y="264"/>
                </a:cubicBezTo>
                <a:cubicBezTo>
                  <a:pt x="191" y="264"/>
                  <a:pt x="191" y="264"/>
                  <a:pt x="191" y="264"/>
                </a:cubicBezTo>
                <a:lnTo>
                  <a:pt x="191" y="353"/>
                </a:lnTo>
                <a:close/>
                <a:moveTo>
                  <a:pt x="191" y="235"/>
                </a:moveTo>
                <a:lnTo>
                  <a:pt x="191" y="235"/>
                </a:lnTo>
                <a:cubicBezTo>
                  <a:pt x="73" y="235"/>
                  <a:pt x="73" y="235"/>
                  <a:pt x="73" y="235"/>
                </a:cubicBezTo>
                <a:cubicBezTo>
                  <a:pt x="73" y="147"/>
                  <a:pt x="73" y="147"/>
                  <a:pt x="73" y="147"/>
                </a:cubicBezTo>
                <a:cubicBezTo>
                  <a:pt x="191" y="147"/>
                  <a:pt x="191" y="147"/>
                  <a:pt x="191" y="147"/>
                </a:cubicBezTo>
                <a:lnTo>
                  <a:pt x="191" y="235"/>
                </a:lnTo>
                <a:close/>
                <a:moveTo>
                  <a:pt x="383" y="471"/>
                </a:moveTo>
                <a:lnTo>
                  <a:pt x="383" y="471"/>
                </a:lnTo>
                <a:cubicBezTo>
                  <a:pt x="236" y="471"/>
                  <a:pt x="236" y="471"/>
                  <a:pt x="236" y="471"/>
                </a:cubicBezTo>
                <a:cubicBezTo>
                  <a:pt x="236" y="382"/>
                  <a:pt x="236" y="382"/>
                  <a:pt x="236" y="382"/>
                </a:cubicBezTo>
                <a:cubicBezTo>
                  <a:pt x="383" y="382"/>
                  <a:pt x="383" y="382"/>
                  <a:pt x="383" y="382"/>
                </a:cubicBezTo>
                <a:lnTo>
                  <a:pt x="383" y="471"/>
                </a:lnTo>
                <a:close/>
                <a:moveTo>
                  <a:pt x="383" y="353"/>
                </a:moveTo>
                <a:lnTo>
                  <a:pt x="383" y="353"/>
                </a:lnTo>
                <a:cubicBezTo>
                  <a:pt x="236" y="353"/>
                  <a:pt x="236" y="353"/>
                  <a:pt x="236" y="353"/>
                </a:cubicBezTo>
                <a:cubicBezTo>
                  <a:pt x="236" y="264"/>
                  <a:pt x="236" y="264"/>
                  <a:pt x="236" y="264"/>
                </a:cubicBezTo>
                <a:cubicBezTo>
                  <a:pt x="383" y="264"/>
                  <a:pt x="383" y="264"/>
                  <a:pt x="383" y="264"/>
                </a:cubicBezTo>
                <a:lnTo>
                  <a:pt x="383" y="353"/>
                </a:lnTo>
                <a:close/>
                <a:moveTo>
                  <a:pt x="383" y="235"/>
                </a:moveTo>
                <a:lnTo>
                  <a:pt x="383" y="235"/>
                </a:lnTo>
                <a:cubicBezTo>
                  <a:pt x="236" y="235"/>
                  <a:pt x="236" y="235"/>
                  <a:pt x="236" y="235"/>
                </a:cubicBezTo>
                <a:cubicBezTo>
                  <a:pt x="236" y="147"/>
                  <a:pt x="236" y="147"/>
                  <a:pt x="236" y="147"/>
                </a:cubicBezTo>
                <a:cubicBezTo>
                  <a:pt x="383" y="147"/>
                  <a:pt x="383" y="147"/>
                  <a:pt x="383" y="147"/>
                </a:cubicBezTo>
                <a:lnTo>
                  <a:pt x="383" y="235"/>
                </a:lnTo>
                <a:close/>
                <a:moveTo>
                  <a:pt x="500" y="426"/>
                </a:moveTo>
                <a:lnTo>
                  <a:pt x="500" y="426"/>
                </a:lnTo>
                <a:cubicBezTo>
                  <a:pt x="500" y="441"/>
                  <a:pt x="486" y="471"/>
                  <a:pt x="471" y="471"/>
                </a:cubicBezTo>
                <a:cubicBezTo>
                  <a:pt x="427" y="471"/>
                  <a:pt x="427" y="471"/>
                  <a:pt x="427" y="471"/>
                </a:cubicBezTo>
                <a:cubicBezTo>
                  <a:pt x="427" y="382"/>
                  <a:pt x="427" y="382"/>
                  <a:pt x="427" y="382"/>
                </a:cubicBezTo>
                <a:cubicBezTo>
                  <a:pt x="515" y="382"/>
                  <a:pt x="515" y="382"/>
                  <a:pt x="515" y="382"/>
                </a:cubicBezTo>
                <a:lnTo>
                  <a:pt x="500" y="426"/>
                </a:lnTo>
                <a:close/>
                <a:moveTo>
                  <a:pt x="515" y="353"/>
                </a:moveTo>
                <a:lnTo>
                  <a:pt x="515" y="353"/>
                </a:lnTo>
                <a:cubicBezTo>
                  <a:pt x="427" y="353"/>
                  <a:pt x="427" y="353"/>
                  <a:pt x="427" y="353"/>
                </a:cubicBezTo>
                <a:cubicBezTo>
                  <a:pt x="427" y="264"/>
                  <a:pt x="427" y="264"/>
                  <a:pt x="427" y="264"/>
                </a:cubicBezTo>
                <a:cubicBezTo>
                  <a:pt x="530" y="264"/>
                  <a:pt x="530" y="264"/>
                  <a:pt x="530" y="264"/>
                </a:cubicBezTo>
                <a:lnTo>
                  <a:pt x="515" y="353"/>
                </a:lnTo>
                <a:close/>
                <a:moveTo>
                  <a:pt x="530" y="235"/>
                </a:moveTo>
                <a:lnTo>
                  <a:pt x="530" y="235"/>
                </a:lnTo>
                <a:cubicBezTo>
                  <a:pt x="427" y="235"/>
                  <a:pt x="427" y="235"/>
                  <a:pt x="427" y="235"/>
                </a:cubicBezTo>
                <a:cubicBezTo>
                  <a:pt x="427" y="147"/>
                  <a:pt x="427" y="147"/>
                  <a:pt x="427" y="147"/>
                </a:cubicBezTo>
                <a:cubicBezTo>
                  <a:pt x="545" y="147"/>
                  <a:pt x="545" y="147"/>
                  <a:pt x="545" y="147"/>
                </a:cubicBezTo>
                <a:lnTo>
                  <a:pt x="530" y="235"/>
                </a:ln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97" name="Freeform 96">
            <a:extLst>
              <a:ext uri="{FF2B5EF4-FFF2-40B4-BE49-F238E27FC236}">
                <a16:creationId xmlns="" xmlns:a16="http://schemas.microsoft.com/office/drawing/2014/main" id="{3668FA95-4D8B-4E66-B608-3F024C196063}"/>
              </a:ext>
            </a:extLst>
          </p:cNvPr>
          <p:cNvSpPr>
            <a:spLocks noChangeArrowheads="1"/>
          </p:cNvSpPr>
          <p:nvPr/>
        </p:nvSpPr>
        <p:spPr bwMode="auto">
          <a:xfrm>
            <a:off x="3249825" y="4718051"/>
            <a:ext cx="366087" cy="357716"/>
          </a:xfrm>
          <a:custGeom>
            <a:avLst/>
            <a:gdLst>
              <a:gd name="T0" fmla="*/ 516 w 634"/>
              <a:gd name="T1" fmla="*/ 0 h 619"/>
              <a:gd name="T2" fmla="*/ 516 w 634"/>
              <a:gd name="T3" fmla="*/ 0 h 619"/>
              <a:gd name="T4" fmla="*/ 118 w 634"/>
              <a:gd name="T5" fmla="*/ 0 h 619"/>
              <a:gd name="T6" fmla="*/ 0 w 634"/>
              <a:gd name="T7" fmla="*/ 191 h 619"/>
              <a:gd name="T8" fmla="*/ 0 w 634"/>
              <a:gd name="T9" fmla="*/ 265 h 619"/>
              <a:gd name="T10" fmla="*/ 30 w 634"/>
              <a:gd name="T11" fmla="*/ 323 h 619"/>
              <a:gd name="T12" fmla="*/ 30 w 634"/>
              <a:gd name="T13" fmla="*/ 544 h 619"/>
              <a:gd name="T14" fmla="*/ 103 w 634"/>
              <a:gd name="T15" fmla="*/ 618 h 619"/>
              <a:gd name="T16" fmla="*/ 530 w 634"/>
              <a:gd name="T17" fmla="*/ 618 h 619"/>
              <a:gd name="T18" fmla="*/ 619 w 634"/>
              <a:gd name="T19" fmla="*/ 544 h 619"/>
              <a:gd name="T20" fmla="*/ 619 w 634"/>
              <a:gd name="T21" fmla="*/ 323 h 619"/>
              <a:gd name="T22" fmla="*/ 633 w 634"/>
              <a:gd name="T23" fmla="*/ 265 h 619"/>
              <a:gd name="T24" fmla="*/ 633 w 634"/>
              <a:gd name="T25" fmla="*/ 191 h 619"/>
              <a:gd name="T26" fmla="*/ 516 w 634"/>
              <a:gd name="T27" fmla="*/ 0 h 619"/>
              <a:gd name="T28" fmla="*/ 575 w 634"/>
              <a:gd name="T29" fmla="*/ 544 h 619"/>
              <a:gd name="T30" fmla="*/ 575 w 634"/>
              <a:gd name="T31" fmla="*/ 544 h 619"/>
              <a:gd name="T32" fmla="*/ 530 w 634"/>
              <a:gd name="T33" fmla="*/ 589 h 619"/>
              <a:gd name="T34" fmla="*/ 103 w 634"/>
              <a:gd name="T35" fmla="*/ 589 h 619"/>
              <a:gd name="T36" fmla="*/ 59 w 634"/>
              <a:gd name="T37" fmla="*/ 544 h 619"/>
              <a:gd name="T38" fmla="*/ 59 w 634"/>
              <a:gd name="T39" fmla="*/ 500 h 619"/>
              <a:gd name="T40" fmla="*/ 575 w 634"/>
              <a:gd name="T41" fmla="*/ 500 h 619"/>
              <a:gd name="T42" fmla="*/ 575 w 634"/>
              <a:gd name="T43" fmla="*/ 544 h 619"/>
              <a:gd name="T44" fmla="*/ 575 w 634"/>
              <a:gd name="T45" fmla="*/ 471 h 619"/>
              <a:gd name="T46" fmla="*/ 575 w 634"/>
              <a:gd name="T47" fmla="*/ 471 h 619"/>
              <a:gd name="T48" fmla="*/ 59 w 634"/>
              <a:gd name="T49" fmla="*/ 471 h 619"/>
              <a:gd name="T50" fmla="*/ 59 w 634"/>
              <a:gd name="T51" fmla="*/ 353 h 619"/>
              <a:gd name="T52" fmla="*/ 103 w 634"/>
              <a:gd name="T53" fmla="*/ 353 h 619"/>
              <a:gd name="T54" fmla="*/ 177 w 634"/>
              <a:gd name="T55" fmla="*/ 294 h 619"/>
              <a:gd name="T56" fmla="*/ 251 w 634"/>
              <a:gd name="T57" fmla="*/ 353 h 619"/>
              <a:gd name="T58" fmla="*/ 324 w 634"/>
              <a:gd name="T59" fmla="*/ 309 h 619"/>
              <a:gd name="T60" fmla="*/ 398 w 634"/>
              <a:gd name="T61" fmla="*/ 353 h 619"/>
              <a:gd name="T62" fmla="*/ 471 w 634"/>
              <a:gd name="T63" fmla="*/ 294 h 619"/>
              <a:gd name="T64" fmla="*/ 530 w 634"/>
              <a:gd name="T65" fmla="*/ 353 h 619"/>
              <a:gd name="T66" fmla="*/ 575 w 634"/>
              <a:gd name="T67" fmla="*/ 353 h 619"/>
              <a:gd name="T68" fmla="*/ 575 w 634"/>
              <a:gd name="T69" fmla="*/ 471 h 619"/>
              <a:gd name="T70" fmla="*/ 589 w 634"/>
              <a:gd name="T71" fmla="*/ 265 h 619"/>
              <a:gd name="T72" fmla="*/ 589 w 634"/>
              <a:gd name="T73" fmla="*/ 265 h 619"/>
              <a:gd name="T74" fmla="*/ 530 w 634"/>
              <a:gd name="T75" fmla="*/ 309 h 619"/>
              <a:gd name="T76" fmla="*/ 471 w 634"/>
              <a:gd name="T77" fmla="*/ 265 h 619"/>
              <a:gd name="T78" fmla="*/ 457 w 634"/>
              <a:gd name="T79" fmla="*/ 265 h 619"/>
              <a:gd name="T80" fmla="*/ 398 w 634"/>
              <a:gd name="T81" fmla="*/ 309 h 619"/>
              <a:gd name="T82" fmla="*/ 324 w 634"/>
              <a:gd name="T83" fmla="*/ 265 h 619"/>
              <a:gd name="T84" fmla="*/ 310 w 634"/>
              <a:gd name="T85" fmla="*/ 265 h 619"/>
              <a:gd name="T86" fmla="*/ 251 w 634"/>
              <a:gd name="T87" fmla="*/ 309 h 619"/>
              <a:gd name="T88" fmla="*/ 177 w 634"/>
              <a:gd name="T89" fmla="*/ 265 h 619"/>
              <a:gd name="T90" fmla="*/ 162 w 634"/>
              <a:gd name="T91" fmla="*/ 265 h 619"/>
              <a:gd name="T92" fmla="*/ 103 w 634"/>
              <a:gd name="T93" fmla="*/ 309 h 619"/>
              <a:gd name="T94" fmla="*/ 45 w 634"/>
              <a:gd name="T95" fmla="*/ 265 h 619"/>
              <a:gd name="T96" fmla="*/ 45 w 634"/>
              <a:gd name="T97" fmla="*/ 235 h 619"/>
              <a:gd name="T98" fmla="*/ 589 w 634"/>
              <a:gd name="T99" fmla="*/ 235 h 619"/>
              <a:gd name="T100" fmla="*/ 589 w 634"/>
              <a:gd name="T101" fmla="*/ 265 h 619"/>
              <a:gd name="T102" fmla="*/ 45 w 634"/>
              <a:gd name="T103" fmla="*/ 191 h 619"/>
              <a:gd name="T104" fmla="*/ 45 w 634"/>
              <a:gd name="T105" fmla="*/ 191 h 619"/>
              <a:gd name="T106" fmla="*/ 133 w 634"/>
              <a:gd name="T107" fmla="*/ 29 h 619"/>
              <a:gd name="T108" fmla="*/ 501 w 634"/>
              <a:gd name="T109" fmla="*/ 29 h 619"/>
              <a:gd name="T110" fmla="*/ 589 w 634"/>
              <a:gd name="T111" fmla="*/ 191 h 619"/>
              <a:gd name="T112" fmla="*/ 45 w 634"/>
              <a:gd name="T113" fmla="*/ 191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34" h="619">
                <a:moveTo>
                  <a:pt x="516" y="0"/>
                </a:moveTo>
                <a:lnTo>
                  <a:pt x="516" y="0"/>
                </a:lnTo>
                <a:cubicBezTo>
                  <a:pt x="118" y="0"/>
                  <a:pt x="118" y="0"/>
                  <a:pt x="118" y="0"/>
                </a:cubicBezTo>
                <a:cubicBezTo>
                  <a:pt x="0" y="191"/>
                  <a:pt x="0" y="191"/>
                  <a:pt x="0" y="191"/>
                </a:cubicBezTo>
                <a:lnTo>
                  <a:pt x="0" y="265"/>
                </a:lnTo>
                <a:cubicBezTo>
                  <a:pt x="0" y="294"/>
                  <a:pt x="15" y="309"/>
                  <a:pt x="30" y="323"/>
                </a:cubicBezTo>
                <a:cubicBezTo>
                  <a:pt x="30" y="544"/>
                  <a:pt x="30" y="544"/>
                  <a:pt x="30" y="544"/>
                </a:cubicBezTo>
                <a:cubicBezTo>
                  <a:pt x="30" y="589"/>
                  <a:pt x="59" y="618"/>
                  <a:pt x="103" y="618"/>
                </a:cubicBezTo>
                <a:cubicBezTo>
                  <a:pt x="530" y="618"/>
                  <a:pt x="530" y="618"/>
                  <a:pt x="530" y="618"/>
                </a:cubicBezTo>
                <a:cubicBezTo>
                  <a:pt x="575" y="618"/>
                  <a:pt x="619" y="589"/>
                  <a:pt x="619" y="544"/>
                </a:cubicBezTo>
                <a:cubicBezTo>
                  <a:pt x="619" y="323"/>
                  <a:pt x="619" y="323"/>
                  <a:pt x="619" y="323"/>
                </a:cubicBezTo>
                <a:cubicBezTo>
                  <a:pt x="633" y="309"/>
                  <a:pt x="633" y="294"/>
                  <a:pt x="633" y="265"/>
                </a:cubicBezTo>
                <a:cubicBezTo>
                  <a:pt x="633" y="250"/>
                  <a:pt x="633" y="191"/>
                  <a:pt x="633" y="191"/>
                </a:cubicBezTo>
                <a:lnTo>
                  <a:pt x="516" y="0"/>
                </a:lnTo>
                <a:close/>
                <a:moveTo>
                  <a:pt x="575" y="544"/>
                </a:moveTo>
                <a:lnTo>
                  <a:pt x="575" y="544"/>
                </a:lnTo>
                <a:cubicBezTo>
                  <a:pt x="575" y="559"/>
                  <a:pt x="560" y="589"/>
                  <a:pt x="530" y="589"/>
                </a:cubicBezTo>
                <a:cubicBezTo>
                  <a:pt x="103" y="589"/>
                  <a:pt x="103" y="589"/>
                  <a:pt x="103" y="589"/>
                </a:cubicBezTo>
                <a:cubicBezTo>
                  <a:pt x="89" y="589"/>
                  <a:pt x="59" y="559"/>
                  <a:pt x="59" y="544"/>
                </a:cubicBezTo>
                <a:cubicBezTo>
                  <a:pt x="59" y="500"/>
                  <a:pt x="59" y="500"/>
                  <a:pt x="59" y="500"/>
                </a:cubicBezTo>
                <a:cubicBezTo>
                  <a:pt x="575" y="500"/>
                  <a:pt x="575" y="500"/>
                  <a:pt x="575" y="500"/>
                </a:cubicBezTo>
                <a:lnTo>
                  <a:pt x="575" y="544"/>
                </a:lnTo>
                <a:close/>
                <a:moveTo>
                  <a:pt x="575" y="471"/>
                </a:moveTo>
                <a:lnTo>
                  <a:pt x="575" y="471"/>
                </a:lnTo>
                <a:cubicBezTo>
                  <a:pt x="59" y="471"/>
                  <a:pt x="59" y="471"/>
                  <a:pt x="59" y="471"/>
                </a:cubicBezTo>
                <a:cubicBezTo>
                  <a:pt x="59" y="353"/>
                  <a:pt x="59" y="353"/>
                  <a:pt x="59" y="353"/>
                </a:cubicBezTo>
                <a:cubicBezTo>
                  <a:pt x="74" y="353"/>
                  <a:pt x="89" y="353"/>
                  <a:pt x="103" y="353"/>
                </a:cubicBezTo>
                <a:cubicBezTo>
                  <a:pt x="118" y="353"/>
                  <a:pt x="162" y="323"/>
                  <a:pt x="177" y="294"/>
                </a:cubicBezTo>
                <a:cubicBezTo>
                  <a:pt x="192" y="323"/>
                  <a:pt x="221" y="353"/>
                  <a:pt x="251" y="353"/>
                </a:cubicBezTo>
                <a:cubicBezTo>
                  <a:pt x="280" y="353"/>
                  <a:pt x="310" y="323"/>
                  <a:pt x="324" y="309"/>
                </a:cubicBezTo>
                <a:cubicBezTo>
                  <a:pt x="324" y="323"/>
                  <a:pt x="369" y="353"/>
                  <a:pt x="398" y="353"/>
                </a:cubicBezTo>
                <a:cubicBezTo>
                  <a:pt x="428" y="353"/>
                  <a:pt x="457" y="323"/>
                  <a:pt x="471" y="294"/>
                </a:cubicBezTo>
                <a:cubicBezTo>
                  <a:pt x="486" y="323"/>
                  <a:pt x="501" y="353"/>
                  <a:pt x="530" y="353"/>
                </a:cubicBezTo>
                <a:cubicBezTo>
                  <a:pt x="545" y="353"/>
                  <a:pt x="575" y="353"/>
                  <a:pt x="575" y="353"/>
                </a:cubicBezTo>
                <a:lnTo>
                  <a:pt x="575" y="471"/>
                </a:lnTo>
                <a:close/>
                <a:moveTo>
                  <a:pt x="589" y="265"/>
                </a:moveTo>
                <a:lnTo>
                  <a:pt x="589" y="265"/>
                </a:lnTo>
                <a:cubicBezTo>
                  <a:pt x="589" y="294"/>
                  <a:pt x="560" y="309"/>
                  <a:pt x="530" y="309"/>
                </a:cubicBezTo>
                <a:cubicBezTo>
                  <a:pt x="501" y="309"/>
                  <a:pt x="471" y="294"/>
                  <a:pt x="471" y="265"/>
                </a:cubicBezTo>
                <a:cubicBezTo>
                  <a:pt x="457" y="265"/>
                  <a:pt x="457" y="265"/>
                  <a:pt x="457" y="265"/>
                </a:cubicBezTo>
                <a:cubicBezTo>
                  <a:pt x="457" y="294"/>
                  <a:pt x="428" y="309"/>
                  <a:pt x="398" y="309"/>
                </a:cubicBezTo>
                <a:cubicBezTo>
                  <a:pt x="369" y="309"/>
                  <a:pt x="324" y="294"/>
                  <a:pt x="324" y="265"/>
                </a:cubicBezTo>
                <a:cubicBezTo>
                  <a:pt x="310" y="265"/>
                  <a:pt x="310" y="265"/>
                  <a:pt x="310" y="265"/>
                </a:cubicBezTo>
                <a:cubicBezTo>
                  <a:pt x="310" y="294"/>
                  <a:pt x="280" y="309"/>
                  <a:pt x="251" y="309"/>
                </a:cubicBezTo>
                <a:cubicBezTo>
                  <a:pt x="221" y="309"/>
                  <a:pt x="177" y="294"/>
                  <a:pt x="177" y="265"/>
                </a:cubicBezTo>
                <a:cubicBezTo>
                  <a:pt x="162" y="265"/>
                  <a:pt x="162" y="265"/>
                  <a:pt x="162" y="265"/>
                </a:cubicBezTo>
                <a:cubicBezTo>
                  <a:pt x="162" y="294"/>
                  <a:pt x="133" y="309"/>
                  <a:pt x="103" y="309"/>
                </a:cubicBezTo>
                <a:cubicBezTo>
                  <a:pt x="74" y="309"/>
                  <a:pt x="45" y="294"/>
                  <a:pt x="45" y="265"/>
                </a:cubicBezTo>
                <a:cubicBezTo>
                  <a:pt x="45" y="235"/>
                  <a:pt x="45" y="235"/>
                  <a:pt x="45" y="235"/>
                </a:cubicBezTo>
                <a:cubicBezTo>
                  <a:pt x="589" y="235"/>
                  <a:pt x="589" y="235"/>
                  <a:pt x="589" y="235"/>
                </a:cubicBezTo>
                <a:lnTo>
                  <a:pt x="589" y="265"/>
                </a:lnTo>
                <a:close/>
                <a:moveTo>
                  <a:pt x="45" y="191"/>
                </a:moveTo>
                <a:lnTo>
                  <a:pt x="45" y="191"/>
                </a:lnTo>
                <a:cubicBezTo>
                  <a:pt x="133" y="29"/>
                  <a:pt x="133" y="29"/>
                  <a:pt x="133" y="29"/>
                </a:cubicBezTo>
                <a:cubicBezTo>
                  <a:pt x="501" y="29"/>
                  <a:pt x="501" y="29"/>
                  <a:pt x="501" y="29"/>
                </a:cubicBezTo>
                <a:cubicBezTo>
                  <a:pt x="589" y="191"/>
                  <a:pt x="589" y="191"/>
                  <a:pt x="589" y="191"/>
                </a:cubicBezTo>
                <a:lnTo>
                  <a:pt x="45" y="191"/>
                </a:ln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98" name="Freeform 97">
            <a:extLst>
              <a:ext uri="{FF2B5EF4-FFF2-40B4-BE49-F238E27FC236}">
                <a16:creationId xmlns="" xmlns:a16="http://schemas.microsoft.com/office/drawing/2014/main" id="{90D3A3E4-EF13-4997-BE76-B20E0142ADF0}"/>
              </a:ext>
            </a:extLst>
          </p:cNvPr>
          <p:cNvSpPr>
            <a:spLocks noChangeArrowheads="1"/>
          </p:cNvSpPr>
          <p:nvPr/>
        </p:nvSpPr>
        <p:spPr bwMode="auto">
          <a:xfrm>
            <a:off x="2708100" y="4754034"/>
            <a:ext cx="272979" cy="289984"/>
          </a:xfrm>
          <a:custGeom>
            <a:avLst/>
            <a:gdLst>
              <a:gd name="T0" fmla="*/ 383 w 472"/>
              <a:gd name="T1" fmla="*/ 309 h 501"/>
              <a:gd name="T2" fmla="*/ 383 w 472"/>
              <a:gd name="T3" fmla="*/ 309 h 501"/>
              <a:gd name="T4" fmla="*/ 295 w 472"/>
              <a:gd name="T5" fmla="*/ 353 h 501"/>
              <a:gd name="T6" fmla="*/ 192 w 472"/>
              <a:gd name="T7" fmla="*/ 294 h 501"/>
              <a:gd name="T8" fmla="*/ 206 w 472"/>
              <a:gd name="T9" fmla="*/ 250 h 501"/>
              <a:gd name="T10" fmla="*/ 192 w 472"/>
              <a:gd name="T11" fmla="*/ 221 h 501"/>
              <a:gd name="T12" fmla="*/ 310 w 472"/>
              <a:gd name="T13" fmla="*/ 162 h 501"/>
              <a:gd name="T14" fmla="*/ 383 w 472"/>
              <a:gd name="T15" fmla="*/ 191 h 501"/>
              <a:gd name="T16" fmla="*/ 471 w 472"/>
              <a:gd name="T17" fmla="*/ 88 h 501"/>
              <a:gd name="T18" fmla="*/ 383 w 472"/>
              <a:gd name="T19" fmla="*/ 0 h 501"/>
              <a:gd name="T20" fmla="*/ 280 w 472"/>
              <a:gd name="T21" fmla="*/ 88 h 501"/>
              <a:gd name="T22" fmla="*/ 280 w 472"/>
              <a:gd name="T23" fmla="*/ 117 h 501"/>
              <a:gd name="T24" fmla="*/ 177 w 472"/>
              <a:gd name="T25" fmla="*/ 176 h 501"/>
              <a:gd name="T26" fmla="*/ 103 w 472"/>
              <a:gd name="T27" fmla="*/ 147 h 501"/>
              <a:gd name="T28" fmla="*/ 0 w 472"/>
              <a:gd name="T29" fmla="*/ 250 h 501"/>
              <a:gd name="T30" fmla="*/ 103 w 472"/>
              <a:gd name="T31" fmla="*/ 353 h 501"/>
              <a:gd name="T32" fmla="*/ 162 w 472"/>
              <a:gd name="T33" fmla="*/ 323 h 501"/>
              <a:gd name="T34" fmla="*/ 162 w 472"/>
              <a:gd name="T35" fmla="*/ 323 h 501"/>
              <a:gd name="T36" fmla="*/ 280 w 472"/>
              <a:gd name="T37" fmla="*/ 397 h 501"/>
              <a:gd name="T38" fmla="*/ 280 w 472"/>
              <a:gd name="T39" fmla="*/ 412 h 501"/>
              <a:gd name="T40" fmla="*/ 383 w 472"/>
              <a:gd name="T41" fmla="*/ 500 h 501"/>
              <a:gd name="T42" fmla="*/ 471 w 472"/>
              <a:gd name="T43" fmla="*/ 412 h 501"/>
              <a:gd name="T44" fmla="*/ 383 w 472"/>
              <a:gd name="T45" fmla="*/ 309 h 501"/>
              <a:gd name="T46" fmla="*/ 383 w 472"/>
              <a:gd name="T47" fmla="*/ 29 h 501"/>
              <a:gd name="T48" fmla="*/ 383 w 472"/>
              <a:gd name="T49" fmla="*/ 29 h 501"/>
              <a:gd name="T50" fmla="*/ 442 w 472"/>
              <a:gd name="T51" fmla="*/ 88 h 501"/>
              <a:gd name="T52" fmla="*/ 383 w 472"/>
              <a:gd name="T53" fmla="*/ 147 h 501"/>
              <a:gd name="T54" fmla="*/ 324 w 472"/>
              <a:gd name="T55" fmla="*/ 88 h 501"/>
              <a:gd name="T56" fmla="*/ 383 w 472"/>
              <a:gd name="T57" fmla="*/ 29 h 501"/>
              <a:gd name="T58" fmla="*/ 103 w 472"/>
              <a:gd name="T59" fmla="*/ 309 h 501"/>
              <a:gd name="T60" fmla="*/ 103 w 472"/>
              <a:gd name="T61" fmla="*/ 309 h 501"/>
              <a:gd name="T62" fmla="*/ 44 w 472"/>
              <a:gd name="T63" fmla="*/ 250 h 501"/>
              <a:gd name="T64" fmla="*/ 103 w 472"/>
              <a:gd name="T65" fmla="*/ 191 h 501"/>
              <a:gd name="T66" fmla="*/ 162 w 472"/>
              <a:gd name="T67" fmla="*/ 250 h 501"/>
              <a:gd name="T68" fmla="*/ 103 w 472"/>
              <a:gd name="T69" fmla="*/ 309 h 501"/>
              <a:gd name="T70" fmla="*/ 383 w 472"/>
              <a:gd name="T71" fmla="*/ 471 h 501"/>
              <a:gd name="T72" fmla="*/ 383 w 472"/>
              <a:gd name="T73" fmla="*/ 471 h 501"/>
              <a:gd name="T74" fmla="*/ 324 w 472"/>
              <a:gd name="T75" fmla="*/ 412 h 501"/>
              <a:gd name="T76" fmla="*/ 383 w 472"/>
              <a:gd name="T77" fmla="*/ 353 h 501"/>
              <a:gd name="T78" fmla="*/ 442 w 472"/>
              <a:gd name="T79" fmla="*/ 412 h 501"/>
              <a:gd name="T80" fmla="*/ 383 w 472"/>
              <a:gd name="T81" fmla="*/ 471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72" h="501">
                <a:moveTo>
                  <a:pt x="383" y="309"/>
                </a:moveTo>
                <a:lnTo>
                  <a:pt x="383" y="309"/>
                </a:lnTo>
                <a:cubicBezTo>
                  <a:pt x="339" y="309"/>
                  <a:pt x="310" y="323"/>
                  <a:pt x="295" y="353"/>
                </a:cubicBezTo>
                <a:cubicBezTo>
                  <a:pt x="192" y="294"/>
                  <a:pt x="192" y="294"/>
                  <a:pt x="192" y="294"/>
                </a:cubicBezTo>
                <a:cubicBezTo>
                  <a:pt x="192" y="280"/>
                  <a:pt x="206" y="264"/>
                  <a:pt x="206" y="250"/>
                </a:cubicBezTo>
                <a:cubicBezTo>
                  <a:pt x="206" y="235"/>
                  <a:pt x="206" y="235"/>
                  <a:pt x="192" y="221"/>
                </a:cubicBezTo>
                <a:cubicBezTo>
                  <a:pt x="310" y="162"/>
                  <a:pt x="310" y="162"/>
                  <a:pt x="310" y="162"/>
                </a:cubicBezTo>
                <a:cubicBezTo>
                  <a:pt x="324" y="176"/>
                  <a:pt x="353" y="191"/>
                  <a:pt x="383" y="191"/>
                </a:cubicBezTo>
                <a:cubicBezTo>
                  <a:pt x="427" y="191"/>
                  <a:pt x="471" y="147"/>
                  <a:pt x="471" y="88"/>
                </a:cubicBezTo>
                <a:cubicBezTo>
                  <a:pt x="471" y="44"/>
                  <a:pt x="427" y="0"/>
                  <a:pt x="383" y="0"/>
                </a:cubicBezTo>
                <a:cubicBezTo>
                  <a:pt x="324" y="0"/>
                  <a:pt x="280" y="44"/>
                  <a:pt x="280" y="88"/>
                </a:cubicBezTo>
                <a:cubicBezTo>
                  <a:pt x="280" y="103"/>
                  <a:pt x="280" y="117"/>
                  <a:pt x="280" y="117"/>
                </a:cubicBezTo>
                <a:cubicBezTo>
                  <a:pt x="177" y="176"/>
                  <a:pt x="177" y="176"/>
                  <a:pt x="177" y="176"/>
                </a:cubicBezTo>
                <a:cubicBezTo>
                  <a:pt x="162" y="162"/>
                  <a:pt x="133" y="147"/>
                  <a:pt x="103" y="147"/>
                </a:cubicBezTo>
                <a:cubicBezTo>
                  <a:pt x="44" y="147"/>
                  <a:pt x="0" y="191"/>
                  <a:pt x="0" y="250"/>
                </a:cubicBezTo>
                <a:cubicBezTo>
                  <a:pt x="0" y="309"/>
                  <a:pt x="44" y="353"/>
                  <a:pt x="103" y="353"/>
                </a:cubicBezTo>
                <a:cubicBezTo>
                  <a:pt x="133" y="353"/>
                  <a:pt x="148" y="338"/>
                  <a:pt x="162" y="323"/>
                </a:cubicBezTo>
                <a:lnTo>
                  <a:pt x="162" y="323"/>
                </a:lnTo>
                <a:cubicBezTo>
                  <a:pt x="280" y="397"/>
                  <a:pt x="280" y="397"/>
                  <a:pt x="280" y="397"/>
                </a:cubicBezTo>
                <a:cubicBezTo>
                  <a:pt x="280" y="397"/>
                  <a:pt x="280" y="397"/>
                  <a:pt x="280" y="412"/>
                </a:cubicBezTo>
                <a:cubicBezTo>
                  <a:pt x="280" y="456"/>
                  <a:pt x="324" y="500"/>
                  <a:pt x="383" y="500"/>
                </a:cubicBezTo>
                <a:cubicBezTo>
                  <a:pt x="427" y="500"/>
                  <a:pt x="471" y="456"/>
                  <a:pt x="471" y="412"/>
                </a:cubicBezTo>
                <a:cubicBezTo>
                  <a:pt x="471" y="353"/>
                  <a:pt x="427" y="309"/>
                  <a:pt x="383" y="309"/>
                </a:cubicBezTo>
                <a:close/>
                <a:moveTo>
                  <a:pt x="383" y="29"/>
                </a:moveTo>
                <a:lnTo>
                  <a:pt x="383" y="29"/>
                </a:lnTo>
                <a:cubicBezTo>
                  <a:pt x="412" y="29"/>
                  <a:pt x="442" y="59"/>
                  <a:pt x="442" y="88"/>
                </a:cubicBezTo>
                <a:cubicBezTo>
                  <a:pt x="442" y="132"/>
                  <a:pt x="412" y="147"/>
                  <a:pt x="383" y="147"/>
                </a:cubicBezTo>
                <a:cubicBezTo>
                  <a:pt x="339" y="147"/>
                  <a:pt x="324" y="132"/>
                  <a:pt x="324" y="88"/>
                </a:cubicBezTo>
                <a:cubicBezTo>
                  <a:pt x="324" y="59"/>
                  <a:pt x="339" y="29"/>
                  <a:pt x="383" y="29"/>
                </a:cubicBezTo>
                <a:close/>
                <a:moveTo>
                  <a:pt x="103" y="309"/>
                </a:moveTo>
                <a:lnTo>
                  <a:pt x="103" y="309"/>
                </a:lnTo>
                <a:cubicBezTo>
                  <a:pt x="74" y="309"/>
                  <a:pt x="44" y="280"/>
                  <a:pt x="44" y="250"/>
                </a:cubicBezTo>
                <a:cubicBezTo>
                  <a:pt x="44" y="221"/>
                  <a:pt x="74" y="191"/>
                  <a:pt x="103" y="191"/>
                </a:cubicBezTo>
                <a:cubicBezTo>
                  <a:pt x="133" y="191"/>
                  <a:pt x="162" y="221"/>
                  <a:pt x="162" y="250"/>
                </a:cubicBezTo>
                <a:cubicBezTo>
                  <a:pt x="162" y="280"/>
                  <a:pt x="133" y="309"/>
                  <a:pt x="103" y="309"/>
                </a:cubicBezTo>
                <a:close/>
                <a:moveTo>
                  <a:pt x="383" y="471"/>
                </a:moveTo>
                <a:lnTo>
                  <a:pt x="383" y="471"/>
                </a:lnTo>
                <a:cubicBezTo>
                  <a:pt x="339" y="471"/>
                  <a:pt x="324" y="441"/>
                  <a:pt x="324" y="412"/>
                </a:cubicBezTo>
                <a:cubicBezTo>
                  <a:pt x="324" y="368"/>
                  <a:pt x="339" y="353"/>
                  <a:pt x="383" y="353"/>
                </a:cubicBezTo>
                <a:cubicBezTo>
                  <a:pt x="412" y="353"/>
                  <a:pt x="442" y="368"/>
                  <a:pt x="442" y="412"/>
                </a:cubicBezTo>
                <a:cubicBezTo>
                  <a:pt x="442" y="441"/>
                  <a:pt x="412" y="471"/>
                  <a:pt x="383" y="471"/>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99" name="Freeform 98">
            <a:extLst>
              <a:ext uri="{FF2B5EF4-FFF2-40B4-BE49-F238E27FC236}">
                <a16:creationId xmlns="" xmlns:a16="http://schemas.microsoft.com/office/drawing/2014/main" id="{721AC3B9-87B7-42FD-B88C-12EEA4E710BD}"/>
              </a:ext>
            </a:extLst>
          </p:cNvPr>
          <p:cNvSpPr>
            <a:spLocks noChangeArrowheads="1"/>
          </p:cNvSpPr>
          <p:nvPr/>
        </p:nvSpPr>
        <p:spPr bwMode="auto">
          <a:xfrm>
            <a:off x="2088078" y="4743451"/>
            <a:ext cx="340696" cy="298450"/>
          </a:xfrm>
          <a:custGeom>
            <a:avLst/>
            <a:gdLst>
              <a:gd name="T0" fmla="*/ 426 w 589"/>
              <a:gd name="T1" fmla="*/ 15 h 516"/>
              <a:gd name="T2" fmla="*/ 426 w 589"/>
              <a:gd name="T3" fmla="*/ 15 h 516"/>
              <a:gd name="T4" fmla="*/ 397 w 589"/>
              <a:gd name="T5" fmla="*/ 15 h 516"/>
              <a:gd name="T6" fmla="*/ 162 w 589"/>
              <a:gd name="T7" fmla="*/ 486 h 516"/>
              <a:gd name="T8" fmla="*/ 162 w 589"/>
              <a:gd name="T9" fmla="*/ 515 h 516"/>
              <a:gd name="T10" fmla="*/ 191 w 589"/>
              <a:gd name="T11" fmla="*/ 515 h 516"/>
              <a:gd name="T12" fmla="*/ 441 w 589"/>
              <a:gd name="T13" fmla="*/ 44 h 516"/>
              <a:gd name="T14" fmla="*/ 426 w 589"/>
              <a:gd name="T15" fmla="*/ 15 h 516"/>
              <a:gd name="T16" fmla="*/ 147 w 589"/>
              <a:gd name="T17" fmla="*/ 353 h 516"/>
              <a:gd name="T18" fmla="*/ 147 w 589"/>
              <a:gd name="T19" fmla="*/ 353 h 516"/>
              <a:gd name="T20" fmla="*/ 44 w 589"/>
              <a:gd name="T21" fmla="*/ 265 h 516"/>
              <a:gd name="T22" fmla="*/ 147 w 589"/>
              <a:gd name="T23" fmla="*/ 191 h 516"/>
              <a:gd name="T24" fmla="*/ 147 w 589"/>
              <a:gd name="T25" fmla="*/ 162 h 516"/>
              <a:gd name="T26" fmla="*/ 117 w 589"/>
              <a:gd name="T27" fmla="*/ 162 h 516"/>
              <a:gd name="T28" fmla="*/ 0 w 589"/>
              <a:gd name="T29" fmla="*/ 250 h 516"/>
              <a:gd name="T30" fmla="*/ 0 w 589"/>
              <a:gd name="T31" fmla="*/ 265 h 516"/>
              <a:gd name="T32" fmla="*/ 0 w 589"/>
              <a:gd name="T33" fmla="*/ 279 h 516"/>
              <a:gd name="T34" fmla="*/ 117 w 589"/>
              <a:gd name="T35" fmla="*/ 383 h 516"/>
              <a:gd name="T36" fmla="*/ 147 w 589"/>
              <a:gd name="T37" fmla="*/ 383 h 516"/>
              <a:gd name="T38" fmla="*/ 147 w 589"/>
              <a:gd name="T39" fmla="*/ 353 h 516"/>
              <a:gd name="T40" fmla="*/ 588 w 589"/>
              <a:gd name="T41" fmla="*/ 250 h 516"/>
              <a:gd name="T42" fmla="*/ 588 w 589"/>
              <a:gd name="T43" fmla="*/ 250 h 516"/>
              <a:gd name="T44" fmla="*/ 471 w 589"/>
              <a:gd name="T45" fmla="*/ 162 h 516"/>
              <a:gd name="T46" fmla="*/ 441 w 589"/>
              <a:gd name="T47" fmla="*/ 162 h 516"/>
              <a:gd name="T48" fmla="*/ 441 w 589"/>
              <a:gd name="T49" fmla="*/ 191 h 516"/>
              <a:gd name="T50" fmla="*/ 544 w 589"/>
              <a:gd name="T51" fmla="*/ 265 h 516"/>
              <a:gd name="T52" fmla="*/ 441 w 589"/>
              <a:gd name="T53" fmla="*/ 353 h 516"/>
              <a:gd name="T54" fmla="*/ 441 w 589"/>
              <a:gd name="T55" fmla="*/ 383 h 516"/>
              <a:gd name="T56" fmla="*/ 471 w 589"/>
              <a:gd name="T57" fmla="*/ 383 h 516"/>
              <a:gd name="T58" fmla="*/ 588 w 589"/>
              <a:gd name="T59" fmla="*/ 279 h 516"/>
              <a:gd name="T60" fmla="*/ 588 w 589"/>
              <a:gd name="T61" fmla="*/ 265 h 516"/>
              <a:gd name="T62" fmla="*/ 588 w 589"/>
              <a:gd name="T63" fmla="*/ 250 h 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89" h="516">
                <a:moveTo>
                  <a:pt x="426" y="15"/>
                </a:moveTo>
                <a:lnTo>
                  <a:pt x="426" y="15"/>
                </a:lnTo>
                <a:cubicBezTo>
                  <a:pt x="426" y="0"/>
                  <a:pt x="412" y="15"/>
                  <a:pt x="397" y="15"/>
                </a:cubicBezTo>
                <a:cubicBezTo>
                  <a:pt x="162" y="486"/>
                  <a:pt x="162" y="486"/>
                  <a:pt x="162" y="486"/>
                </a:cubicBezTo>
                <a:cubicBezTo>
                  <a:pt x="147" y="500"/>
                  <a:pt x="162" y="515"/>
                  <a:pt x="162" y="515"/>
                </a:cubicBezTo>
                <a:cubicBezTo>
                  <a:pt x="176" y="515"/>
                  <a:pt x="191" y="515"/>
                  <a:pt x="191" y="515"/>
                </a:cubicBezTo>
                <a:cubicBezTo>
                  <a:pt x="441" y="44"/>
                  <a:pt x="441" y="44"/>
                  <a:pt x="441" y="44"/>
                </a:cubicBezTo>
                <a:cubicBezTo>
                  <a:pt x="441" y="29"/>
                  <a:pt x="441" y="15"/>
                  <a:pt x="426" y="15"/>
                </a:cubicBezTo>
                <a:close/>
                <a:moveTo>
                  <a:pt x="147" y="353"/>
                </a:moveTo>
                <a:lnTo>
                  <a:pt x="147" y="353"/>
                </a:lnTo>
                <a:cubicBezTo>
                  <a:pt x="44" y="265"/>
                  <a:pt x="44" y="265"/>
                  <a:pt x="44" y="265"/>
                </a:cubicBezTo>
                <a:cubicBezTo>
                  <a:pt x="147" y="191"/>
                  <a:pt x="147" y="191"/>
                  <a:pt x="147" y="191"/>
                </a:cubicBezTo>
                <a:cubicBezTo>
                  <a:pt x="162" y="177"/>
                  <a:pt x="162" y="162"/>
                  <a:pt x="147" y="162"/>
                </a:cubicBezTo>
                <a:cubicBezTo>
                  <a:pt x="147" y="147"/>
                  <a:pt x="132" y="147"/>
                  <a:pt x="117" y="162"/>
                </a:cubicBezTo>
                <a:cubicBezTo>
                  <a:pt x="0" y="250"/>
                  <a:pt x="0" y="250"/>
                  <a:pt x="0" y="250"/>
                </a:cubicBezTo>
                <a:cubicBezTo>
                  <a:pt x="0" y="265"/>
                  <a:pt x="0" y="265"/>
                  <a:pt x="0" y="265"/>
                </a:cubicBezTo>
                <a:cubicBezTo>
                  <a:pt x="0" y="279"/>
                  <a:pt x="0" y="279"/>
                  <a:pt x="0" y="279"/>
                </a:cubicBezTo>
                <a:cubicBezTo>
                  <a:pt x="117" y="383"/>
                  <a:pt x="117" y="383"/>
                  <a:pt x="117" y="383"/>
                </a:cubicBezTo>
                <a:cubicBezTo>
                  <a:pt x="132" y="383"/>
                  <a:pt x="147" y="383"/>
                  <a:pt x="147" y="383"/>
                </a:cubicBezTo>
                <a:cubicBezTo>
                  <a:pt x="162" y="368"/>
                  <a:pt x="162" y="353"/>
                  <a:pt x="147" y="353"/>
                </a:cubicBezTo>
                <a:close/>
                <a:moveTo>
                  <a:pt x="588" y="250"/>
                </a:moveTo>
                <a:lnTo>
                  <a:pt x="588" y="250"/>
                </a:lnTo>
                <a:cubicBezTo>
                  <a:pt x="471" y="162"/>
                  <a:pt x="471" y="162"/>
                  <a:pt x="471" y="162"/>
                </a:cubicBezTo>
                <a:cubicBezTo>
                  <a:pt x="456" y="147"/>
                  <a:pt x="441" y="147"/>
                  <a:pt x="441" y="162"/>
                </a:cubicBezTo>
                <a:cubicBezTo>
                  <a:pt x="426" y="162"/>
                  <a:pt x="426" y="177"/>
                  <a:pt x="441" y="191"/>
                </a:cubicBezTo>
                <a:cubicBezTo>
                  <a:pt x="544" y="265"/>
                  <a:pt x="544" y="265"/>
                  <a:pt x="544" y="265"/>
                </a:cubicBezTo>
                <a:cubicBezTo>
                  <a:pt x="441" y="353"/>
                  <a:pt x="441" y="353"/>
                  <a:pt x="441" y="353"/>
                </a:cubicBezTo>
                <a:cubicBezTo>
                  <a:pt x="426" y="353"/>
                  <a:pt x="426" y="368"/>
                  <a:pt x="441" y="383"/>
                </a:cubicBezTo>
                <a:cubicBezTo>
                  <a:pt x="441" y="383"/>
                  <a:pt x="456" y="383"/>
                  <a:pt x="471" y="383"/>
                </a:cubicBezTo>
                <a:cubicBezTo>
                  <a:pt x="588" y="279"/>
                  <a:pt x="588" y="279"/>
                  <a:pt x="588" y="279"/>
                </a:cubicBezTo>
                <a:cubicBezTo>
                  <a:pt x="588" y="279"/>
                  <a:pt x="588" y="279"/>
                  <a:pt x="588" y="265"/>
                </a:cubicBezTo>
                <a:cubicBezTo>
                  <a:pt x="588" y="265"/>
                  <a:pt x="588" y="265"/>
                  <a:pt x="588" y="250"/>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100" name="Freeform 99">
            <a:extLst>
              <a:ext uri="{FF2B5EF4-FFF2-40B4-BE49-F238E27FC236}">
                <a16:creationId xmlns="" xmlns:a16="http://schemas.microsoft.com/office/drawing/2014/main" id="{269E5BB4-2EFA-41A8-B877-71D918AA0349}"/>
              </a:ext>
            </a:extLst>
          </p:cNvPr>
          <p:cNvSpPr>
            <a:spLocks noChangeArrowheads="1"/>
          </p:cNvSpPr>
          <p:nvPr/>
        </p:nvSpPr>
        <p:spPr bwMode="auto">
          <a:xfrm>
            <a:off x="1535773" y="4718051"/>
            <a:ext cx="281442" cy="357716"/>
          </a:xfrm>
          <a:custGeom>
            <a:avLst/>
            <a:gdLst>
              <a:gd name="T0" fmla="*/ 441 w 486"/>
              <a:gd name="T1" fmla="*/ 132 h 619"/>
              <a:gd name="T2" fmla="*/ 441 w 486"/>
              <a:gd name="T3" fmla="*/ 132 h 619"/>
              <a:gd name="T4" fmla="*/ 323 w 486"/>
              <a:gd name="T5" fmla="*/ 132 h 619"/>
              <a:gd name="T6" fmla="*/ 323 w 486"/>
              <a:gd name="T7" fmla="*/ 88 h 619"/>
              <a:gd name="T8" fmla="*/ 294 w 486"/>
              <a:gd name="T9" fmla="*/ 59 h 619"/>
              <a:gd name="T10" fmla="*/ 118 w 486"/>
              <a:gd name="T11" fmla="*/ 59 h 619"/>
              <a:gd name="T12" fmla="*/ 118 w 486"/>
              <a:gd name="T13" fmla="*/ 29 h 619"/>
              <a:gd name="T14" fmla="*/ 73 w 486"/>
              <a:gd name="T15" fmla="*/ 0 h 619"/>
              <a:gd name="T16" fmla="*/ 29 w 486"/>
              <a:gd name="T17" fmla="*/ 0 h 619"/>
              <a:gd name="T18" fmla="*/ 0 w 486"/>
              <a:gd name="T19" fmla="*/ 29 h 619"/>
              <a:gd name="T20" fmla="*/ 0 w 486"/>
              <a:gd name="T21" fmla="*/ 589 h 619"/>
              <a:gd name="T22" fmla="*/ 29 w 486"/>
              <a:gd name="T23" fmla="*/ 618 h 619"/>
              <a:gd name="T24" fmla="*/ 73 w 486"/>
              <a:gd name="T25" fmla="*/ 618 h 619"/>
              <a:gd name="T26" fmla="*/ 118 w 486"/>
              <a:gd name="T27" fmla="*/ 589 h 619"/>
              <a:gd name="T28" fmla="*/ 118 w 486"/>
              <a:gd name="T29" fmla="*/ 412 h 619"/>
              <a:gd name="T30" fmla="*/ 294 w 486"/>
              <a:gd name="T31" fmla="*/ 412 h 619"/>
              <a:gd name="T32" fmla="*/ 294 w 486"/>
              <a:gd name="T33" fmla="*/ 427 h 619"/>
              <a:gd name="T34" fmla="*/ 323 w 486"/>
              <a:gd name="T35" fmla="*/ 471 h 619"/>
              <a:gd name="T36" fmla="*/ 441 w 486"/>
              <a:gd name="T37" fmla="*/ 471 h 619"/>
              <a:gd name="T38" fmla="*/ 485 w 486"/>
              <a:gd name="T39" fmla="*/ 427 h 619"/>
              <a:gd name="T40" fmla="*/ 485 w 486"/>
              <a:gd name="T41" fmla="*/ 176 h 619"/>
              <a:gd name="T42" fmla="*/ 441 w 486"/>
              <a:gd name="T43" fmla="*/ 132 h 619"/>
              <a:gd name="T44" fmla="*/ 73 w 486"/>
              <a:gd name="T45" fmla="*/ 559 h 619"/>
              <a:gd name="T46" fmla="*/ 73 w 486"/>
              <a:gd name="T47" fmla="*/ 559 h 619"/>
              <a:gd name="T48" fmla="*/ 59 w 486"/>
              <a:gd name="T49" fmla="*/ 589 h 619"/>
              <a:gd name="T50" fmla="*/ 29 w 486"/>
              <a:gd name="T51" fmla="*/ 559 h 619"/>
              <a:gd name="T52" fmla="*/ 29 w 486"/>
              <a:gd name="T53" fmla="*/ 59 h 619"/>
              <a:gd name="T54" fmla="*/ 59 w 486"/>
              <a:gd name="T55" fmla="*/ 29 h 619"/>
              <a:gd name="T56" fmla="*/ 73 w 486"/>
              <a:gd name="T57" fmla="*/ 59 h 619"/>
              <a:gd name="T58" fmla="*/ 73 w 486"/>
              <a:gd name="T59" fmla="*/ 559 h 619"/>
              <a:gd name="T60" fmla="*/ 294 w 486"/>
              <a:gd name="T61" fmla="*/ 353 h 619"/>
              <a:gd name="T62" fmla="*/ 294 w 486"/>
              <a:gd name="T63" fmla="*/ 353 h 619"/>
              <a:gd name="T64" fmla="*/ 265 w 486"/>
              <a:gd name="T65" fmla="*/ 368 h 619"/>
              <a:gd name="T66" fmla="*/ 118 w 486"/>
              <a:gd name="T67" fmla="*/ 368 h 619"/>
              <a:gd name="T68" fmla="*/ 118 w 486"/>
              <a:gd name="T69" fmla="*/ 88 h 619"/>
              <a:gd name="T70" fmla="*/ 265 w 486"/>
              <a:gd name="T71" fmla="*/ 88 h 619"/>
              <a:gd name="T72" fmla="*/ 294 w 486"/>
              <a:gd name="T73" fmla="*/ 118 h 619"/>
              <a:gd name="T74" fmla="*/ 294 w 486"/>
              <a:gd name="T75" fmla="*/ 353 h 619"/>
              <a:gd name="T76" fmla="*/ 441 w 486"/>
              <a:gd name="T77" fmla="*/ 412 h 619"/>
              <a:gd name="T78" fmla="*/ 441 w 486"/>
              <a:gd name="T79" fmla="*/ 412 h 619"/>
              <a:gd name="T80" fmla="*/ 427 w 486"/>
              <a:gd name="T81" fmla="*/ 427 h 619"/>
              <a:gd name="T82" fmla="*/ 323 w 486"/>
              <a:gd name="T83" fmla="*/ 427 h 619"/>
              <a:gd name="T84" fmla="*/ 323 w 486"/>
              <a:gd name="T85" fmla="*/ 176 h 619"/>
              <a:gd name="T86" fmla="*/ 427 w 486"/>
              <a:gd name="T87" fmla="*/ 176 h 619"/>
              <a:gd name="T88" fmla="*/ 441 w 486"/>
              <a:gd name="T89" fmla="*/ 191 h 619"/>
              <a:gd name="T90" fmla="*/ 441 w 486"/>
              <a:gd name="T91" fmla="*/ 412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86" h="619">
                <a:moveTo>
                  <a:pt x="441" y="132"/>
                </a:moveTo>
                <a:lnTo>
                  <a:pt x="441" y="132"/>
                </a:lnTo>
                <a:cubicBezTo>
                  <a:pt x="323" y="132"/>
                  <a:pt x="323" y="132"/>
                  <a:pt x="323" y="132"/>
                </a:cubicBezTo>
                <a:cubicBezTo>
                  <a:pt x="323" y="88"/>
                  <a:pt x="323" y="88"/>
                  <a:pt x="323" y="88"/>
                </a:cubicBezTo>
                <a:cubicBezTo>
                  <a:pt x="323" y="73"/>
                  <a:pt x="309" y="59"/>
                  <a:pt x="294" y="59"/>
                </a:cubicBezTo>
                <a:cubicBezTo>
                  <a:pt x="118" y="59"/>
                  <a:pt x="118" y="59"/>
                  <a:pt x="118" y="59"/>
                </a:cubicBezTo>
                <a:cubicBezTo>
                  <a:pt x="118" y="29"/>
                  <a:pt x="118" y="29"/>
                  <a:pt x="118" y="29"/>
                </a:cubicBezTo>
                <a:cubicBezTo>
                  <a:pt x="118" y="14"/>
                  <a:pt x="88" y="0"/>
                  <a:pt x="73" y="0"/>
                </a:cubicBezTo>
                <a:cubicBezTo>
                  <a:pt x="29" y="0"/>
                  <a:pt x="29" y="0"/>
                  <a:pt x="29" y="0"/>
                </a:cubicBezTo>
                <a:cubicBezTo>
                  <a:pt x="14" y="0"/>
                  <a:pt x="0" y="14"/>
                  <a:pt x="0" y="29"/>
                </a:cubicBezTo>
                <a:cubicBezTo>
                  <a:pt x="0" y="589"/>
                  <a:pt x="0" y="589"/>
                  <a:pt x="0" y="589"/>
                </a:cubicBezTo>
                <a:cubicBezTo>
                  <a:pt x="0" y="603"/>
                  <a:pt x="14" y="618"/>
                  <a:pt x="29" y="618"/>
                </a:cubicBezTo>
                <a:cubicBezTo>
                  <a:pt x="73" y="618"/>
                  <a:pt x="73" y="618"/>
                  <a:pt x="73" y="618"/>
                </a:cubicBezTo>
                <a:cubicBezTo>
                  <a:pt x="88" y="618"/>
                  <a:pt x="118" y="603"/>
                  <a:pt x="118" y="589"/>
                </a:cubicBezTo>
                <a:cubicBezTo>
                  <a:pt x="118" y="412"/>
                  <a:pt x="118" y="412"/>
                  <a:pt x="118" y="412"/>
                </a:cubicBezTo>
                <a:cubicBezTo>
                  <a:pt x="294" y="412"/>
                  <a:pt x="294" y="412"/>
                  <a:pt x="294" y="412"/>
                </a:cubicBezTo>
                <a:cubicBezTo>
                  <a:pt x="294" y="427"/>
                  <a:pt x="294" y="427"/>
                  <a:pt x="294" y="427"/>
                </a:cubicBezTo>
                <a:cubicBezTo>
                  <a:pt x="294" y="441"/>
                  <a:pt x="309" y="471"/>
                  <a:pt x="323" y="471"/>
                </a:cubicBezTo>
                <a:cubicBezTo>
                  <a:pt x="441" y="471"/>
                  <a:pt x="441" y="471"/>
                  <a:pt x="441" y="471"/>
                </a:cubicBezTo>
                <a:cubicBezTo>
                  <a:pt x="471" y="471"/>
                  <a:pt x="485" y="441"/>
                  <a:pt x="485" y="427"/>
                </a:cubicBezTo>
                <a:cubicBezTo>
                  <a:pt x="485" y="176"/>
                  <a:pt x="485" y="176"/>
                  <a:pt x="485" y="176"/>
                </a:cubicBezTo>
                <a:cubicBezTo>
                  <a:pt x="485" y="147"/>
                  <a:pt x="471" y="132"/>
                  <a:pt x="441" y="132"/>
                </a:cubicBezTo>
                <a:close/>
                <a:moveTo>
                  <a:pt x="73" y="559"/>
                </a:moveTo>
                <a:lnTo>
                  <a:pt x="73" y="559"/>
                </a:lnTo>
                <a:cubicBezTo>
                  <a:pt x="73" y="574"/>
                  <a:pt x="59" y="589"/>
                  <a:pt x="59" y="589"/>
                </a:cubicBezTo>
                <a:cubicBezTo>
                  <a:pt x="44" y="589"/>
                  <a:pt x="29" y="574"/>
                  <a:pt x="29" y="559"/>
                </a:cubicBezTo>
                <a:cubicBezTo>
                  <a:pt x="29" y="59"/>
                  <a:pt x="29" y="59"/>
                  <a:pt x="29" y="59"/>
                </a:cubicBezTo>
                <a:cubicBezTo>
                  <a:pt x="29" y="44"/>
                  <a:pt x="44" y="29"/>
                  <a:pt x="59" y="29"/>
                </a:cubicBezTo>
                <a:cubicBezTo>
                  <a:pt x="59" y="29"/>
                  <a:pt x="73" y="44"/>
                  <a:pt x="73" y="59"/>
                </a:cubicBezTo>
                <a:lnTo>
                  <a:pt x="73" y="559"/>
                </a:lnTo>
                <a:close/>
                <a:moveTo>
                  <a:pt x="294" y="353"/>
                </a:moveTo>
                <a:lnTo>
                  <a:pt x="294" y="353"/>
                </a:lnTo>
                <a:cubicBezTo>
                  <a:pt x="294" y="353"/>
                  <a:pt x="280" y="368"/>
                  <a:pt x="265" y="368"/>
                </a:cubicBezTo>
                <a:cubicBezTo>
                  <a:pt x="118" y="368"/>
                  <a:pt x="118" y="368"/>
                  <a:pt x="118" y="368"/>
                </a:cubicBezTo>
                <a:cubicBezTo>
                  <a:pt x="118" y="88"/>
                  <a:pt x="118" y="88"/>
                  <a:pt x="118" y="88"/>
                </a:cubicBezTo>
                <a:cubicBezTo>
                  <a:pt x="265" y="88"/>
                  <a:pt x="265" y="88"/>
                  <a:pt x="265" y="88"/>
                </a:cubicBezTo>
                <a:cubicBezTo>
                  <a:pt x="280" y="88"/>
                  <a:pt x="294" y="103"/>
                  <a:pt x="294" y="118"/>
                </a:cubicBezTo>
                <a:lnTo>
                  <a:pt x="294" y="353"/>
                </a:lnTo>
                <a:close/>
                <a:moveTo>
                  <a:pt x="441" y="412"/>
                </a:moveTo>
                <a:lnTo>
                  <a:pt x="441" y="412"/>
                </a:lnTo>
                <a:cubicBezTo>
                  <a:pt x="441" y="412"/>
                  <a:pt x="441" y="427"/>
                  <a:pt x="427" y="427"/>
                </a:cubicBezTo>
                <a:cubicBezTo>
                  <a:pt x="323" y="427"/>
                  <a:pt x="323" y="427"/>
                  <a:pt x="323" y="427"/>
                </a:cubicBezTo>
                <a:cubicBezTo>
                  <a:pt x="323" y="176"/>
                  <a:pt x="323" y="176"/>
                  <a:pt x="323" y="176"/>
                </a:cubicBezTo>
                <a:cubicBezTo>
                  <a:pt x="427" y="176"/>
                  <a:pt x="427" y="176"/>
                  <a:pt x="427" y="176"/>
                </a:cubicBezTo>
                <a:cubicBezTo>
                  <a:pt x="441" y="176"/>
                  <a:pt x="441" y="176"/>
                  <a:pt x="441" y="191"/>
                </a:cubicBezTo>
                <a:lnTo>
                  <a:pt x="441" y="412"/>
                </a:ln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101" name="Freeform 100">
            <a:extLst>
              <a:ext uri="{FF2B5EF4-FFF2-40B4-BE49-F238E27FC236}">
                <a16:creationId xmlns="" xmlns:a16="http://schemas.microsoft.com/office/drawing/2014/main" id="{49F5CAA2-B6B8-4EF7-9B04-E4F07E93BA5B}"/>
              </a:ext>
            </a:extLst>
          </p:cNvPr>
          <p:cNvSpPr>
            <a:spLocks noChangeArrowheads="1"/>
          </p:cNvSpPr>
          <p:nvPr/>
        </p:nvSpPr>
        <p:spPr bwMode="auto">
          <a:xfrm>
            <a:off x="909402" y="4711700"/>
            <a:ext cx="357623" cy="355601"/>
          </a:xfrm>
          <a:custGeom>
            <a:avLst/>
            <a:gdLst>
              <a:gd name="T0" fmla="*/ 148 w 620"/>
              <a:gd name="T1" fmla="*/ 559 h 619"/>
              <a:gd name="T2" fmla="*/ 148 w 620"/>
              <a:gd name="T3" fmla="*/ 559 h 619"/>
              <a:gd name="T4" fmla="*/ 89 w 620"/>
              <a:gd name="T5" fmla="*/ 559 h 619"/>
              <a:gd name="T6" fmla="*/ 59 w 620"/>
              <a:gd name="T7" fmla="*/ 545 h 619"/>
              <a:gd name="T8" fmla="*/ 59 w 620"/>
              <a:gd name="T9" fmla="*/ 486 h 619"/>
              <a:gd name="T10" fmla="*/ 251 w 620"/>
              <a:gd name="T11" fmla="*/ 295 h 619"/>
              <a:gd name="T12" fmla="*/ 162 w 620"/>
              <a:gd name="T13" fmla="*/ 309 h 619"/>
              <a:gd name="T14" fmla="*/ 30 w 620"/>
              <a:gd name="T15" fmla="*/ 456 h 619"/>
              <a:gd name="T16" fmla="*/ 30 w 620"/>
              <a:gd name="T17" fmla="*/ 559 h 619"/>
              <a:gd name="T18" fmla="*/ 59 w 620"/>
              <a:gd name="T19" fmla="*/ 589 h 619"/>
              <a:gd name="T20" fmla="*/ 162 w 620"/>
              <a:gd name="T21" fmla="*/ 589 h 619"/>
              <a:gd name="T22" fmla="*/ 310 w 620"/>
              <a:gd name="T23" fmla="*/ 456 h 619"/>
              <a:gd name="T24" fmla="*/ 324 w 620"/>
              <a:gd name="T25" fmla="*/ 383 h 619"/>
              <a:gd name="T26" fmla="*/ 148 w 620"/>
              <a:gd name="T27" fmla="*/ 559 h 619"/>
              <a:gd name="T28" fmla="*/ 589 w 620"/>
              <a:gd name="T29" fmla="*/ 59 h 619"/>
              <a:gd name="T30" fmla="*/ 589 w 620"/>
              <a:gd name="T31" fmla="*/ 59 h 619"/>
              <a:gd name="T32" fmla="*/ 560 w 620"/>
              <a:gd name="T33" fmla="*/ 29 h 619"/>
              <a:gd name="T34" fmla="*/ 457 w 620"/>
              <a:gd name="T35" fmla="*/ 29 h 619"/>
              <a:gd name="T36" fmla="*/ 310 w 620"/>
              <a:gd name="T37" fmla="*/ 177 h 619"/>
              <a:gd name="T38" fmla="*/ 295 w 620"/>
              <a:gd name="T39" fmla="*/ 250 h 619"/>
              <a:gd name="T40" fmla="*/ 471 w 620"/>
              <a:gd name="T41" fmla="*/ 59 h 619"/>
              <a:gd name="T42" fmla="*/ 530 w 620"/>
              <a:gd name="T43" fmla="*/ 59 h 619"/>
              <a:gd name="T44" fmla="*/ 560 w 620"/>
              <a:gd name="T45" fmla="*/ 88 h 619"/>
              <a:gd name="T46" fmla="*/ 560 w 620"/>
              <a:gd name="T47" fmla="*/ 147 h 619"/>
              <a:gd name="T48" fmla="*/ 369 w 620"/>
              <a:gd name="T49" fmla="*/ 338 h 619"/>
              <a:gd name="T50" fmla="*/ 457 w 620"/>
              <a:gd name="T51" fmla="*/ 309 h 619"/>
              <a:gd name="T52" fmla="*/ 589 w 620"/>
              <a:gd name="T53" fmla="*/ 177 h 619"/>
              <a:gd name="T54" fmla="*/ 589 w 620"/>
              <a:gd name="T55" fmla="*/ 59 h 619"/>
              <a:gd name="T56" fmla="*/ 369 w 620"/>
              <a:gd name="T57" fmla="*/ 250 h 619"/>
              <a:gd name="T58" fmla="*/ 369 w 620"/>
              <a:gd name="T59" fmla="*/ 250 h 619"/>
              <a:gd name="T60" fmla="*/ 339 w 620"/>
              <a:gd name="T61" fmla="*/ 250 h 619"/>
              <a:gd name="T62" fmla="*/ 251 w 620"/>
              <a:gd name="T63" fmla="*/ 354 h 619"/>
              <a:gd name="T64" fmla="*/ 251 w 620"/>
              <a:gd name="T65" fmla="*/ 383 h 619"/>
              <a:gd name="T66" fmla="*/ 280 w 620"/>
              <a:gd name="T67" fmla="*/ 383 h 619"/>
              <a:gd name="T68" fmla="*/ 369 w 620"/>
              <a:gd name="T69" fmla="*/ 280 h 619"/>
              <a:gd name="T70" fmla="*/ 369 w 620"/>
              <a:gd name="T71" fmla="*/ 250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20" h="619">
                <a:moveTo>
                  <a:pt x="148" y="559"/>
                </a:moveTo>
                <a:lnTo>
                  <a:pt x="148" y="559"/>
                </a:lnTo>
                <a:cubicBezTo>
                  <a:pt x="118" y="589"/>
                  <a:pt x="103" y="589"/>
                  <a:pt x="89" y="559"/>
                </a:cubicBezTo>
                <a:cubicBezTo>
                  <a:pt x="59" y="545"/>
                  <a:pt x="59" y="545"/>
                  <a:pt x="59" y="545"/>
                </a:cubicBezTo>
                <a:cubicBezTo>
                  <a:pt x="44" y="530"/>
                  <a:pt x="44" y="500"/>
                  <a:pt x="59" y="486"/>
                </a:cubicBezTo>
                <a:cubicBezTo>
                  <a:pt x="251" y="295"/>
                  <a:pt x="251" y="295"/>
                  <a:pt x="251" y="295"/>
                </a:cubicBezTo>
                <a:cubicBezTo>
                  <a:pt x="221" y="280"/>
                  <a:pt x="192" y="295"/>
                  <a:pt x="162" y="309"/>
                </a:cubicBezTo>
                <a:cubicBezTo>
                  <a:pt x="30" y="456"/>
                  <a:pt x="30" y="456"/>
                  <a:pt x="30" y="456"/>
                </a:cubicBezTo>
                <a:cubicBezTo>
                  <a:pt x="0" y="486"/>
                  <a:pt x="0" y="530"/>
                  <a:pt x="30" y="559"/>
                </a:cubicBezTo>
                <a:cubicBezTo>
                  <a:pt x="59" y="589"/>
                  <a:pt x="59" y="589"/>
                  <a:pt x="59" y="589"/>
                </a:cubicBezTo>
                <a:cubicBezTo>
                  <a:pt x="89" y="618"/>
                  <a:pt x="133" y="618"/>
                  <a:pt x="162" y="589"/>
                </a:cubicBezTo>
                <a:cubicBezTo>
                  <a:pt x="310" y="456"/>
                  <a:pt x="310" y="456"/>
                  <a:pt x="310" y="456"/>
                </a:cubicBezTo>
                <a:cubicBezTo>
                  <a:pt x="324" y="427"/>
                  <a:pt x="339" y="397"/>
                  <a:pt x="324" y="383"/>
                </a:cubicBezTo>
                <a:lnTo>
                  <a:pt x="148" y="559"/>
                </a:lnTo>
                <a:close/>
                <a:moveTo>
                  <a:pt x="589" y="59"/>
                </a:moveTo>
                <a:lnTo>
                  <a:pt x="589" y="59"/>
                </a:lnTo>
                <a:cubicBezTo>
                  <a:pt x="560" y="29"/>
                  <a:pt x="560" y="29"/>
                  <a:pt x="560" y="29"/>
                </a:cubicBezTo>
                <a:cubicBezTo>
                  <a:pt x="530" y="0"/>
                  <a:pt x="486" y="0"/>
                  <a:pt x="457" y="29"/>
                </a:cubicBezTo>
                <a:cubicBezTo>
                  <a:pt x="310" y="177"/>
                  <a:pt x="310" y="177"/>
                  <a:pt x="310" y="177"/>
                </a:cubicBezTo>
                <a:cubicBezTo>
                  <a:pt x="295" y="191"/>
                  <a:pt x="280" y="221"/>
                  <a:pt x="295" y="250"/>
                </a:cubicBezTo>
                <a:cubicBezTo>
                  <a:pt x="471" y="59"/>
                  <a:pt x="471" y="59"/>
                  <a:pt x="471" y="59"/>
                </a:cubicBezTo>
                <a:cubicBezTo>
                  <a:pt x="486" y="44"/>
                  <a:pt x="516" y="44"/>
                  <a:pt x="530" y="59"/>
                </a:cubicBezTo>
                <a:cubicBezTo>
                  <a:pt x="560" y="88"/>
                  <a:pt x="560" y="88"/>
                  <a:pt x="560" y="88"/>
                </a:cubicBezTo>
                <a:cubicBezTo>
                  <a:pt x="574" y="103"/>
                  <a:pt x="574" y="133"/>
                  <a:pt x="560" y="147"/>
                </a:cubicBezTo>
                <a:cubicBezTo>
                  <a:pt x="369" y="338"/>
                  <a:pt x="369" y="338"/>
                  <a:pt x="369" y="338"/>
                </a:cubicBezTo>
                <a:cubicBezTo>
                  <a:pt x="398" y="338"/>
                  <a:pt x="427" y="338"/>
                  <a:pt x="457" y="309"/>
                </a:cubicBezTo>
                <a:cubicBezTo>
                  <a:pt x="589" y="177"/>
                  <a:pt x="589" y="177"/>
                  <a:pt x="589" y="177"/>
                </a:cubicBezTo>
                <a:cubicBezTo>
                  <a:pt x="619" y="147"/>
                  <a:pt x="619" y="88"/>
                  <a:pt x="589" y="59"/>
                </a:cubicBezTo>
                <a:close/>
                <a:moveTo>
                  <a:pt x="369" y="250"/>
                </a:moveTo>
                <a:lnTo>
                  <a:pt x="369" y="250"/>
                </a:lnTo>
                <a:cubicBezTo>
                  <a:pt x="369" y="250"/>
                  <a:pt x="353" y="250"/>
                  <a:pt x="339" y="250"/>
                </a:cubicBezTo>
                <a:cubicBezTo>
                  <a:pt x="251" y="354"/>
                  <a:pt x="251" y="354"/>
                  <a:pt x="251" y="354"/>
                </a:cubicBezTo>
                <a:cubicBezTo>
                  <a:pt x="236" y="354"/>
                  <a:pt x="236" y="368"/>
                  <a:pt x="251" y="383"/>
                </a:cubicBezTo>
                <a:cubicBezTo>
                  <a:pt x="251" y="383"/>
                  <a:pt x="265" y="383"/>
                  <a:pt x="280" y="383"/>
                </a:cubicBezTo>
                <a:cubicBezTo>
                  <a:pt x="369" y="280"/>
                  <a:pt x="369" y="280"/>
                  <a:pt x="369" y="280"/>
                </a:cubicBezTo>
                <a:cubicBezTo>
                  <a:pt x="383" y="265"/>
                  <a:pt x="383" y="265"/>
                  <a:pt x="369" y="250"/>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102" name="Freeform 101">
            <a:extLst>
              <a:ext uri="{FF2B5EF4-FFF2-40B4-BE49-F238E27FC236}">
                <a16:creationId xmlns="" xmlns:a16="http://schemas.microsoft.com/office/drawing/2014/main" id="{6D6A1C7C-7806-4B9D-8C44-57BC510E1D05}"/>
              </a:ext>
            </a:extLst>
          </p:cNvPr>
          <p:cNvSpPr>
            <a:spLocks noChangeArrowheads="1"/>
          </p:cNvSpPr>
          <p:nvPr/>
        </p:nvSpPr>
        <p:spPr bwMode="auto">
          <a:xfrm>
            <a:off x="323237" y="4754034"/>
            <a:ext cx="340696" cy="289984"/>
          </a:xfrm>
          <a:custGeom>
            <a:avLst/>
            <a:gdLst>
              <a:gd name="T0" fmla="*/ 382 w 589"/>
              <a:gd name="T1" fmla="*/ 353 h 501"/>
              <a:gd name="T2" fmla="*/ 382 w 589"/>
              <a:gd name="T3" fmla="*/ 353 h 501"/>
              <a:gd name="T4" fmla="*/ 309 w 589"/>
              <a:gd name="T5" fmla="*/ 426 h 501"/>
              <a:gd name="T6" fmla="*/ 309 w 589"/>
              <a:gd name="T7" fmla="*/ 147 h 501"/>
              <a:gd name="T8" fmla="*/ 294 w 589"/>
              <a:gd name="T9" fmla="*/ 132 h 501"/>
              <a:gd name="T10" fmla="*/ 279 w 589"/>
              <a:gd name="T11" fmla="*/ 147 h 501"/>
              <a:gd name="T12" fmla="*/ 279 w 589"/>
              <a:gd name="T13" fmla="*/ 426 h 501"/>
              <a:gd name="T14" fmla="*/ 206 w 589"/>
              <a:gd name="T15" fmla="*/ 353 h 501"/>
              <a:gd name="T16" fmla="*/ 176 w 589"/>
              <a:gd name="T17" fmla="*/ 353 h 501"/>
              <a:gd name="T18" fmla="*/ 176 w 589"/>
              <a:gd name="T19" fmla="*/ 382 h 501"/>
              <a:gd name="T20" fmla="*/ 279 w 589"/>
              <a:gd name="T21" fmla="*/ 500 h 501"/>
              <a:gd name="T22" fmla="*/ 294 w 589"/>
              <a:gd name="T23" fmla="*/ 500 h 501"/>
              <a:gd name="T24" fmla="*/ 309 w 589"/>
              <a:gd name="T25" fmla="*/ 500 h 501"/>
              <a:gd name="T26" fmla="*/ 412 w 589"/>
              <a:gd name="T27" fmla="*/ 382 h 501"/>
              <a:gd name="T28" fmla="*/ 412 w 589"/>
              <a:gd name="T29" fmla="*/ 353 h 501"/>
              <a:gd name="T30" fmla="*/ 382 w 589"/>
              <a:gd name="T31" fmla="*/ 353 h 501"/>
              <a:gd name="T32" fmla="*/ 574 w 589"/>
              <a:gd name="T33" fmla="*/ 0 h 501"/>
              <a:gd name="T34" fmla="*/ 574 w 589"/>
              <a:gd name="T35" fmla="*/ 0 h 501"/>
              <a:gd name="T36" fmla="*/ 14 w 589"/>
              <a:gd name="T37" fmla="*/ 0 h 501"/>
              <a:gd name="T38" fmla="*/ 0 w 589"/>
              <a:gd name="T39" fmla="*/ 14 h 501"/>
              <a:gd name="T40" fmla="*/ 0 w 589"/>
              <a:gd name="T41" fmla="*/ 176 h 501"/>
              <a:gd name="T42" fmla="*/ 14 w 589"/>
              <a:gd name="T43" fmla="*/ 191 h 501"/>
              <a:gd name="T44" fmla="*/ 44 w 589"/>
              <a:gd name="T45" fmla="*/ 176 h 501"/>
              <a:gd name="T46" fmla="*/ 44 w 589"/>
              <a:gd name="T47" fmla="*/ 29 h 501"/>
              <a:gd name="T48" fmla="*/ 544 w 589"/>
              <a:gd name="T49" fmla="*/ 29 h 501"/>
              <a:gd name="T50" fmla="*/ 544 w 589"/>
              <a:gd name="T51" fmla="*/ 176 h 501"/>
              <a:gd name="T52" fmla="*/ 574 w 589"/>
              <a:gd name="T53" fmla="*/ 191 h 501"/>
              <a:gd name="T54" fmla="*/ 588 w 589"/>
              <a:gd name="T55" fmla="*/ 176 h 501"/>
              <a:gd name="T56" fmla="*/ 588 w 589"/>
              <a:gd name="T57" fmla="*/ 14 h 501"/>
              <a:gd name="T58" fmla="*/ 574 w 589"/>
              <a:gd name="T59" fmla="*/ 0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89" h="501">
                <a:moveTo>
                  <a:pt x="382" y="353"/>
                </a:moveTo>
                <a:lnTo>
                  <a:pt x="382" y="353"/>
                </a:lnTo>
                <a:cubicBezTo>
                  <a:pt x="309" y="426"/>
                  <a:pt x="309" y="426"/>
                  <a:pt x="309" y="426"/>
                </a:cubicBezTo>
                <a:cubicBezTo>
                  <a:pt x="309" y="147"/>
                  <a:pt x="309" y="147"/>
                  <a:pt x="309" y="147"/>
                </a:cubicBezTo>
                <a:cubicBezTo>
                  <a:pt x="309" y="147"/>
                  <a:pt x="309" y="132"/>
                  <a:pt x="294" y="132"/>
                </a:cubicBezTo>
                <a:cubicBezTo>
                  <a:pt x="279" y="132"/>
                  <a:pt x="279" y="147"/>
                  <a:pt x="279" y="147"/>
                </a:cubicBezTo>
                <a:cubicBezTo>
                  <a:pt x="279" y="426"/>
                  <a:pt x="279" y="426"/>
                  <a:pt x="279" y="426"/>
                </a:cubicBezTo>
                <a:cubicBezTo>
                  <a:pt x="206" y="353"/>
                  <a:pt x="206" y="353"/>
                  <a:pt x="206" y="353"/>
                </a:cubicBezTo>
                <a:cubicBezTo>
                  <a:pt x="206" y="353"/>
                  <a:pt x="191" y="353"/>
                  <a:pt x="176" y="353"/>
                </a:cubicBezTo>
                <a:cubicBezTo>
                  <a:pt x="176" y="368"/>
                  <a:pt x="176" y="368"/>
                  <a:pt x="176" y="382"/>
                </a:cubicBezTo>
                <a:cubicBezTo>
                  <a:pt x="279" y="500"/>
                  <a:pt x="279" y="500"/>
                  <a:pt x="279" y="500"/>
                </a:cubicBezTo>
                <a:lnTo>
                  <a:pt x="294" y="500"/>
                </a:lnTo>
                <a:lnTo>
                  <a:pt x="309" y="500"/>
                </a:lnTo>
                <a:cubicBezTo>
                  <a:pt x="412" y="382"/>
                  <a:pt x="412" y="382"/>
                  <a:pt x="412" y="382"/>
                </a:cubicBezTo>
                <a:cubicBezTo>
                  <a:pt x="412" y="368"/>
                  <a:pt x="412" y="368"/>
                  <a:pt x="412" y="353"/>
                </a:cubicBezTo>
                <a:cubicBezTo>
                  <a:pt x="397" y="353"/>
                  <a:pt x="382" y="353"/>
                  <a:pt x="382" y="353"/>
                </a:cubicBezTo>
                <a:close/>
                <a:moveTo>
                  <a:pt x="574" y="0"/>
                </a:moveTo>
                <a:lnTo>
                  <a:pt x="574" y="0"/>
                </a:lnTo>
                <a:cubicBezTo>
                  <a:pt x="14" y="0"/>
                  <a:pt x="14" y="0"/>
                  <a:pt x="14" y="0"/>
                </a:cubicBezTo>
                <a:cubicBezTo>
                  <a:pt x="14" y="0"/>
                  <a:pt x="0" y="0"/>
                  <a:pt x="0" y="14"/>
                </a:cubicBezTo>
                <a:cubicBezTo>
                  <a:pt x="0" y="176"/>
                  <a:pt x="0" y="176"/>
                  <a:pt x="0" y="176"/>
                </a:cubicBezTo>
                <a:lnTo>
                  <a:pt x="14" y="191"/>
                </a:lnTo>
                <a:cubicBezTo>
                  <a:pt x="29" y="191"/>
                  <a:pt x="44" y="176"/>
                  <a:pt x="44" y="176"/>
                </a:cubicBezTo>
                <a:cubicBezTo>
                  <a:pt x="44" y="29"/>
                  <a:pt x="44" y="29"/>
                  <a:pt x="44" y="29"/>
                </a:cubicBezTo>
                <a:cubicBezTo>
                  <a:pt x="544" y="29"/>
                  <a:pt x="544" y="29"/>
                  <a:pt x="544" y="29"/>
                </a:cubicBezTo>
                <a:cubicBezTo>
                  <a:pt x="544" y="176"/>
                  <a:pt x="544" y="176"/>
                  <a:pt x="544" y="176"/>
                </a:cubicBezTo>
                <a:cubicBezTo>
                  <a:pt x="544" y="176"/>
                  <a:pt x="559" y="191"/>
                  <a:pt x="574" y="191"/>
                </a:cubicBezTo>
                <a:lnTo>
                  <a:pt x="588" y="176"/>
                </a:lnTo>
                <a:cubicBezTo>
                  <a:pt x="588" y="14"/>
                  <a:pt x="588" y="14"/>
                  <a:pt x="588" y="14"/>
                </a:cubicBezTo>
                <a:cubicBezTo>
                  <a:pt x="588" y="0"/>
                  <a:pt x="574" y="0"/>
                  <a:pt x="574" y="0"/>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103" name="Freeform 102">
            <a:extLst>
              <a:ext uri="{FF2B5EF4-FFF2-40B4-BE49-F238E27FC236}">
                <a16:creationId xmlns="" xmlns:a16="http://schemas.microsoft.com/office/drawing/2014/main" id="{EA3A4F7D-8B8E-437A-97A4-C954336626AA}"/>
              </a:ext>
            </a:extLst>
          </p:cNvPr>
          <p:cNvSpPr>
            <a:spLocks noChangeArrowheads="1"/>
          </p:cNvSpPr>
          <p:nvPr/>
        </p:nvSpPr>
        <p:spPr bwMode="auto">
          <a:xfrm>
            <a:off x="5619874" y="4159252"/>
            <a:ext cx="340695" cy="296334"/>
          </a:xfrm>
          <a:custGeom>
            <a:avLst/>
            <a:gdLst>
              <a:gd name="T0" fmla="*/ 574 w 589"/>
              <a:gd name="T1" fmla="*/ 324 h 516"/>
              <a:gd name="T2" fmla="*/ 574 w 589"/>
              <a:gd name="T3" fmla="*/ 324 h 516"/>
              <a:gd name="T4" fmla="*/ 544 w 589"/>
              <a:gd name="T5" fmla="*/ 339 h 516"/>
              <a:gd name="T6" fmla="*/ 544 w 589"/>
              <a:gd name="T7" fmla="*/ 471 h 516"/>
              <a:gd name="T8" fmla="*/ 44 w 589"/>
              <a:gd name="T9" fmla="*/ 471 h 516"/>
              <a:gd name="T10" fmla="*/ 44 w 589"/>
              <a:gd name="T11" fmla="*/ 339 h 516"/>
              <a:gd name="T12" fmla="*/ 14 w 589"/>
              <a:gd name="T13" fmla="*/ 324 h 516"/>
              <a:gd name="T14" fmla="*/ 0 w 589"/>
              <a:gd name="T15" fmla="*/ 339 h 516"/>
              <a:gd name="T16" fmla="*/ 0 w 589"/>
              <a:gd name="T17" fmla="*/ 501 h 516"/>
              <a:gd name="T18" fmla="*/ 14 w 589"/>
              <a:gd name="T19" fmla="*/ 515 h 516"/>
              <a:gd name="T20" fmla="*/ 574 w 589"/>
              <a:gd name="T21" fmla="*/ 515 h 516"/>
              <a:gd name="T22" fmla="*/ 588 w 589"/>
              <a:gd name="T23" fmla="*/ 501 h 516"/>
              <a:gd name="T24" fmla="*/ 588 w 589"/>
              <a:gd name="T25" fmla="*/ 339 h 516"/>
              <a:gd name="T26" fmla="*/ 574 w 589"/>
              <a:gd name="T27" fmla="*/ 324 h 516"/>
              <a:gd name="T28" fmla="*/ 206 w 589"/>
              <a:gd name="T29" fmla="*/ 162 h 516"/>
              <a:gd name="T30" fmla="*/ 206 w 589"/>
              <a:gd name="T31" fmla="*/ 162 h 516"/>
              <a:gd name="T32" fmla="*/ 279 w 589"/>
              <a:gd name="T33" fmla="*/ 74 h 516"/>
              <a:gd name="T34" fmla="*/ 279 w 589"/>
              <a:gd name="T35" fmla="*/ 353 h 516"/>
              <a:gd name="T36" fmla="*/ 294 w 589"/>
              <a:gd name="T37" fmla="*/ 383 h 516"/>
              <a:gd name="T38" fmla="*/ 309 w 589"/>
              <a:gd name="T39" fmla="*/ 353 h 516"/>
              <a:gd name="T40" fmla="*/ 309 w 589"/>
              <a:gd name="T41" fmla="*/ 74 h 516"/>
              <a:gd name="T42" fmla="*/ 383 w 589"/>
              <a:gd name="T43" fmla="*/ 162 h 516"/>
              <a:gd name="T44" fmla="*/ 412 w 589"/>
              <a:gd name="T45" fmla="*/ 162 h 516"/>
              <a:gd name="T46" fmla="*/ 412 w 589"/>
              <a:gd name="T47" fmla="*/ 133 h 516"/>
              <a:gd name="T48" fmla="*/ 309 w 589"/>
              <a:gd name="T49" fmla="*/ 15 h 516"/>
              <a:gd name="T50" fmla="*/ 294 w 589"/>
              <a:gd name="T51" fmla="*/ 0 h 516"/>
              <a:gd name="T52" fmla="*/ 279 w 589"/>
              <a:gd name="T53" fmla="*/ 15 h 516"/>
              <a:gd name="T54" fmla="*/ 176 w 589"/>
              <a:gd name="T55" fmla="*/ 133 h 516"/>
              <a:gd name="T56" fmla="*/ 176 w 589"/>
              <a:gd name="T57" fmla="*/ 162 h 516"/>
              <a:gd name="T58" fmla="*/ 206 w 589"/>
              <a:gd name="T59" fmla="*/ 162 h 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89" h="516">
                <a:moveTo>
                  <a:pt x="574" y="324"/>
                </a:moveTo>
                <a:lnTo>
                  <a:pt x="574" y="324"/>
                </a:lnTo>
                <a:cubicBezTo>
                  <a:pt x="559" y="324"/>
                  <a:pt x="544" y="324"/>
                  <a:pt x="544" y="339"/>
                </a:cubicBezTo>
                <a:cubicBezTo>
                  <a:pt x="544" y="471"/>
                  <a:pt x="544" y="471"/>
                  <a:pt x="544" y="471"/>
                </a:cubicBezTo>
                <a:cubicBezTo>
                  <a:pt x="44" y="471"/>
                  <a:pt x="44" y="471"/>
                  <a:pt x="44" y="471"/>
                </a:cubicBezTo>
                <a:cubicBezTo>
                  <a:pt x="44" y="339"/>
                  <a:pt x="44" y="339"/>
                  <a:pt x="44" y="339"/>
                </a:cubicBezTo>
                <a:cubicBezTo>
                  <a:pt x="44" y="324"/>
                  <a:pt x="29" y="324"/>
                  <a:pt x="14" y="324"/>
                </a:cubicBezTo>
                <a:cubicBezTo>
                  <a:pt x="14" y="324"/>
                  <a:pt x="0" y="324"/>
                  <a:pt x="0" y="339"/>
                </a:cubicBezTo>
                <a:cubicBezTo>
                  <a:pt x="0" y="501"/>
                  <a:pt x="0" y="501"/>
                  <a:pt x="0" y="501"/>
                </a:cubicBezTo>
                <a:lnTo>
                  <a:pt x="14" y="515"/>
                </a:lnTo>
                <a:cubicBezTo>
                  <a:pt x="574" y="515"/>
                  <a:pt x="574" y="515"/>
                  <a:pt x="574" y="515"/>
                </a:cubicBezTo>
                <a:lnTo>
                  <a:pt x="588" y="501"/>
                </a:lnTo>
                <a:cubicBezTo>
                  <a:pt x="588" y="339"/>
                  <a:pt x="588" y="339"/>
                  <a:pt x="588" y="339"/>
                </a:cubicBezTo>
                <a:cubicBezTo>
                  <a:pt x="588" y="324"/>
                  <a:pt x="574" y="324"/>
                  <a:pt x="574" y="324"/>
                </a:cubicBezTo>
                <a:close/>
                <a:moveTo>
                  <a:pt x="206" y="162"/>
                </a:moveTo>
                <a:lnTo>
                  <a:pt x="206" y="162"/>
                </a:lnTo>
                <a:cubicBezTo>
                  <a:pt x="279" y="74"/>
                  <a:pt x="279" y="74"/>
                  <a:pt x="279" y="74"/>
                </a:cubicBezTo>
                <a:cubicBezTo>
                  <a:pt x="279" y="353"/>
                  <a:pt x="279" y="353"/>
                  <a:pt x="279" y="353"/>
                </a:cubicBezTo>
                <a:cubicBezTo>
                  <a:pt x="279" y="368"/>
                  <a:pt x="279" y="383"/>
                  <a:pt x="294" y="383"/>
                </a:cubicBezTo>
                <a:cubicBezTo>
                  <a:pt x="309" y="383"/>
                  <a:pt x="309" y="368"/>
                  <a:pt x="309" y="353"/>
                </a:cubicBezTo>
                <a:cubicBezTo>
                  <a:pt x="309" y="74"/>
                  <a:pt x="309" y="74"/>
                  <a:pt x="309" y="74"/>
                </a:cubicBezTo>
                <a:cubicBezTo>
                  <a:pt x="383" y="162"/>
                  <a:pt x="383" y="162"/>
                  <a:pt x="383" y="162"/>
                </a:cubicBezTo>
                <a:cubicBezTo>
                  <a:pt x="383" y="162"/>
                  <a:pt x="397" y="162"/>
                  <a:pt x="412" y="162"/>
                </a:cubicBezTo>
                <a:cubicBezTo>
                  <a:pt x="412" y="147"/>
                  <a:pt x="412" y="133"/>
                  <a:pt x="412" y="133"/>
                </a:cubicBezTo>
                <a:cubicBezTo>
                  <a:pt x="309" y="15"/>
                  <a:pt x="309" y="15"/>
                  <a:pt x="309" y="15"/>
                </a:cubicBezTo>
                <a:cubicBezTo>
                  <a:pt x="309" y="0"/>
                  <a:pt x="294" y="0"/>
                  <a:pt x="294" y="0"/>
                </a:cubicBezTo>
                <a:cubicBezTo>
                  <a:pt x="294" y="0"/>
                  <a:pt x="279" y="0"/>
                  <a:pt x="279" y="15"/>
                </a:cubicBezTo>
                <a:cubicBezTo>
                  <a:pt x="176" y="133"/>
                  <a:pt x="176" y="133"/>
                  <a:pt x="176" y="133"/>
                </a:cubicBezTo>
                <a:cubicBezTo>
                  <a:pt x="176" y="133"/>
                  <a:pt x="176" y="147"/>
                  <a:pt x="176" y="162"/>
                </a:cubicBezTo>
                <a:cubicBezTo>
                  <a:pt x="191" y="162"/>
                  <a:pt x="206" y="162"/>
                  <a:pt x="206" y="162"/>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104" name="Freeform 103">
            <a:extLst>
              <a:ext uri="{FF2B5EF4-FFF2-40B4-BE49-F238E27FC236}">
                <a16:creationId xmlns="" xmlns:a16="http://schemas.microsoft.com/office/drawing/2014/main" id="{A9F2F30E-5BE1-4630-ADC3-0C13E75DB003}"/>
              </a:ext>
            </a:extLst>
          </p:cNvPr>
          <p:cNvSpPr>
            <a:spLocks noChangeArrowheads="1"/>
          </p:cNvSpPr>
          <p:nvPr/>
        </p:nvSpPr>
        <p:spPr bwMode="auto">
          <a:xfrm>
            <a:off x="5016781" y="4140200"/>
            <a:ext cx="366089" cy="340784"/>
          </a:xfrm>
          <a:custGeom>
            <a:avLst/>
            <a:gdLst>
              <a:gd name="T0" fmla="*/ 560 w 634"/>
              <a:gd name="T1" fmla="*/ 0 h 590"/>
              <a:gd name="T2" fmla="*/ 560 w 634"/>
              <a:gd name="T3" fmla="*/ 0 h 590"/>
              <a:gd name="T4" fmla="*/ 89 w 634"/>
              <a:gd name="T5" fmla="*/ 0 h 590"/>
              <a:gd name="T6" fmla="*/ 0 w 634"/>
              <a:gd name="T7" fmla="*/ 73 h 590"/>
              <a:gd name="T8" fmla="*/ 0 w 634"/>
              <a:gd name="T9" fmla="*/ 500 h 590"/>
              <a:gd name="T10" fmla="*/ 89 w 634"/>
              <a:gd name="T11" fmla="*/ 589 h 590"/>
              <a:gd name="T12" fmla="*/ 560 w 634"/>
              <a:gd name="T13" fmla="*/ 589 h 590"/>
              <a:gd name="T14" fmla="*/ 633 w 634"/>
              <a:gd name="T15" fmla="*/ 500 h 590"/>
              <a:gd name="T16" fmla="*/ 633 w 634"/>
              <a:gd name="T17" fmla="*/ 73 h 590"/>
              <a:gd name="T18" fmla="*/ 560 w 634"/>
              <a:gd name="T19" fmla="*/ 0 h 590"/>
              <a:gd name="T20" fmla="*/ 118 w 634"/>
              <a:gd name="T21" fmla="*/ 544 h 590"/>
              <a:gd name="T22" fmla="*/ 118 w 634"/>
              <a:gd name="T23" fmla="*/ 544 h 590"/>
              <a:gd name="T24" fmla="*/ 89 w 634"/>
              <a:gd name="T25" fmla="*/ 544 h 590"/>
              <a:gd name="T26" fmla="*/ 45 w 634"/>
              <a:gd name="T27" fmla="*/ 500 h 590"/>
              <a:gd name="T28" fmla="*/ 45 w 634"/>
              <a:gd name="T29" fmla="*/ 73 h 590"/>
              <a:gd name="T30" fmla="*/ 89 w 634"/>
              <a:gd name="T31" fmla="*/ 29 h 590"/>
              <a:gd name="T32" fmla="*/ 118 w 634"/>
              <a:gd name="T33" fmla="*/ 29 h 590"/>
              <a:gd name="T34" fmla="*/ 118 w 634"/>
              <a:gd name="T35" fmla="*/ 544 h 590"/>
              <a:gd name="T36" fmla="*/ 589 w 634"/>
              <a:gd name="T37" fmla="*/ 500 h 590"/>
              <a:gd name="T38" fmla="*/ 589 w 634"/>
              <a:gd name="T39" fmla="*/ 500 h 590"/>
              <a:gd name="T40" fmla="*/ 560 w 634"/>
              <a:gd name="T41" fmla="*/ 544 h 590"/>
              <a:gd name="T42" fmla="*/ 162 w 634"/>
              <a:gd name="T43" fmla="*/ 544 h 590"/>
              <a:gd name="T44" fmla="*/ 162 w 634"/>
              <a:gd name="T45" fmla="*/ 29 h 590"/>
              <a:gd name="T46" fmla="*/ 560 w 634"/>
              <a:gd name="T47" fmla="*/ 29 h 590"/>
              <a:gd name="T48" fmla="*/ 589 w 634"/>
              <a:gd name="T49" fmla="*/ 73 h 590"/>
              <a:gd name="T50" fmla="*/ 589 w 634"/>
              <a:gd name="T51" fmla="*/ 500 h 590"/>
              <a:gd name="T52" fmla="*/ 530 w 634"/>
              <a:gd name="T53" fmla="*/ 264 h 590"/>
              <a:gd name="T54" fmla="*/ 530 w 634"/>
              <a:gd name="T55" fmla="*/ 264 h 590"/>
              <a:gd name="T56" fmla="*/ 295 w 634"/>
              <a:gd name="T57" fmla="*/ 264 h 590"/>
              <a:gd name="T58" fmla="*/ 369 w 634"/>
              <a:gd name="T59" fmla="*/ 206 h 590"/>
              <a:gd name="T60" fmla="*/ 369 w 634"/>
              <a:gd name="T61" fmla="*/ 176 h 590"/>
              <a:gd name="T62" fmla="*/ 339 w 634"/>
              <a:gd name="T63" fmla="*/ 176 h 590"/>
              <a:gd name="T64" fmla="*/ 221 w 634"/>
              <a:gd name="T65" fmla="*/ 280 h 590"/>
              <a:gd name="T66" fmla="*/ 221 w 634"/>
              <a:gd name="T67" fmla="*/ 294 h 590"/>
              <a:gd name="T68" fmla="*/ 221 w 634"/>
              <a:gd name="T69" fmla="*/ 309 h 590"/>
              <a:gd name="T70" fmla="*/ 339 w 634"/>
              <a:gd name="T71" fmla="*/ 397 h 590"/>
              <a:gd name="T72" fmla="*/ 369 w 634"/>
              <a:gd name="T73" fmla="*/ 397 h 590"/>
              <a:gd name="T74" fmla="*/ 369 w 634"/>
              <a:gd name="T75" fmla="*/ 368 h 590"/>
              <a:gd name="T76" fmla="*/ 295 w 634"/>
              <a:gd name="T77" fmla="*/ 309 h 590"/>
              <a:gd name="T78" fmla="*/ 530 w 634"/>
              <a:gd name="T79" fmla="*/ 309 h 590"/>
              <a:gd name="T80" fmla="*/ 560 w 634"/>
              <a:gd name="T81" fmla="*/ 294 h 590"/>
              <a:gd name="T82" fmla="*/ 530 w 634"/>
              <a:gd name="T83" fmla="*/ 264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34" h="590">
                <a:moveTo>
                  <a:pt x="560" y="0"/>
                </a:moveTo>
                <a:lnTo>
                  <a:pt x="560" y="0"/>
                </a:lnTo>
                <a:cubicBezTo>
                  <a:pt x="89" y="0"/>
                  <a:pt x="89" y="0"/>
                  <a:pt x="89" y="0"/>
                </a:cubicBezTo>
                <a:cubicBezTo>
                  <a:pt x="45" y="0"/>
                  <a:pt x="0" y="29"/>
                  <a:pt x="0" y="73"/>
                </a:cubicBezTo>
                <a:cubicBezTo>
                  <a:pt x="0" y="500"/>
                  <a:pt x="0" y="500"/>
                  <a:pt x="0" y="500"/>
                </a:cubicBezTo>
                <a:cubicBezTo>
                  <a:pt x="0" y="544"/>
                  <a:pt x="45" y="589"/>
                  <a:pt x="89" y="589"/>
                </a:cubicBezTo>
                <a:cubicBezTo>
                  <a:pt x="560" y="589"/>
                  <a:pt x="560" y="589"/>
                  <a:pt x="560" y="589"/>
                </a:cubicBezTo>
                <a:cubicBezTo>
                  <a:pt x="604" y="589"/>
                  <a:pt x="633" y="544"/>
                  <a:pt x="633" y="500"/>
                </a:cubicBezTo>
                <a:cubicBezTo>
                  <a:pt x="633" y="73"/>
                  <a:pt x="633" y="73"/>
                  <a:pt x="633" y="73"/>
                </a:cubicBezTo>
                <a:cubicBezTo>
                  <a:pt x="633" y="29"/>
                  <a:pt x="604" y="0"/>
                  <a:pt x="560" y="0"/>
                </a:cubicBezTo>
                <a:close/>
                <a:moveTo>
                  <a:pt x="118" y="544"/>
                </a:moveTo>
                <a:lnTo>
                  <a:pt x="118" y="544"/>
                </a:lnTo>
                <a:cubicBezTo>
                  <a:pt x="89" y="544"/>
                  <a:pt x="89" y="544"/>
                  <a:pt x="89" y="544"/>
                </a:cubicBezTo>
                <a:cubicBezTo>
                  <a:pt x="59" y="544"/>
                  <a:pt x="45" y="530"/>
                  <a:pt x="45" y="500"/>
                </a:cubicBezTo>
                <a:cubicBezTo>
                  <a:pt x="45" y="73"/>
                  <a:pt x="45" y="73"/>
                  <a:pt x="45" y="73"/>
                </a:cubicBezTo>
                <a:cubicBezTo>
                  <a:pt x="45" y="59"/>
                  <a:pt x="59" y="29"/>
                  <a:pt x="89" y="29"/>
                </a:cubicBezTo>
                <a:cubicBezTo>
                  <a:pt x="118" y="29"/>
                  <a:pt x="118" y="29"/>
                  <a:pt x="118" y="29"/>
                </a:cubicBezTo>
                <a:lnTo>
                  <a:pt x="118" y="544"/>
                </a:lnTo>
                <a:close/>
                <a:moveTo>
                  <a:pt x="589" y="500"/>
                </a:moveTo>
                <a:lnTo>
                  <a:pt x="589" y="500"/>
                </a:lnTo>
                <a:cubicBezTo>
                  <a:pt x="589" y="530"/>
                  <a:pt x="575" y="544"/>
                  <a:pt x="560" y="544"/>
                </a:cubicBezTo>
                <a:cubicBezTo>
                  <a:pt x="162" y="544"/>
                  <a:pt x="162" y="544"/>
                  <a:pt x="162" y="544"/>
                </a:cubicBezTo>
                <a:cubicBezTo>
                  <a:pt x="162" y="29"/>
                  <a:pt x="162" y="29"/>
                  <a:pt x="162" y="29"/>
                </a:cubicBezTo>
                <a:cubicBezTo>
                  <a:pt x="560" y="29"/>
                  <a:pt x="560" y="29"/>
                  <a:pt x="560" y="29"/>
                </a:cubicBezTo>
                <a:cubicBezTo>
                  <a:pt x="575" y="29"/>
                  <a:pt x="589" y="59"/>
                  <a:pt x="589" y="73"/>
                </a:cubicBezTo>
                <a:lnTo>
                  <a:pt x="589" y="500"/>
                </a:lnTo>
                <a:close/>
                <a:moveTo>
                  <a:pt x="530" y="264"/>
                </a:moveTo>
                <a:lnTo>
                  <a:pt x="530" y="264"/>
                </a:lnTo>
                <a:cubicBezTo>
                  <a:pt x="295" y="264"/>
                  <a:pt x="295" y="264"/>
                  <a:pt x="295" y="264"/>
                </a:cubicBezTo>
                <a:cubicBezTo>
                  <a:pt x="369" y="206"/>
                  <a:pt x="369" y="206"/>
                  <a:pt x="369" y="206"/>
                </a:cubicBezTo>
                <a:cubicBezTo>
                  <a:pt x="383" y="191"/>
                  <a:pt x="383" y="191"/>
                  <a:pt x="369" y="176"/>
                </a:cubicBezTo>
                <a:cubicBezTo>
                  <a:pt x="369" y="176"/>
                  <a:pt x="354" y="176"/>
                  <a:pt x="339" y="176"/>
                </a:cubicBezTo>
                <a:cubicBezTo>
                  <a:pt x="221" y="280"/>
                  <a:pt x="221" y="280"/>
                  <a:pt x="221" y="280"/>
                </a:cubicBezTo>
                <a:cubicBezTo>
                  <a:pt x="221" y="280"/>
                  <a:pt x="221" y="280"/>
                  <a:pt x="221" y="294"/>
                </a:cubicBezTo>
                <a:cubicBezTo>
                  <a:pt x="221" y="294"/>
                  <a:pt x="221" y="294"/>
                  <a:pt x="221" y="309"/>
                </a:cubicBezTo>
                <a:cubicBezTo>
                  <a:pt x="339" y="397"/>
                  <a:pt x="339" y="397"/>
                  <a:pt x="339" y="397"/>
                </a:cubicBezTo>
                <a:cubicBezTo>
                  <a:pt x="354" y="412"/>
                  <a:pt x="369" y="412"/>
                  <a:pt x="369" y="397"/>
                </a:cubicBezTo>
                <a:cubicBezTo>
                  <a:pt x="383" y="397"/>
                  <a:pt x="383" y="382"/>
                  <a:pt x="369" y="368"/>
                </a:cubicBezTo>
                <a:cubicBezTo>
                  <a:pt x="295" y="309"/>
                  <a:pt x="295" y="309"/>
                  <a:pt x="295" y="309"/>
                </a:cubicBezTo>
                <a:cubicBezTo>
                  <a:pt x="530" y="309"/>
                  <a:pt x="530" y="309"/>
                  <a:pt x="530" y="309"/>
                </a:cubicBezTo>
                <a:cubicBezTo>
                  <a:pt x="545" y="309"/>
                  <a:pt x="560" y="294"/>
                  <a:pt x="560" y="294"/>
                </a:cubicBezTo>
                <a:cubicBezTo>
                  <a:pt x="560" y="280"/>
                  <a:pt x="545" y="264"/>
                  <a:pt x="530" y="264"/>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105" name="Freeform 104">
            <a:extLst>
              <a:ext uri="{FF2B5EF4-FFF2-40B4-BE49-F238E27FC236}">
                <a16:creationId xmlns="" xmlns:a16="http://schemas.microsoft.com/office/drawing/2014/main" id="{602104B3-9EB4-44CC-AA4C-2949D51D3B75}"/>
              </a:ext>
            </a:extLst>
          </p:cNvPr>
          <p:cNvSpPr>
            <a:spLocks noChangeArrowheads="1"/>
          </p:cNvSpPr>
          <p:nvPr/>
        </p:nvSpPr>
        <p:spPr bwMode="auto">
          <a:xfrm>
            <a:off x="4430618" y="4140200"/>
            <a:ext cx="366087" cy="340784"/>
          </a:xfrm>
          <a:custGeom>
            <a:avLst/>
            <a:gdLst>
              <a:gd name="T0" fmla="*/ 544 w 634"/>
              <a:gd name="T1" fmla="*/ 0 h 590"/>
              <a:gd name="T2" fmla="*/ 544 w 634"/>
              <a:gd name="T3" fmla="*/ 0 h 590"/>
              <a:gd name="T4" fmla="*/ 73 w 634"/>
              <a:gd name="T5" fmla="*/ 0 h 590"/>
              <a:gd name="T6" fmla="*/ 0 w 634"/>
              <a:gd name="T7" fmla="*/ 73 h 590"/>
              <a:gd name="T8" fmla="*/ 0 w 634"/>
              <a:gd name="T9" fmla="*/ 500 h 590"/>
              <a:gd name="T10" fmla="*/ 73 w 634"/>
              <a:gd name="T11" fmla="*/ 589 h 590"/>
              <a:gd name="T12" fmla="*/ 544 w 634"/>
              <a:gd name="T13" fmla="*/ 589 h 590"/>
              <a:gd name="T14" fmla="*/ 633 w 634"/>
              <a:gd name="T15" fmla="*/ 500 h 590"/>
              <a:gd name="T16" fmla="*/ 633 w 634"/>
              <a:gd name="T17" fmla="*/ 73 h 590"/>
              <a:gd name="T18" fmla="*/ 544 w 634"/>
              <a:gd name="T19" fmla="*/ 0 h 590"/>
              <a:gd name="T20" fmla="*/ 471 w 634"/>
              <a:gd name="T21" fmla="*/ 544 h 590"/>
              <a:gd name="T22" fmla="*/ 471 w 634"/>
              <a:gd name="T23" fmla="*/ 544 h 590"/>
              <a:gd name="T24" fmla="*/ 73 w 634"/>
              <a:gd name="T25" fmla="*/ 544 h 590"/>
              <a:gd name="T26" fmla="*/ 44 w 634"/>
              <a:gd name="T27" fmla="*/ 500 h 590"/>
              <a:gd name="T28" fmla="*/ 44 w 634"/>
              <a:gd name="T29" fmla="*/ 73 h 590"/>
              <a:gd name="T30" fmla="*/ 73 w 634"/>
              <a:gd name="T31" fmla="*/ 29 h 590"/>
              <a:gd name="T32" fmla="*/ 471 w 634"/>
              <a:gd name="T33" fmla="*/ 29 h 590"/>
              <a:gd name="T34" fmla="*/ 471 w 634"/>
              <a:gd name="T35" fmla="*/ 544 h 590"/>
              <a:gd name="T36" fmla="*/ 588 w 634"/>
              <a:gd name="T37" fmla="*/ 500 h 590"/>
              <a:gd name="T38" fmla="*/ 588 w 634"/>
              <a:gd name="T39" fmla="*/ 500 h 590"/>
              <a:gd name="T40" fmla="*/ 544 w 634"/>
              <a:gd name="T41" fmla="*/ 544 h 590"/>
              <a:gd name="T42" fmla="*/ 515 w 634"/>
              <a:gd name="T43" fmla="*/ 544 h 590"/>
              <a:gd name="T44" fmla="*/ 515 w 634"/>
              <a:gd name="T45" fmla="*/ 29 h 590"/>
              <a:gd name="T46" fmla="*/ 544 w 634"/>
              <a:gd name="T47" fmla="*/ 29 h 590"/>
              <a:gd name="T48" fmla="*/ 588 w 634"/>
              <a:gd name="T49" fmla="*/ 73 h 590"/>
              <a:gd name="T50" fmla="*/ 588 w 634"/>
              <a:gd name="T51" fmla="*/ 500 h 590"/>
              <a:gd name="T52" fmla="*/ 103 w 634"/>
              <a:gd name="T53" fmla="*/ 309 h 590"/>
              <a:gd name="T54" fmla="*/ 103 w 634"/>
              <a:gd name="T55" fmla="*/ 309 h 590"/>
              <a:gd name="T56" fmla="*/ 338 w 634"/>
              <a:gd name="T57" fmla="*/ 309 h 590"/>
              <a:gd name="T58" fmla="*/ 265 w 634"/>
              <a:gd name="T59" fmla="*/ 368 h 590"/>
              <a:gd name="T60" fmla="*/ 265 w 634"/>
              <a:gd name="T61" fmla="*/ 397 h 590"/>
              <a:gd name="T62" fmla="*/ 294 w 634"/>
              <a:gd name="T63" fmla="*/ 397 h 590"/>
              <a:gd name="T64" fmla="*/ 412 w 634"/>
              <a:gd name="T65" fmla="*/ 309 h 590"/>
              <a:gd name="T66" fmla="*/ 412 w 634"/>
              <a:gd name="T67" fmla="*/ 294 h 590"/>
              <a:gd name="T68" fmla="*/ 412 w 634"/>
              <a:gd name="T69" fmla="*/ 280 h 590"/>
              <a:gd name="T70" fmla="*/ 294 w 634"/>
              <a:gd name="T71" fmla="*/ 176 h 590"/>
              <a:gd name="T72" fmla="*/ 265 w 634"/>
              <a:gd name="T73" fmla="*/ 176 h 590"/>
              <a:gd name="T74" fmla="*/ 265 w 634"/>
              <a:gd name="T75" fmla="*/ 206 h 590"/>
              <a:gd name="T76" fmla="*/ 338 w 634"/>
              <a:gd name="T77" fmla="*/ 264 h 590"/>
              <a:gd name="T78" fmla="*/ 103 w 634"/>
              <a:gd name="T79" fmla="*/ 264 h 590"/>
              <a:gd name="T80" fmla="*/ 73 w 634"/>
              <a:gd name="T81" fmla="*/ 294 h 590"/>
              <a:gd name="T82" fmla="*/ 103 w 634"/>
              <a:gd name="T83" fmla="*/ 309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34" h="590">
                <a:moveTo>
                  <a:pt x="544" y="0"/>
                </a:moveTo>
                <a:lnTo>
                  <a:pt x="544" y="0"/>
                </a:lnTo>
                <a:cubicBezTo>
                  <a:pt x="73" y="0"/>
                  <a:pt x="73" y="0"/>
                  <a:pt x="73" y="0"/>
                </a:cubicBezTo>
                <a:cubicBezTo>
                  <a:pt x="29" y="0"/>
                  <a:pt x="0" y="29"/>
                  <a:pt x="0" y="73"/>
                </a:cubicBezTo>
                <a:cubicBezTo>
                  <a:pt x="0" y="500"/>
                  <a:pt x="0" y="500"/>
                  <a:pt x="0" y="500"/>
                </a:cubicBezTo>
                <a:cubicBezTo>
                  <a:pt x="0" y="544"/>
                  <a:pt x="29" y="589"/>
                  <a:pt x="73" y="589"/>
                </a:cubicBezTo>
                <a:cubicBezTo>
                  <a:pt x="544" y="589"/>
                  <a:pt x="544" y="589"/>
                  <a:pt x="544" y="589"/>
                </a:cubicBezTo>
                <a:cubicBezTo>
                  <a:pt x="588" y="589"/>
                  <a:pt x="633" y="544"/>
                  <a:pt x="633" y="500"/>
                </a:cubicBezTo>
                <a:cubicBezTo>
                  <a:pt x="633" y="73"/>
                  <a:pt x="633" y="73"/>
                  <a:pt x="633" y="73"/>
                </a:cubicBezTo>
                <a:cubicBezTo>
                  <a:pt x="633" y="29"/>
                  <a:pt x="588" y="0"/>
                  <a:pt x="544" y="0"/>
                </a:cubicBezTo>
                <a:close/>
                <a:moveTo>
                  <a:pt x="471" y="544"/>
                </a:moveTo>
                <a:lnTo>
                  <a:pt x="471" y="544"/>
                </a:lnTo>
                <a:cubicBezTo>
                  <a:pt x="73" y="544"/>
                  <a:pt x="73" y="544"/>
                  <a:pt x="73" y="544"/>
                </a:cubicBezTo>
                <a:cubicBezTo>
                  <a:pt x="59" y="544"/>
                  <a:pt x="44" y="530"/>
                  <a:pt x="44" y="500"/>
                </a:cubicBezTo>
                <a:cubicBezTo>
                  <a:pt x="44" y="73"/>
                  <a:pt x="44" y="73"/>
                  <a:pt x="44" y="73"/>
                </a:cubicBezTo>
                <a:cubicBezTo>
                  <a:pt x="44" y="59"/>
                  <a:pt x="59" y="29"/>
                  <a:pt x="73" y="29"/>
                </a:cubicBezTo>
                <a:cubicBezTo>
                  <a:pt x="471" y="29"/>
                  <a:pt x="471" y="29"/>
                  <a:pt x="471" y="29"/>
                </a:cubicBezTo>
                <a:lnTo>
                  <a:pt x="471" y="544"/>
                </a:lnTo>
                <a:close/>
                <a:moveTo>
                  <a:pt x="588" y="500"/>
                </a:moveTo>
                <a:lnTo>
                  <a:pt x="588" y="500"/>
                </a:lnTo>
                <a:cubicBezTo>
                  <a:pt x="588" y="530"/>
                  <a:pt x="574" y="544"/>
                  <a:pt x="544" y="544"/>
                </a:cubicBezTo>
                <a:cubicBezTo>
                  <a:pt x="515" y="544"/>
                  <a:pt x="515" y="544"/>
                  <a:pt x="515" y="544"/>
                </a:cubicBezTo>
                <a:cubicBezTo>
                  <a:pt x="515" y="29"/>
                  <a:pt x="515" y="29"/>
                  <a:pt x="515" y="29"/>
                </a:cubicBezTo>
                <a:cubicBezTo>
                  <a:pt x="544" y="29"/>
                  <a:pt x="544" y="29"/>
                  <a:pt x="544" y="29"/>
                </a:cubicBezTo>
                <a:cubicBezTo>
                  <a:pt x="574" y="29"/>
                  <a:pt x="588" y="59"/>
                  <a:pt x="588" y="73"/>
                </a:cubicBezTo>
                <a:lnTo>
                  <a:pt x="588" y="500"/>
                </a:lnTo>
                <a:close/>
                <a:moveTo>
                  <a:pt x="103" y="309"/>
                </a:moveTo>
                <a:lnTo>
                  <a:pt x="103" y="309"/>
                </a:lnTo>
                <a:cubicBezTo>
                  <a:pt x="338" y="309"/>
                  <a:pt x="338" y="309"/>
                  <a:pt x="338" y="309"/>
                </a:cubicBezTo>
                <a:cubicBezTo>
                  <a:pt x="265" y="368"/>
                  <a:pt x="265" y="368"/>
                  <a:pt x="265" y="368"/>
                </a:cubicBezTo>
                <a:cubicBezTo>
                  <a:pt x="250" y="382"/>
                  <a:pt x="250" y="397"/>
                  <a:pt x="265" y="397"/>
                </a:cubicBezTo>
                <a:cubicBezTo>
                  <a:pt x="265" y="412"/>
                  <a:pt x="279" y="412"/>
                  <a:pt x="294" y="397"/>
                </a:cubicBezTo>
                <a:cubicBezTo>
                  <a:pt x="412" y="309"/>
                  <a:pt x="412" y="309"/>
                  <a:pt x="412" y="309"/>
                </a:cubicBezTo>
                <a:cubicBezTo>
                  <a:pt x="412" y="294"/>
                  <a:pt x="412" y="294"/>
                  <a:pt x="412" y="294"/>
                </a:cubicBezTo>
                <a:cubicBezTo>
                  <a:pt x="412" y="280"/>
                  <a:pt x="412" y="280"/>
                  <a:pt x="412" y="280"/>
                </a:cubicBezTo>
                <a:cubicBezTo>
                  <a:pt x="294" y="176"/>
                  <a:pt x="294" y="176"/>
                  <a:pt x="294" y="176"/>
                </a:cubicBezTo>
                <a:cubicBezTo>
                  <a:pt x="279" y="176"/>
                  <a:pt x="265" y="176"/>
                  <a:pt x="265" y="176"/>
                </a:cubicBezTo>
                <a:cubicBezTo>
                  <a:pt x="250" y="191"/>
                  <a:pt x="250" y="191"/>
                  <a:pt x="265" y="206"/>
                </a:cubicBezTo>
                <a:cubicBezTo>
                  <a:pt x="338" y="264"/>
                  <a:pt x="338" y="264"/>
                  <a:pt x="338" y="264"/>
                </a:cubicBezTo>
                <a:cubicBezTo>
                  <a:pt x="103" y="264"/>
                  <a:pt x="103" y="264"/>
                  <a:pt x="103" y="264"/>
                </a:cubicBezTo>
                <a:cubicBezTo>
                  <a:pt x="88" y="264"/>
                  <a:pt x="73" y="280"/>
                  <a:pt x="73" y="294"/>
                </a:cubicBezTo>
                <a:cubicBezTo>
                  <a:pt x="73" y="294"/>
                  <a:pt x="88" y="309"/>
                  <a:pt x="103" y="309"/>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106" name="Freeform 105">
            <a:extLst>
              <a:ext uri="{FF2B5EF4-FFF2-40B4-BE49-F238E27FC236}">
                <a16:creationId xmlns="" xmlns:a16="http://schemas.microsoft.com/office/drawing/2014/main" id="{77D83CD9-6A63-4C14-BC48-193F11FF7EBF}"/>
              </a:ext>
            </a:extLst>
          </p:cNvPr>
          <p:cNvSpPr>
            <a:spLocks noChangeArrowheads="1"/>
          </p:cNvSpPr>
          <p:nvPr/>
        </p:nvSpPr>
        <p:spPr bwMode="auto">
          <a:xfrm>
            <a:off x="3852918" y="4125384"/>
            <a:ext cx="340696" cy="366183"/>
          </a:xfrm>
          <a:custGeom>
            <a:avLst/>
            <a:gdLst>
              <a:gd name="T0" fmla="*/ 515 w 589"/>
              <a:gd name="T1" fmla="*/ 0 h 634"/>
              <a:gd name="T2" fmla="*/ 515 w 589"/>
              <a:gd name="T3" fmla="*/ 0 h 634"/>
              <a:gd name="T4" fmla="*/ 73 w 589"/>
              <a:gd name="T5" fmla="*/ 0 h 634"/>
              <a:gd name="T6" fmla="*/ 0 w 589"/>
              <a:gd name="T7" fmla="*/ 89 h 634"/>
              <a:gd name="T8" fmla="*/ 0 w 589"/>
              <a:gd name="T9" fmla="*/ 560 h 634"/>
              <a:gd name="T10" fmla="*/ 73 w 589"/>
              <a:gd name="T11" fmla="*/ 633 h 634"/>
              <a:gd name="T12" fmla="*/ 515 w 589"/>
              <a:gd name="T13" fmla="*/ 633 h 634"/>
              <a:gd name="T14" fmla="*/ 588 w 589"/>
              <a:gd name="T15" fmla="*/ 560 h 634"/>
              <a:gd name="T16" fmla="*/ 588 w 589"/>
              <a:gd name="T17" fmla="*/ 89 h 634"/>
              <a:gd name="T18" fmla="*/ 515 w 589"/>
              <a:gd name="T19" fmla="*/ 0 h 634"/>
              <a:gd name="T20" fmla="*/ 544 w 589"/>
              <a:gd name="T21" fmla="*/ 560 h 634"/>
              <a:gd name="T22" fmla="*/ 544 w 589"/>
              <a:gd name="T23" fmla="*/ 560 h 634"/>
              <a:gd name="T24" fmla="*/ 515 w 589"/>
              <a:gd name="T25" fmla="*/ 589 h 634"/>
              <a:gd name="T26" fmla="*/ 73 w 589"/>
              <a:gd name="T27" fmla="*/ 589 h 634"/>
              <a:gd name="T28" fmla="*/ 44 w 589"/>
              <a:gd name="T29" fmla="*/ 560 h 634"/>
              <a:gd name="T30" fmla="*/ 44 w 589"/>
              <a:gd name="T31" fmla="*/ 162 h 634"/>
              <a:gd name="T32" fmla="*/ 544 w 589"/>
              <a:gd name="T33" fmla="*/ 162 h 634"/>
              <a:gd name="T34" fmla="*/ 544 w 589"/>
              <a:gd name="T35" fmla="*/ 560 h 634"/>
              <a:gd name="T36" fmla="*/ 544 w 589"/>
              <a:gd name="T37" fmla="*/ 118 h 634"/>
              <a:gd name="T38" fmla="*/ 544 w 589"/>
              <a:gd name="T39" fmla="*/ 118 h 634"/>
              <a:gd name="T40" fmla="*/ 44 w 589"/>
              <a:gd name="T41" fmla="*/ 118 h 634"/>
              <a:gd name="T42" fmla="*/ 44 w 589"/>
              <a:gd name="T43" fmla="*/ 89 h 634"/>
              <a:gd name="T44" fmla="*/ 73 w 589"/>
              <a:gd name="T45" fmla="*/ 44 h 634"/>
              <a:gd name="T46" fmla="*/ 515 w 589"/>
              <a:gd name="T47" fmla="*/ 44 h 634"/>
              <a:gd name="T48" fmla="*/ 544 w 589"/>
              <a:gd name="T49" fmla="*/ 89 h 634"/>
              <a:gd name="T50" fmla="*/ 544 w 589"/>
              <a:gd name="T51" fmla="*/ 118 h 634"/>
              <a:gd name="T52" fmla="*/ 206 w 589"/>
              <a:gd name="T53" fmla="*/ 368 h 634"/>
              <a:gd name="T54" fmla="*/ 206 w 589"/>
              <a:gd name="T55" fmla="*/ 368 h 634"/>
              <a:gd name="T56" fmla="*/ 279 w 589"/>
              <a:gd name="T57" fmla="*/ 294 h 634"/>
              <a:gd name="T58" fmla="*/ 279 w 589"/>
              <a:gd name="T59" fmla="*/ 530 h 634"/>
              <a:gd name="T60" fmla="*/ 294 w 589"/>
              <a:gd name="T61" fmla="*/ 560 h 634"/>
              <a:gd name="T62" fmla="*/ 309 w 589"/>
              <a:gd name="T63" fmla="*/ 530 h 634"/>
              <a:gd name="T64" fmla="*/ 309 w 589"/>
              <a:gd name="T65" fmla="*/ 294 h 634"/>
              <a:gd name="T66" fmla="*/ 383 w 589"/>
              <a:gd name="T67" fmla="*/ 368 h 634"/>
              <a:gd name="T68" fmla="*/ 412 w 589"/>
              <a:gd name="T69" fmla="*/ 368 h 634"/>
              <a:gd name="T70" fmla="*/ 412 w 589"/>
              <a:gd name="T71" fmla="*/ 339 h 634"/>
              <a:gd name="T72" fmla="*/ 309 w 589"/>
              <a:gd name="T73" fmla="*/ 221 h 634"/>
              <a:gd name="T74" fmla="*/ 294 w 589"/>
              <a:gd name="T75" fmla="*/ 221 h 634"/>
              <a:gd name="T76" fmla="*/ 279 w 589"/>
              <a:gd name="T77" fmla="*/ 221 h 634"/>
              <a:gd name="T78" fmla="*/ 176 w 589"/>
              <a:gd name="T79" fmla="*/ 339 h 634"/>
              <a:gd name="T80" fmla="*/ 176 w 589"/>
              <a:gd name="T81" fmla="*/ 368 h 634"/>
              <a:gd name="T82" fmla="*/ 206 w 589"/>
              <a:gd name="T83" fmla="*/ 368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89" h="634">
                <a:moveTo>
                  <a:pt x="515" y="0"/>
                </a:moveTo>
                <a:lnTo>
                  <a:pt x="515" y="0"/>
                </a:lnTo>
                <a:cubicBezTo>
                  <a:pt x="73" y="0"/>
                  <a:pt x="73" y="0"/>
                  <a:pt x="73" y="0"/>
                </a:cubicBezTo>
                <a:cubicBezTo>
                  <a:pt x="29" y="0"/>
                  <a:pt x="0" y="44"/>
                  <a:pt x="0" y="89"/>
                </a:cubicBezTo>
                <a:cubicBezTo>
                  <a:pt x="0" y="560"/>
                  <a:pt x="0" y="560"/>
                  <a:pt x="0" y="560"/>
                </a:cubicBezTo>
                <a:cubicBezTo>
                  <a:pt x="0" y="604"/>
                  <a:pt x="29" y="633"/>
                  <a:pt x="73" y="633"/>
                </a:cubicBezTo>
                <a:cubicBezTo>
                  <a:pt x="515" y="633"/>
                  <a:pt x="515" y="633"/>
                  <a:pt x="515" y="633"/>
                </a:cubicBezTo>
                <a:cubicBezTo>
                  <a:pt x="559" y="633"/>
                  <a:pt x="588" y="604"/>
                  <a:pt x="588" y="560"/>
                </a:cubicBezTo>
                <a:cubicBezTo>
                  <a:pt x="588" y="89"/>
                  <a:pt x="588" y="89"/>
                  <a:pt x="588" y="89"/>
                </a:cubicBezTo>
                <a:cubicBezTo>
                  <a:pt x="588" y="44"/>
                  <a:pt x="559" y="0"/>
                  <a:pt x="515" y="0"/>
                </a:cubicBezTo>
                <a:close/>
                <a:moveTo>
                  <a:pt x="544" y="560"/>
                </a:moveTo>
                <a:lnTo>
                  <a:pt x="544" y="560"/>
                </a:lnTo>
                <a:cubicBezTo>
                  <a:pt x="544" y="574"/>
                  <a:pt x="530" y="589"/>
                  <a:pt x="515" y="589"/>
                </a:cubicBezTo>
                <a:cubicBezTo>
                  <a:pt x="73" y="589"/>
                  <a:pt x="73" y="589"/>
                  <a:pt x="73" y="589"/>
                </a:cubicBezTo>
                <a:cubicBezTo>
                  <a:pt x="58" y="589"/>
                  <a:pt x="44" y="574"/>
                  <a:pt x="44" y="560"/>
                </a:cubicBezTo>
                <a:cubicBezTo>
                  <a:pt x="44" y="162"/>
                  <a:pt x="44" y="162"/>
                  <a:pt x="44" y="162"/>
                </a:cubicBezTo>
                <a:cubicBezTo>
                  <a:pt x="544" y="162"/>
                  <a:pt x="544" y="162"/>
                  <a:pt x="544" y="162"/>
                </a:cubicBezTo>
                <a:lnTo>
                  <a:pt x="544" y="560"/>
                </a:lnTo>
                <a:close/>
                <a:moveTo>
                  <a:pt x="544" y="118"/>
                </a:moveTo>
                <a:lnTo>
                  <a:pt x="544" y="118"/>
                </a:lnTo>
                <a:cubicBezTo>
                  <a:pt x="44" y="118"/>
                  <a:pt x="44" y="118"/>
                  <a:pt x="44" y="118"/>
                </a:cubicBezTo>
                <a:cubicBezTo>
                  <a:pt x="44" y="89"/>
                  <a:pt x="44" y="89"/>
                  <a:pt x="44" y="89"/>
                </a:cubicBezTo>
                <a:cubicBezTo>
                  <a:pt x="44" y="59"/>
                  <a:pt x="58" y="44"/>
                  <a:pt x="73" y="44"/>
                </a:cubicBezTo>
                <a:cubicBezTo>
                  <a:pt x="515" y="44"/>
                  <a:pt x="515" y="44"/>
                  <a:pt x="515" y="44"/>
                </a:cubicBezTo>
                <a:cubicBezTo>
                  <a:pt x="530" y="44"/>
                  <a:pt x="544" y="59"/>
                  <a:pt x="544" y="89"/>
                </a:cubicBezTo>
                <a:lnTo>
                  <a:pt x="544" y="118"/>
                </a:lnTo>
                <a:close/>
                <a:moveTo>
                  <a:pt x="206" y="368"/>
                </a:moveTo>
                <a:lnTo>
                  <a:pt x="206" y="368"/>
                </a:lnTo>
                <a:cubicBezTo>
                  <a:pt x="279" y="294"/>
                  <a:pt x="279" y="294"/>
                  <a:pt x="279" y="294"/>
                </a:cubicBezTo>
                <a:cubicBezTo>
                  <a:pt x="279" y="530"/>
                  <a:pt x="279" y="530"/>
                  <a:pt x="279" y="530"/>
                </a:cubicBezTo>
                <a:cubicBezTo>
                  <a:pt x="279" y="545"/>
                  <a:pt x="279" y="560"/>
                  <a:pt x="294" y="560"/>
                </a:cubicBezTo>
                <a:cubicBezTo>
                  <a:pt x="309" y="560"/>
                  <a:pt x="309" y="545"/>
                  <a:pt x="309" y="530"/>
                </a:cubicBezTo>
                <a:cubicBezTo>
                  <a:pt x="309" y="294"/>
                  <a:pt x="309" y="294"/>
                  <a:pt x="309" y="294"/>
                </a:cubicBezTo>
                <a:cubicBezTo>
                  <a:pt x="383" y="368"/>
                  <a:pt x="383" y="368"/>
                  <a:pt x="383" y="368"/>
                </a:cubicBezTo>
                <a:cubicBezTo>
                  <a:pt x="383" y="383"/>
                  <a:pt x="397" y="383"/>
                  <a:pt x="412" y="368"/>
                </a:cubicBezTo>
                <a:cubicBezTo>
                  <a:pt x="412" y="368"/>
                  <a:pt x="412" y="353"/>
                  <a:pt x="412" y="339"/>
                </a:cubicBezTo>
                <a:cubicBezTo>
                  <a:pt x="309" y="221"/>
                  <a:pt x="309" y="221"/>
                  <a:pt x="309" y="221"/>
                </a:cubicBezTo>
                <a:lnTo>
                  <a:pt x="294" y="221"/>
                </a:lnTo>
                <a:lnTo>
                  <a:pt x="279" y="221"/>
                </a:lnTo>
                <a:cubicBezTo>
                  <a:pt x="176" y="339"/>
                  <a:pt x="176" y="339"/>
                  <a:pt x="176" y="339"/>
                </a:cubicBezTo>
                <a:cubicBezTo>
                  <a:pt x="176" y="353"/>
                  <a:pt x="176" y="368"/>
                  <a:pt x="176" y="368"/>
                </a:cubicBezTo>
                <a:cubicBezTo>
                  <a:pt x="191" y="383"/>
                  <a:pt x="206" y="383"/>
                  <a:pt x="206" y="368"/>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107" name="Freeform 106">
            <a:extLst>
              <a:ext uri="{FF2B5EF4-FFF2-40B4-BE49-F238E27FC236}">
                <a16:creationId xmlns="" xmlns:a16="http://schemas.microsoft.com/office/drawing/2014/main" id="{EDA9237F-00CA-4B27-9F93-D0C017038DF7}"/>
              </a:ext>
            </a:extLst>
          </p:cNvPr>
          <p:cNvSpPr>
            <a:spLocks noChangeArrowheads="1"/>
          </p:cNvSpPr>
          <p:nvPr/>
        </p:nvSpPr>
        <p:spPr bwMode="auto">
          <a:xfrm>
            <a:off x="3268869" y="4125384"/>
            <a:ext cx="340696" cy="366183"/>
          </a:xfrm>
          <a:custGeom>
            <a:avLst/>
            <a:gdLst>
              <a:gd name="T0" fmla="*/ 500 w 590"/>
              <a:gd name="T1" fmla="*/ 0 h 634"/>
              <a:gd name="T2" fmla="*/ 500 w 590"/>
              <a:gd name="T3" fmla="*/ 0 h 634"/>
              <a:gd name="T4" fmla="*/ 73 w 590"/>
              <a:gd name="T5" fmla="*/ 0 h 634"/>
              <a:gd name="T6" fmla="*/ 0 w 590"/>
              <a:gd name="T7" fmla="*/ 89 h 634"/>
              <a:gd name="T8" fmla="*/ 0 w 590"/>
              <a:gd name="T9" fmla="*/ 560 h 634"/>
              <a:gd name="T10" fmla="*/ 73 w 590"/>
              <a:gd name="T11" fmla="*/ 633 h 634"/>
              <a:gd name="T12" fmla="*/ 500 w 590"/>
              <a:gd name="T13" fmla="*/ 633 h 634"/>
              <a:gd name="T14" fmla="*/ 589 w 590"/>
              <a:gd name="T15" fmla="*/ 560 h 634"/>
              <a:gd name="T16" fmla="*/ 589 w 590"/>
              <a:gd name="T17" fmla="*/ 89 h 634"/>
              <a:gd name="T18" fmla="*/ 500 w 590"/>
              <a:gd name="T19" fmla="*/ 0 h 634"/>
              <a:gd name="T20" fmla="*/ 545 w 590"/>
              <a:gd name="T21" fmla="*/ 560 h 634"/>
              <a:gd name="T22" fmla="*/ 545 w 590"/>
              <a:gd name="T23" fmla="*/ 560 h 634"/>
              <a:gd name="T24" fmla="*/ 500 w 590"/>
              <a:gd name="T25" fmla="*/ 589 h 634"/>
              <a:gd name="T26" fmla="*/ 73 w 590"/>
              <a:gd name="T27" fmla="*/ 589 h 634"/>
              <a:gd name="T28" fmla="*/ 29 w 590"/>
              <a:gd name="T29" fmla="*/ 560 h 634"/>
              <a:gd name="T30" fmla="*/ 29 w 590"/>
              <a:gd name="T31" fmla="*/ 515 h 634"/>
              <a:gd name="T32" fmla="*/ 545 w 590"/>
              <a:gd name="T33" fmla="*/ 515 h 634"/>
              <a:gd name="T34" fmla="*/ 545 w 590"/>
              <a:gd name="T35" fmla="*/ 560 h 634"/>
              <a:gd name="T36" fmla="*/ 545 w 590"/>
              <a:gd name="T37" fmla="*/ 471 h 634"/>
              <a:gd name="T38" fmla="*/ 545 w 590"/>
              <a:gd name="T39" fmla="*/ 471 h 634"/>
              <a:gd name="T40" fmla="*/ 29 w 590"/>
              <a:gd name="T41" fmla="*/ 471 h 634"/>
              <a:gd name="T42" fmla="*/ 29 w 590"/>
              <a:gd name="T43" fmla="*/ 89 h 634"/>
              <a:gd name="T44" fmla="*/ 73 w 590"/>
              <a:gd name="T45" fmla="*/ 44 h 634"/>
              <a:gd name="T46" fmla="*/ 500 w 590"/>
              <a:gd name="T47" fmla="*/ 44 h 634"/>
              <a:gd name="T48" fmla="*/ 545 w 590"/>
              <a:gd name="T49" fmla="*/ 89 h 634"/>
              <a:gd name="T50" fmla="*/ 545 w 590"/>
              <a:gd name="T51" fmla="*/ 471 h 634"/>
              <a:gd name="T52" fmla="*/ 368 w 590"/>
              <a:gd name="T53" fmla="*/ 265 h 634"/>
              <a:gd name="T54" fmla="*/ 368 w 590"/>
              <a:gd name="T55" fmla="*/ 265 h 634"/>
              <a:gd name="T56" fmla="*/ 309 w 590"/>
              <a:gd name="T57" fmla="*/ 339 h 634"/>
              <a:gd name="T58" fmla="*/ 309 w 590"/>
              <a:gd name="T59" fmla="*/ 103 h 634"/>
              <a:gd name="T60" fmla="*/ 294 w 590"/>
              <a:gd name="T61" fmla="*/ 89 h 634"/>
              <a:gd name="T62" fmla="*/ 265 w 590"/>
              <a:gd name="T63" fmla="*/ 103 h 634"/>
              <a:gd name="T64" fmla="*/ 265 w 590"/>
              <a:gd name="T65" fmla="*/ 339 h 634"/>
              <a:gd name="T66" fmla="*/ 206 w 590"/>
              <a:gd name="T67" fmla="*/ 265 h 634"/>
              <a:gd name="T68" fmla="*/ 177 w 590"/>
              <a:gd name="T69" fmla="*/ 265 h 634"/>
              <a:gd name="T70" fmla="*/ 177 w 590"/>
              <a:gd name="T71" fmla="*/ 294 h 634"/>
              <a:gd name="T72" fmla="*/ 280 w 590"/>
              <a:gd name="T73" fmla="*/ 412 h 634"/>
              <a:gd name="T74" fmla="*/ 294 w 590"/>
              <a:gd name="T75" fmla="*/ 412 h 634"/>
              <a:gd name="T76" fmla="*/ 309 w 590"/>
              <a:gd name="T77" fmla="*/ 412 h 634"/>
              <a:gd name="T78" fmla="*/ 398 w 590"/>
              <a:gd name="T79" fmla="*/ 294 h 634"/>
              <a:gd name="T80" fmla="*/ 398 w 590"/>
              <a:gd name="T81" fmla="*/ 265 h 634"/>
              <a:gd name="T82" fmla="*/ 368 w 590"/>
              <a:gd name="T83" fmla="*/ 265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90" h="634">
                <a:moveTo>
                  <a:pt x="500" y="0"/>
                </a:moveTo>
                <a:lnTo>
                  <a:pt x="500" y="0"/>
                </a:lnTo>
                <a:cubicBezTo>
                  <a:pt x="73" y="0"/>
                  <a:pt x="73" y="0"/>
                  <a:pt x="73" y="0"/>
                </a:cubicBezTo>
                <a:cubicBezTo>
                  <a:pt x="29" y="0"/>
                  <a:pt x="0" y="44"/>
                  <a:pt x="0" y="89"/>
                </a:cubicBezTo>
                <a:cubicBezTo>
                  <a:pt x="0" y="560"/>
                  <a:pt x="0" y="560"/>
                  <a:pt x="0" y="560"/>
                </a:cubicBezTo>
                <a:cubicBezTo>
                  <a:pt x="0" y="604"/>
                  <a:pt x="29" y="633"/>
                  <a:pt x="73" y="633"/>
                </a:cubicBezTo>
                <a:cubicBezTo>
                  <a:pt x="500" y="633"/>
                  <a:pt x="500" y="633"/>
                  <a:pt x="500" y="633"/>
                </a:cubicBezTo>
                <a:cubicBezTo>
                  <a:pt x="545" y="633"/>
                  <a:pt x="589" y="604"/>
                  <a:pt x="589" y="560"/>
                </a:cubicBezTo>
                <a:cubicBezTo>
                  <a:pt x="589" y="89"/>
                  <a:pt x="589" y="89"/>
                  <a:pt x="589" y="89"/>
                </a:cubicBezTo>
                <a:cubicBezTo>
                  <a:pt x="589" y="44"/>
                  <a:pt x="545" y="0"/>
                  <a:pt x="500" y="0"/>
                </a:cubicBezTo>
                <a:close/>
                <a:moveTo>
                  <a:pt x="545" y="560"/>
                </a:moveTo>
                <a:lnTo>
                  <a:pt x="545" y="560"/>
                </a:lnTo>
                <a:cubicBezTo>
                  <a:pt x="545" y="574"/>
                  <a:pt x="530" y="589"/>
                  <a:pt x="500" y="589"/>
                </a:cubicBezTo>
                <a:cubicBezTo>
                  <a:pt x="73" y="589"/>
                  <a:pt x="73" y="589"/>
                  <a:pt x="73" y="589"/>
                </a:cubicBezTo>
                <a:cubicBezTo>
                  <a:pt x="59" y="589"/>
                  <a:pt x="29" y="574"/>
                  <a:pt x="29" y="560"/>
                </a:cubicBezTo>
                <a:cubicBezTo>
                  <a:pt x="29" y="515"/>
                  <a:pt x="29" y="515"/>
                  <a:pt x="29" y="515"/>
                </a:cubicBezTo>
                <a:cubicBezTo>
                  <a:pt x="545" y="515"/>
                  <a:pt x="545" y="515"/>
                  <a:pt x="545" y="515"/>
                </a:cubicBezTo>
                <a:lnTo>
                  <a:pt x="545" y="560"/>
                </a:lnTo>
                <a:close/>
                <a:moveTo>
                  <a:pt x="545" y="471"/>
                </a:moveTo>
                <a:lnTo>
                  <a:pt x="545" y="471"/>
                </a:lnTo>
                <a:cubicBezTo>
                  <a:pt x="29" y="471"/>
                  <a:pt x="29" y="471"/>
                  <a:pt x="29" y="471"/>
                </a:cubicBezTo>
                <a:cubicBezTo>
                  <a:pt x="29" y="89"/>
                  <a:pt x="29" y="89"/>
                  <a:pt x="29" y="89"/>
                </a:cubicBezTo>
                <a:cubicBezTo>
                  <a:pt x="29" y="59"/>
                  <a:pt x="59" y="44"/>
                  <a:pt x="73" y="44"/>
                </a:cubicBezTo>
                <a:cubicBezTo>
                  <a:pt x="500" y="44"/>
                  <a:pt x="500" y="44"/>
                  <a:pt x="500" y="44"/>
                </a:cubicBezTo>
                <a:cubicBezTo>
                  <a:pt x="530" y="44"/>
                  <a:pt x="545" y="59"/>
                  <a:pt x="545" y="89"/>
                </a:cubicBezTo>
                <a:lnTo>
                  <a:pt x="545" y="471"/>
                </a:lnTo>
                <a:close/>
                <a:moveTo>
                  <a:pt x="368" y="265"/>
                </a:moveTo>
                <a:lnTo>
                  <a:pt x="368" y="265"/>
                </a:lnTo>
                <a:cubicBezTo>
                  <a:pt x="309" y="339"/>
                  <a:pt x="309" y="339"/>
                  <a:pt x="309" y="339"/>
                </a:cubicBezTo>
                <a:cubicBezTo>
                  <a:pt x="309" y="103"/>
                  <a:pt x="309" y="103"/>
                  <a:pt x="309" y="103"/>
                </a:cubicBezTo>
                <a:cubicBezTo>
                  <a:pt x="309" y="89"/>
                  <a:pt x="294" y="89"/>
                  <a:pt x="294" y="89"/>
                </a:cubicBezTo>
                <a:cubicBezTo>
                  <a:pt x="280" y="89"/>
                  <a:pt x="265" y="89"/>
                  <a:pt x="265" y="103"/>
                </a:cubicBezTo>
                <a:cubicBezTo>
                  <a:pt x="265" y="339"/>
                  <a:pt x="265" y="339"/>
                  <a:pt x="265" y="339"/>
                </a:cubicBezTo>
                <a:cubicBezTo>
                  <a:pt x="206" y="265"/>
                  <a:pt x="206" y="265"/>
                  <a:pt x="206" y="265"/>
                </a:cubicBezTo>
                <a:cubicBezTo>
                  <a:pt x="191" y="265"/>
                  <a:pt x="191" y="265"/>
                  <a:pt x="177" y="265"/>
                </a:cubicBezTo>
                <a:cubicBezTo>
                  <a:pt x="177" y="280"/>
                  <a:pt x="177" y="280"/>
                  <a:pt x="177" y="294"/>
                </a:cubicBezTo>
                <a:cubicBezTo>
                  <a:pt x="280" y="412"/>
                  <a:pt x="280" y="412"/>
                  <a:pt x="280" y="412"/>
                </a:cubicBezTo>
                <a:cubicBezTo>
                  <a:pt x="280" y="412"/>
                  <a:pt x="280" y="412"/>
                  <a:pt x="294" y="412"/>
                </a:cubicBezTo>
                <a:cubicBezTo>
                  <a:pt x="294" y="412"/>
                  <a:pt x="294" y="412"/>
                  <a:pt x="309" y="412"/>
                </a:cubicBezTo>
                <a:cubicBezTo>
                  <a:pt x="398" y="294"/>
                  <a:pt x="398" y="294"/>
                  <a:pt x="398" y="294"/>
                </a:cubicBezTo>
                <a:cubicBezTo>
                  <a:pt x="412" y="280"/>
                  <a:pt x="412" y="280"/>
                  <a:pt x="398" y="265"/>
                </a:cubicBezTo>
                <a:cubicBezTo>
                  <a:pt x="398" y="265"/>
                  <a:pt x="382" y="265"/>
                  <a:pt x="368" y="265"/>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108" name="Freeform 107">
            <a:extLst>
              <a:ext uri="{FF2B5EF4-FFF2-40B4-BE49-F238E27FC236}">
                <a16:creationId xmlns="" xmlns:a16="http://schemas.microsoft.com/office/drawing/2014/main" id="{6A4E2765-D94A-4603-989B-95385077D5A1}"/>
              </a:ext>
            </a:extLst>
          </p:cNvPr>
          <p:cNvSpPr>
            <a:spLocks noChangeArrowheads="1"/>
          </p:cNvSpPr>
          <p:nvPr/>
        </p:nvSpPr>
        <p:spPr bwMode="auto">
          <a:xfrm>
            <a:off x="2708100" y="4125384"/>
            <a:ext cx="298371" cy="366183"/>
          </a:xfrm>
          <a:custGeom>
            <a:avLst/>
            <a:gdLst>
              <a:gd name="T0" fmla="*/ 280 w 516"/>
              <a:gd name="T1" fmla="*/ 0 h 634"/>
              <a:gd name="T2" fmla="*/ 280 w 516"/>
              <a:gd name="T3" fmla="*/ 0 h 634"/>
              <a:gd name="T4" fmla="*/ 236 w 516"/>
              <a:gd name="T5" fmla="*/ 0 h 634"/>
              <a:gd name="T6" fmla="*/ 206 w 516"/>
              <a:gd name="T7" fmla="*/ 44 h 634"/>
              <a:gd name="T8" fmla="*/ 206 w 516"/>
              <a:gd name="T9" fmla="*/ 589 h 634"/>
              <a:gd name="T10" fmla="*/ 236 w 516"/>
              <a:gd name="T11" fmla="*/ 633 h 634"/>
              <a:gd name="T12" fmla="*/ 280 w 516"/>
              <a:gd name="T13" fmla="*/ 633 h 634"/>
              <a:gd name="T14" fmla="*/ 324 w 516"/>
              <a:gd name="T15" fmla="*/ 589 h 634"/>
              <a:gd name="T16" fmla="*/ 324 w 516"/>
              <a:gd name="T17" fmla="*/ 44 h 634"/>
              <a:gd name="T18" fmla="*/ 280 w 516"/>
              <a:gd name="T19" fmla="*/ 0 h 634"/>
              <a:gd name="T20" fmla="*/ 280 w 516"/>
              <a:gd name="T21" fmla="*/ 574 h 634"/>
              <a:gd name="T22" fmla="*/ 280 w 516"/>
              <a:gd name="T23" fmla="*/ 574 h 634"/>
              <a:gd name="T24" fmla="*/ 265 w 516"/>
              <a:gd name="T25" fmla="*/ 589 h 634"/>
              <a:gd name="T26" fmla="*/ 236 w 516"/>
              <a:gd name="T27" fmla="*/ 574 h 634"/>
              <a:gd name="T28" fmla="*/ 236 w 516"/>
              <a:gd name="T29" fmla="*/ 59 h 634"/>
              <a:gd name="T30" fmla="*/ 265 w 516"/>
              <a:gd name="T31" fmla="*/ 44 h 634"/>
              <a:gd name="T32" fmla="*/ 280 w 516"/>
              <a:gd name="T33" fmla="*/ 59 h 634"/>
              <a:gd name="T34" fmla="*/ 280 w 516"/>
              <a:gd name="T35" fmla="*/ 574 h 634"/>
              <a:gd name="T36" fmla="*/ 89 w 516"/>
              <a:gd name="T37" fmla="*/ 177 h 634"/>
              <a:gd name="T38" fmla="*/ 89 w 516"/>
              <a:gd name="T39" fmla="*/ 177 h 634"/>
              <a:gd name="T40" fmla="*/ 44 w 516"/>
              <a:gd name="T41" fmla="*/ 177 h 634"/>
              <a:gd name="T42" fmla="*/ 0 w 516"/>
              <a:gd name="T43" fmla="*/ 221 h 634"/>
              <a:gd name="T44" fmla="*/ 0 w 516"/>
              <a:gd name="T45" fmla="*/ 589 h 634"/>
              <a:gd name="T46" fmla="*/ 44 w 516"/>
              <a:gd name="T47" fmla="*/ 633 h 634"/>
              <a:gd name="T48" fmla="*/ 89 w 516"/>
              <a:gd name="T49" fmla="*/ 633 h 634"/>
              <a:gd name="T50" fmla="*/ 118 w 516"/>
              <a:gd name="T51" fmla="*/ 589 h 634"/>
              <a:gd name="T52" fmla="*/ 118 w 516"/>
              <a:gd name="T53" fmla="*/ 221 h 634"/>
              <a:gd name="T54" fmla="*/ 89 w 516"/>
              <a:gd name="T55" fmla="*/ 177 h 634"/>
              <a:gd name="T56" fmla="*/ 89 w 516"/>
              <a:gd name="T57" fmla="*/ 574 h 634"/>
              <a:gd name="T58" fmla="*/ 89 w 516"/>
              <a:gd name="T59" fmla="*/ 574 h 634"/>
              <a:gd name="T60" fmla="*/ 59 w 516"/>
              <a:gd name="T61" fmla="*/ 589 h 634"/>
              <a:gd name="T62" fmla="*/ 44 w 516"/>
              <a:gd name="T63" fmla="*/ 574 h 634"/>
              <a:gd name="T64" fmla="*/ 44 w 516"/>
              <a:gd name="T65" fmla="*/ 236 h 634"/>
              <a:gd name="T66" fmla="*/ 59 w 516"/>
              <a:gd name="T67" fmla="*/ 221 h 634"/>
              <a:gd name="T68" fmla="*/ 89 w 516"/>
              <a:gd name="T69" fmla="*/ 236 h 634"/>
              <a:gd name="T70" fmla="*/ 89 w 516"/>
              <a:gd name="T71" fmla="*/ 574 h 634"/>
              <a:gd name="T72" fmla="*/ 471 w 516"/>
              <a:gd name="T73" fmla="*/ 324 h 634"/>
              <a:gd name="T74" fmla="*/ 471 w 516"/>
              <a:gd name="T75" fmla="*/ 324 h 634"/>
              <a:gd name="T76" fmla="*/ 442 w 516"/>
              <a:gd name="T77" fmla="*/ 324 h 634"/>
              <a:gd name="T78" fmla="*/ 398 w 516"/>
              <a:gd name="T79" fmla="*/ 353 h 634"/>
              <a:gd name="T80" fmla="*/ 398 w 516"/>
              <a:gd name="T81" fmla="*/ 589 h 634"/>
              <a:gd name="T82" fmla="*/ 442 w 516"/>
              <a:gd name="T83" fmla="*/ 633 h 634"/>
              <a:gd name="T84" fmla="*/ 471 w 516"/>
              <a:gd name="T85" fmla="*/ 633 h 634"/>
              <a:gd name="T86" fmla="*/ 515 w 516"/>
              <a:gd name="T87" fmla="*/ 589 h 634"/>
              <a:gd name="T88" fmla="*/ 515 w 516"/>
              <a:gd name="T89" fmla="*/ 353 h 634"/>
              <a:gd name="T90" fmla="*/ 471 w 516"/>
              <a:gd name="T91" fmla="*/ 324 h 634"/>
              <a:gd name="T92" fmla="*/ 471 w 516"/>
              <a:gd name="T93" fmla="*/ 574 h 634"/>
              <a:gd name="T94" fmla="*/ 471 w 516"/>
              <a:gd name="T95" fmla="*/ 574 h 634"/>
              <a:gd name="T96" fmla="*/ 457 w 516"/>
              <a:gd name="T97" fmla="*/ 589 h 634"/>
              <a:gd name="T98" fmla="*/ 442 w 516"/>
              <a:gd name="T99" fmla="*/ 574 h 634"/>
              <a:gd name="T100" fmla="*/ 442 w 516"/>
              <a:gd name="T101" fmla="*/ 383 h 634"/>
              <a:gd name="T102" fmla="*/ 457 w 516"/>
              <a:gd name="T103" fmla="*/ 353 h 634"/>
              <a:gd name="T104" fmla="*/ 471 w 516"/>
              <a:gd name="T105" fmla="*/ 383 h 634"/>
              <a:gd name="T106" fmla="*/ 471 w 516"/>
              <a:gd name="T107" fmla="*/ 574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16" h="634">
                <a:moveTo>
                  <a:pt x="280" y="0"/>
                </a:moveTo>
                <a:lnTo>
                  <a:pt x="280" y="0"/>
                </a:lnTo>
                <a:cubicBezTo>
                  <a:pt x="236" y="0"/>
                  <a:pt x="236" y="0"/>
                  <a:pt x="236" y="0"/>
                </a:cubicBezTo>
                <a:cubicBezTo>
                  <a:pt x="221" y="0"/>
                  <a:pt x="206" y="30"/>
                  <a:pt x="206" y="44"/>
                </a:cubicBezTo>
                <a:cubicBezTo>
                  <a:pt x="206" y="589"/>
                  <a:pt x="206" y="589"/>
                  <a:pt x="206" y="589"/>
                </a:cubicBezTo>
                <a:cubicBezTo>
                  <a:pt x="206" y="619"/>
                  <a:pt x="221" y="633"/>
                  <a:pt x="236" y="633"/>
                </a:cubicBezTo>
                <a:cubicBezTo>
                  <a:pt x="280" y="633"/>
                  <a:pt x="280" y="633"/>
                  <a:pt x="280" y="633"/>
                </a:cubicBezTo>
                <a:cubicBezTo>
                  <a:pt x="295" y="633"/>
                  <a:pt x="324" y="619"/>
                  <a:pt x="324" y="589"/>
                </a:cubicBezTo>
                <a:cubicBezTo>
                  <a:pt x="324" y="44"/>
                  <a:pt x="324" y="44"/>
                  <a:pt x="324" y="44"/>
                </a:cubicBezTo>
                <a:cubicBezTo>
                  <a:pt x="324" y="30"/>
                  <a:pt x="295" y="0"/>
                  <a:pt x="280" y="0"/>
                </a:cubicBezTo>
                <a:close/>
                <a:moveTo>
                  <a:pt x="280" y="574"/>
                </a:moveTo>
                <a:lnTo>
                  <a:pt x="280" y="574"/>
                </a:lnTo>
                <a:cubicBezTo>
                  <a:pt x="280" y="589"/>
                  <a:pt x="265" y="589"/>
                  <a:pt x="265" y="589"/>
                </a:cubicBezTo>
                <a:cubicBezTo>
                  <a:pt x="251" y="589"/>
                  <a:pt x="236" y="589"/>
                  <a:pt x="236" y="574"/>
                </a:cubicBezTo>
                <a:cubicBezTo>
                  <a:pt x="236" y="59"/>
                  <a:pt x="236" y="59"/>
                  <a:pt x="236" y="59"/>
                </a:cubicBezTo>
                <a:cubicBezTo>
                  <a:pt x="236" y="59"/>
                  <a:pt x="251" y="44"/>
                  <a:pt x="265" y="44"/>
                </a:cubicBezTo>
                <a:lnTo>
                  <a:pt x="280" y="59"/>
                </a:lnTo>
                <a:lnTo>
                  <a:pt x="280" y="574"/>
                </a:lnTo>
                <a:close/>
                <a:moveTo>
                  <a:pt x="89" y="177"/>
                </a:moveTo>
                <a:lnTo>
                  <a:pt x="89" y="177"/>
                </a:lnTo>
                <a:cubicBezTo>
                  <a:pt x="44" y="177"/>
                  <a:pt x="44" y="177"/>
                  <a:pt x="44" y="177"/>
                </a:cubicBezTo>
                <a:cubicBezTo>
                  <a:pt x="30" y="177"/>
                  <a:pt x="0" y="206"/>
                  <a:pt x="0" y="221"/>
                </a:cubicBezTo>
                <a:cubicBezTo>
                  <a:pt x="0" y="589"/>
                  <a:pt x="0" y="589"/>
                  <a:pt x="0" y="589"/>
                </a:cubicBezTo>
                <a:cubicBezTo>
                  <a:pt x="0" y="619"/>
                  <a:pt x="30" y="633"/>
                  <a:pt x="44" y="633"/>
                </a:cubicBezTo>
                <a:cubicBezTo>
                  <a:pt x="89" y="633"/>
                  <a:pt x="89" y="633"/>
                  <a:pt x="89" y="633"/>
                </a:cubicBezTo>
                <a:cubicBezTo>
                  <a:pt x="103" y="633"/>
                  <a:pt x="118" y="619"/>
                  <a:pt x="118" y="589"/>
                </a:cubicBezTo>
                <a:cubicBezTo>
                  <a:pt x="118" y="221"/>
                  <a:pt x="118" y="221"/>
                  <a:pt x="118" y="221"/>
                </a:cubicBezTo>
                <a:cubicBezTo>
                  <a:pt x="118" y="206"/>
                  <a:pt x="103" y="177"/>
                  <a:pt x="89" y="177"/>
                </a:cubicBezTo>
                <a:close/>
                <a:moveTo>
                  <a:pt x="89" y="574"/>
                </a:moveTo>
                <a:lnTo>
                  <a:pt x="89" y="574"/>
                </a:lnTo>
                <a:cubicBezTo>
                  <a:pt x="89" y="589"/>
                  <a:pt x="74" y="589"/>
                  <a:pt x="59" y="589"/>
                </a:cubicBezTo>
                <a:cubicBezTo>
                  <a:pt x="59" y="589"/>
                  <a:pt x="44" y="589"/>
                  <a:pt x="44" y="574"/>
                </a:cubicBezTo>
                <a:cubicBezTo>
                  <a:pt x="44" y="236"/>
                  <a:pt x="44" y="236"/>
                  <a:pt x="44" y="236"/>
                </a:cubicBezTo>
                <a:lnTo>
                  <a:pt x="59" y="221"/>
                </a:lnTo>
                <a:cubicBezTo>
                  <a:pt x="74" y="221"/>
                  <a:pt x="89" y="236"/>
                  <a:pt x="89" y="236"/>
                </a:cubicBezTo>
                <a:lnTo>
                  <a:pt x="89" y="574"/>
                </a:lnTo>
                <a:close/>
                <a:moveTo>
                  <a:pt x="471" y="324"/>
                </a:moveTo>
                <a:lnTo>
                  <a:pt x="471" y="324"/>
                </a:lnTo>
                <a:cubicBezTo>
                  <a:pt x="442" y="324"/>
                  <a:pt x="442" y="324"/>
                  <a:pt x="442" y="324"/>
                </a:cubicBezTo>
                <a:cubicBezTo>
                  <a:pt x="412" y="324"/>
                  <a:pt x="398" y="339"/>
                  <a:pt x="398" y="353"/>
                </a:cubicBezTo>
                <a:cubicBezTo>
                  <a:pt x="398" y="589"/>
                  <a:pt x="398" y="589"/>
                  <a:pt x="398" y="589"/>
                </a:cubicBezTo>
                <a:cubicBezTo>
                  <a:pt x="398" y="619"/>
                  <a:pt x="412" y="633"/>
                  <a:pt x="442" y="633"/>
                </a:cubicBezTo>
                <a:cubicBezTo>
                  <a:pt x="471" y="633"/>
                  <a:pt x="471" y="633"/>
                  <a:pt x="471" y="633"/>
                </a:cubicBezTo>
                <a:cubicBezTo>
                  <a:pt x="501" y="633"/>
                  <a:pt x="515" y="619"/>
                  <a:pt x="515" y="589"/>
                </a:cubicBezTo>
                <a:cubicBezTo>
                  <a:pt x="515" y="353"/>
                  <a:pt x="515" y="353"/>
                  <a:pt x="515" y="353"/>
                </a:cubicBezTo>
                <a:cubicBezTo>
                  <a:pt x="515" y="339"/>
                  <a:pt x="501" y="324"/>
                  <a:pt x="471" y="324"/>
                </a:cubicBezTo>
                <a:close/>
                <a:moveTo>
                  <a:pt x="471" y="574"/>
                </a:moveTo>
                <a:lnTo>
                  <a:pt x="471" y="574"/>
                </a:lnTo>
                <a:cubicBezTo>
                  <a:pt x="471" y="589"/>
                  <a:pt x="471" y="589"/>
                  <a:pt x="457" y="589"/>
                </a:cubicBezTo>
                <a:cubicBezTo>
                  <a:pt x="442" y="589"/>
                  <a:pt x="442" y="589"/>
                  <a:pt x="442" y="574"/>
                </a:cubicBezTo>
                <a:cubicBezTo>
                  <a:pt x="442" y="383"/>
                  <a:pt x="442" y="383"/>
                  <a:pt x="442" y="383"/>
                </a:cubicBezTo>
                <a:cubicBezTo>
                  <a:pt x="442" y="368"/>
                  <a:pt x="442" y="353"/>
                  <a:pt x="457" y="353"/>
                </a:cubicBezTo>
                <a:cubicBezTo>
                  <a:pt x="471" y="353"/>
                  <a:pt x="471" y="368"/>
                  <a:pt x="471" y="383"/>
                </a:cubicBezTo>
                <a:lnTo>
                  <a:pt x="471" y="574"/>
                </a:ln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109" name="Freeform 108">
            <a:extLst>
              <a:ext uri="{FF2B5EF4-FFF2-40B4-BE49-F238E27FC236}">
                <a16:creationId xmlns="" xmlns:a16="http://schemas.microsoft.com/office/drawing/2014/main" id="{4FFD8947-CDB0-4CFE-AA90-6C9196BC6FE6}"/>
              </a:ext>
            </a:extLst>
          </p:cNvPr>
          <p:cNvSpPr>
            <a:spLocks noChangeArrowheads="1"/>
          </p:cNvSpPr>
          <p:nvPr/>
        </p:nvSpPr>
        <p:spPr bwMode="auto">
          <a:xfrm>
            <a:off x="2081730" y="4125384"/>
            <a:ext cx="355508" cy="366183"/>
          </a:xfrm>
          <a:custGeom>
            <a:avLst/>
            <a:gdLst>
              <a:gd name="T0" fmla="*/ 88 w 619"/>
              <a:gd name="T1" fmla="*/ 89 h 634"/>
              <a:gd name="T2" fmla="*/ 88 w 619"/>
              <a:gd name="T3" fmla="*/ 89 h 634"/>
              <a:gd name="T4" fmla="*/ 73 w 619"/>
              <a:gd name="T5" fmla="*/ 103 h 634"/>
              <a:gd name="T6" fmla="*/ 88 w 619"/>
              <a:gd name="T7" fmla="*/ 118 h 634"/>
              <a:gd name="T8" fmla="*/ 118 w 619"/>
              <a:gd name="T9" fmla="*/ 103 h 634"/>
              <a:gd name="T10" fmla="*/ 88 w 619"/>
              <a:gd name="T11" fmla="*/ 89 h 634"/>
              <a:gd name="T12" fmla="*/ 545 w 619"/>
              <a:gd name="T13" fmla="*/ 0 h 634"/>
              <a:gd name="T14" fmla="*/ 545 w 619"/>
              <a:gd name="T15" fmla="*/ 0 h 634"/>
              <a:gd name="T16" fmla="*/ 73 w 619"/>
              <a:gd name="T17" fmla="*/ 0 h 634"/>
              <a:gd name="T18" fmla="*/ 0 w 619"/>
              <a:gd name="T19" fmla="*/ 89 h 634"/>
              <a:gd name="T20" fmla="*/ 0 w 619"/>
              <a:gd name="T21" fmla="*/ 560 h 634"/>
              <a:gd name="T22" fmla="*/ 73 w 619"/>
              <a:gd name="T23" fmla="*/ 633 h 634"/>
              <a:gd name="T24" fmla="*/ 545 w 619"/>
              <a:gd name="T25" fmla="*/ 633 h 634"/>
              <a:gd name="T26" fmla="*/ 618 w 619"/>
              <a:gd name="T27" fmla="*/ 560 h 634"/>
              <a:gd name="T28" fmla="*/ 618 w 619"/>
              <a:gd name="T29" fmla="*/ 89 h 634"/>
              <a:gd name="T30" fmla="*/ 545 w 619"/>
              <a:gd name="T31" fmla="*/ 0 h 634"/>
              <a:gd name="T32" fmla="*/ 589 w 619"/>
              <a:gd name="T33" fmla="*/ 560 h 634"/>
              <a:gd name="T34" fmla="*/ 589 w 619"/>
              <a:gd name="T35" fmla="*/ 560 h 634"/>
              <a:gd name="T36" fmla="*/ 545 w 619"/>
              <a:gd name="T37" fmla="*/ 589 h 634"/>
              <a:gd name="T38" fmla="*/ 73 w 619"/>
              <a:gd name="T39" fmla="*/ 589 h 634"/>
              <a:gd name="T40" fmla="*/ 29 w 619"/>
              <a:gd name="T41" fmla="*/ 560 h 634"/>
              <a:gd name="T42" fmla="*/ 29 w 619"/>
              <a:gd name="T43" fmla="*/ 206 h 634"/>
              <a:gd name="T44" fmla="*/ 589 w 619"/>
              <a:gd name="T45" fmla="*/ 206 h 634"/>
              <a:gd name="T46" fmla="*/ 589 w 619"/>
              <a:gd name="T47" fmla="*/ 560 h 634"/>
              <a:gd name="T48" fmla="*/ 589 w 619"/>
              <a:gd name="T49" fmla="*/ 162 h 634"/>
              <a:gd name="T50" fmla="*/ 589 w 619"/>
              <a:gd name="T51" fmla="*/ 162 h 634"/>
              <a:gd name="T52" fmla="*/ 29 w 619"/>
              <a:gd name="T53" fmla="*/ 162 h 634"/>
              <a:gd name="T54" fmla="*/ 29 w 619"/>
              <a:gd name="T55" fmla="*/ 89 h 634"/>
              <a:gd name="T56" fmla="*/ 73 w 619"/>
              <a:gd name="T57" fmla="*/ 44 h 634"/>
              <a:gd name="T58" fmla="*/ 545 w 619"/>
              <a:gd name="T59" fmla="*/ 44 h 634"/>
              <a:gd name="T60" fmla="*/ 589 w 619"/>
              <a:gd name="T61" fmla="*/ 89 h 634"/>
              <a:gd name="T62" fmla="*/ 589 w 619"/>
              <a:gd name="T63" fmla="*/ 162 h 634"/>
              <a:gd name="T64" fmla="*/ 250 w 619"/>
              <a:gd name="T65" fmla="*/ 89 h 634"/>
              <a:gd name="T66" fmla="*/ 250 w 619"/>
              <a:gd name="T67" fmla="*/ 89 h 634"/>
              <a:gd name="T68" fmla="*/ 235 w 619"/>
              <a:gd name="T69" fmla="*/ 103 h 634"/>
              <a:gd name="T70" fmla="*/ 250 w 619"/>
              <a:gd name="T71" fmla="*/ 118 h 634"/>
              <a:gd name="T72" fmla="*/ 265 w 619"/>
              <a:gd name="T73" fmla="*/ 103 h 634"/>
              <a:gd name="T74" fmla="*/ 250 w 619"/>
              <a:gd name="T75" fmla="*/ 89 h 634"/>
              <a:gd name="T76" fmla="*/ 177 w 619"/>
              <a:gd name="T77" fmla="*/ 89 h 634"/>
              <a:gd name="T78" fmla="*/ 177 w 619"/>
              <a:gd name="T79" fmla="*/ 89 h 634"/>
              <a:gd name="T80" fmla="*/ 147 w 619"/>
              <a:gd name="T81" fmla="*/ 103 h 634"/>
              <a:gd name="T82" fmla="*/ 177 w 619"/>
              <a:gd name="T83" fmla="*/ 118 h 634"/>
              <a:gd name="T84" fmla="*/ 191 w 619"/>
              <a:gd name="T85" fmla="*/ 103 h 634"/>
              <a:gd name="T86" fmla="*/ 177 w 619"/>
              <a:gd name="T87" fmla="*/ 89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19" h="634">
                <a:moveTo>
                  <a:pt x="88" y="89"/>
                </a:moveTo>
                <a:lnTo>
                  <a:pt x="88" y="89"/>
                </a:lnTo>
                <a:cubicBezTo>
                  <a:pt x="88" y="89"/>
                  <a:pt x="73" y="89"/>
                  <a:pt x="73" y="103"/>
                </a:cubicBezTo>
                <a:cubicBezTo>
                  <a:pt x="73" y="118"/>
                  <a:pt x="88" y="118"/>
                  <a:pt x="88" y="118"/>
                </a:cubicBezTo>
                <a:cubicBezTo>
                  <a:pt x="103" y="118"/>
                  <a:pt x="118" y="118"/>
                  <a:pt x="118" y="103"/>
                </a:cubicBezTo>
                <a:cubicBezTo>
                  <a:pt x="118" y="89"/>
                  <a:pt x="103" y="89"/>
                  <a:pt x="88" y="89"/>
                </a:cubicBezTo>
                <a:close/>
                <a:moveTo>
                  <a:pt x="545" y="0"/>
                </a:moveTo>
                <a:lnTo>
                  <a:pt x="545" y="0"/>
                </a:lnTo>
                <a:cubicBezTo>
                  <a:pt x="73" y="0"/>
                  <a:pt x="73" y="0"/>
                  <a:pt x="73" y="0"/>
                </a:cubicBezTo>
                <a:cubicBezTo>
                  <a:pt x="29" y="0"/>
                  <a:pt x="0" y="44"/>
                  <a:pt x="0" y="89"/>
                </a:cubicBezTo>
                <a:cubicBezTo>
                  <a:pt x="0" y="560"/>
                  <a:pt x="0" y="560"/>
                  <a:pt x="0" y="560"/>
                </a:cubicBezTo>
                <a:cubicBezTo>
                  <a:pt x="0" y="604"/>
                  <a:pt x="29" y="633"/>
                  <a:pt x="73" y="633"/>
                </a:cubicBezTo>
                <a:cubicBezTo>
                  <a:pt x="545" y="633"/>
                  <a:pt x="545" y="633"/>
                  <a:pt x="545" y="633"/>
                </a:cubicBezTo>
                <a:cubicBezTo>
                  <a:pt x="589" y="633"/>
                  <a:pt x="618" y="604"/>
                  <a:pt x="618" y="560"/>
                </a:cubicBezTo>
                <a:cubicBezTo>
                  <a:pt x="618" y="89"/>
                  <a:pt x="618" y="89"/>
                  <a:pt x="618" y="89"/>
                </a:cubicBezTo>
                <a:cubicBezTo>
                  <a:pt x="618" y="44"/>
                  <a:pt x="589" y="0"/>
                  <a:pt x="545" y="0"/>
                </a:cubicBezTo>
                <a:close/>
                <a:moveTo>
                  <a:pt x="589" y="560"/>
                </a:moveTo>
                <a:lnTo>
                  <a:pt x="589" y="560"/>
                </a:lnTo>
                <a:cubicBezTo>
                  <a:pt x="589" y="574"/>
                  <a:pt x="559" y="589"/>
                  <a:pt x="545" y="589"/>
                </a:cubicBezTo>
                <a:cubicBezTo>
                  <a:pt x="73" y="589"/>
                  <a:pt x="73" y="589"/>
                  <a:pt x="73" y="589"/>
                </a:cubicBezTo>
                <a:cubicBezTo>
                  <a:pt x="59" y="589"/>
                  <a:pt x="29" y="574"/>
                  <a:pt x="29" y="560"/>
                </a:cubicBezTo>
                <a:cubicBezTo>
                  <a:pt x="29" y="206"/>
                  <a:pt x="29" y="206"/>
                  <a:pt x="29" y="206"/>
                </a:cubicBezTo>
                <a:cubicBezTo>
                  <a:pt x="589" y="206"/>
                  <a:pt x="589" y="206"/>
                  <a:pt x="589" y="206"/>
                </a:cubicBezTo>
                <a:lnTo>
                  <a:pt x="589" y="560"/>
                </a:lnTo>
                <a:close/>
                <a:moveTo>
                  <a:pt x="589" y="162"/>
                </a:moveTo>
                <a:lnTo>
                  <a:pt x="589" y="162"/>
                </a:lnTo>
                <a:cubicBezTo>
                  <a:pt x="29" y="162"/>
                  <a:pt x="29" y="162"/>
                  <a:pt x="29" y="162"/>
                </a:cubicBezTo>
                <a:cubicBezTo>
                  <a:pt x="29" y="89"/>
                  <a:pt x="29" y="89"/>
                  <a:pt x="29" y="89"/>
                </a:cubicBezTo>
                <a:cubicBezTo>
                  <a:pt x="29" y="59"/>
                  <a:pt x="59" y="44"/>
                  <a:pt x="73" y="44"/>
                </a:cubicBezTo>
                <a:cubicBezTo>
                  <a:pt x="545" y="44"/>
                  <a:pt x="545" y="44"/>
                  <a:pt x="545" y="44"/>
                </a:cubicBezTo>
                <a:cubicBezTo>
                  <a:pt x="559" y="44"/>
                  <a:pt x="589" y="59"/>
                  <a:pt x="589" y="89"/>
                </a:cubicBezTo>
                <a:lnTo>
                  <a:pt x="589" y="162"/>
                </a:lnTo>
                <a:close/>
                <a:moveTo>
                  <a:pt x="250" y="89"/>
                </a:moveTo>
                <a:lnTo>
                  <a:pt x="250" y="89"/>
                </a:lnTo>
                <a:cubicBezTo>
                  <a:pt x="235" y="89"/>
                  <a:pt x="235" y="89"/>
                  <a:pt x="235" y="103"/>
                </a:cubicBezTo>
                <a:cubicBezTo>
                  <a:pt x="235" y="118"/>
                  <a:pt x="235" y="118"/>
                  <a:pt x="250" y="118"/>
                </a:cubicBezTo>
                <a:cubicBezTo>
                  <a:pt x="265" y="118"/>
                  <a:pt x="265" y="118"/>
                  <a:pt x="265" y="103"/>
                </a:cubicBezTo>
                <a:cubicBezTo>
                  <a:pt x="265" y="89"/>
                  <a:pt x="265" y="89"/>
                  <a:pt x="250" y="89"/>
                </a:cubicBezTo>
                <a:close/>
                <a:moveTo>
                  <a:pt x="177" y="89"/>
                </a:moveTo>
                <a:lnTo>
                  <a:pt x="177" y="89"/>
                </a:lnTo>
                <a:cubicBezTo>
                  <a:pt x="162" y="89"/>
                  <a:pt x="147" y="89"/>
                  <a:pt x="147" y="103"/>
                </a:cubicBezTo>
                <a:cubicBezTo>
                  <a:pt x="147" y="118"/>
                  <a:pt x="162" y="118"/>
                  <a:pt x="177" y="118"/>
                </a:cubicBezTo>
                <a:cubicBezTo>
                  <a:pt x="177" y="118"/>
                  <a:pt x="191" y="118"/>
                  <a:pt x="191" y="103"/>
                </a:cubicBezTo>
                <a:cubicBezTo>
                  <a:pt x="191" y="89"/>
                  <a:pt x="177" y="89"/>
                  <a:pt x="177" y="89"/>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110" name="Freeform 109">
            <a:extLst>
              <a:ext uri="{FF2B5EF4-FFF2-40B4-BE49-F238E27FC236}">
                <a16:creationId xmlns="" xmlns:a16="http://schemas.microsoft.com/office/drawing/2014/main" id="{EF966D79-FA9B-4FC8-BA9F-F7B58DDBE63C}"/>
              </a:ext>
            </a:extLst>
          </p:cNvPr>
          <p:cNvSpPr>
            <a:spLocks noChangeArrowheads="1"/>
          </p:cNvSpPr>
          <p:nvPr/>
        </p:nvSpPr>
        <p:spPr bwMode="auto">
          <a:xfrm>
            <a:off x="1484986" y="4125384"/>
            <a:ext cx="366087" cy="366183"/>
          </a:xfrm>
          <a:custGeom>
            <a:avLst/>
            <a:gdLst>
              <a:gd name="T0" fmla="*/ 324 w 634"/>
              <a:gd name="T1" fmla="*/ 0 h 634"/>
              <a:gd name="T2" fmla="*/ 324 w 634"/>
              <a:gd name="T3" fmla="*/ 633 h 634"/>
              <a:gd name="T4" fmla="*/ 324 w 634"/>
              <a:gd name="T5" fmla="*/ 0 h 634"/>
              <a:gd name="T6" fmla="*/ 545 w 634"/>
              <a:gd name="T7" fmla="*/ 162 h 634"/>
              <a:gd name="T8" fmla="*/ 442 w 634"/>
              <a:gd name="T9" fmla="*/ 294 h 634"/>
              <a:gd name="T10" fmla="*/ 545 w 634"/>
              <a:gd name="T11" fmla="*/ 162 h 634"/>
              <a:gd name="T12" fmla="*/ 516 w 634"/>
              <a:gd name="T13" fmla="*/ 133 h 634"/>
              <a:gd name="T14" fmla="*/ 383 w 634"/>
              <a:gd name="T15" fmla="*/ 59 h 634"/>
              <a:gd name="T16" fmla="*/ 236 w 634"/>
              <a:gd name="T17" fmla="*/ 294 h 634"/>
              <a:gd name="T18" fmla="*/ 251 w 634"/>
              <a:gd name="T19" fmla="*/ 192 h 634"/>
              <a:gd name="T20" fmla="*/ 383 w 634"/>
              <a:gd name="T21" fmla="*/ 192 h 634"/>
              <a:gd name="T22" fmla="*/ 236 w 634"/>
              <a:gd name="T23" fmla="*/ 294 h 634"/>
              <a:gd name="T24" fmla="*/ 398 w 634"/>
              <a:gd name="T25" fmla="*/ 339 h 634"/>
              <a:gd name="T26" fmla="*/ 324 w 634"/>
              <a:gd name="T27" fmla="*/ 442 h 634"/>
              <a:gd name="T28" fmla="*/ 236 w 634"/>
              <a:gd name="T29" fmla="*/ 339 h 634"/>
              <a:gd name="T30" fmla="*/ 295 w 634"/>
              <a:gd name="T31" fmla="*/ 44 h 634"/>
              <a:gd name="T32" fmla="*/ 324 w 634"/>
              <a:gd name="T33" fmla="*/ 44 h 634"/>
              <a:gd name="T34" fmla="*/ 383 w 634"/>
              <a:gd name="T35" fmla="*/ 162 h 634"/>
              <a:gd name="T36" fmla="*/ 265 w 634"/>
              <a:gd name="T37" fmla="*/ 162 h 634"/>
              <a:gd name="T38" fmla="*/ 251 w 634"/>
              <a:gd name="T39" fmla="*/ 59 h 634"/>
              <a:gd name="T40" fmla="*/ 221 w 634"/>
              <a:gd name="T41" fmla="*/ 147 h 634"/>
              <a:gd name="T42" fmla="*/ 251 w 634"/>
              <a:gd name="T43" fmla="*/ 59 h 634"/>
              <a:gd name="T44" fmla="*/ 89 w 634"/>
              <a:gd name="T45" fmla="*/ 162 h 634"/>
              <a:gd name="T46" fmla="*/ 207 w 634"/>
              <a:gd name="T47" fmla="*/ 294 h 634"/>
              <a:gd name="T48" fmla="*/ 89 w 634"/>
              <a:gd name="T49" fmla="*/ 162 h 634"/>
              <a:gd name="T50" fmla="*/ 89 w 634"/>
              <a:gd name="T51" fmla="*/ 471 h 634"/>
              <a:gd name="T52" fmla="*/ 207 w 634"/>
              <a:gd name="T53" fmla="*/ 339 h 634"/>
              <a:gd name="T54" fmla="*/ 89 w 634"/>
              <a:gd name="T55" fmla="*/ 471 h 634"/>
              <a:gd name="T56" fmla="*/ 118 w 634"/>
              <a:gd name="T57" fmla="*/ 501 h 634"/>
              <a:gd name="T58" fmla="*/ 251 w 634"/>
              <a:gd name="T59" fmla="*/ 589 h 634"/>
              <a:gd name="T60" fmla="*/ 339 w 634"/>
              <a:gd name="T61" fmla="*/ 589 h 634"/>
              <a:gd name="T62" fmla="*/ 324 w 634"/>
              <a:gd name="T63" fmla="*/ 589 h 634"/>
              <a:gd name="T64" fmla="*/ 265 w 634"/>
              <a:gd name="T65" fmla="*/ 471 h 634"/>
              <a:gd name="T66" fmla="*/ 383 w 634"/>
              <a:gd name="T67" fmla="*/ 471 h 634"/>
              <a:gd name="T68" fmla="*/ 383 w 634"/>
              <a:gd name="T69" fmla="*/ 589 h 634"/>
              <a:gd name="T70" fmla="*/ 412 w 634"/>
              <a:gd name="T71" fmla="*/ 486 h 634"/>
              <a:gd name="T72" fmla="*/ 383 w 634"/>
              <a:gd name="T73" fmla="*/ 589 h 634"/>
              <a:gd name="T74" fmla="*/ 545 w 634"/>
              <a:gd name="T75" fmla="*/ 471 h 634"/>
              <a:gd name="T76" fmla="*/ 442 w 634"/>
              <a:gd name="T77" fmla="*/ 339 h 634"/>
              <a:gd name="T78" fmla="*/ 545 w 634"/>
              <a:gd name="T79" fmla="*/ 471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34" h="634">
                <a:moveTo>
                  <a:pt x="324" y="0"/>
                </a:moveTo>
                <a:lnTo>
                  <a:pt x="324" y="0"/>
                </a:lnTo>
                <a:cubicBezTo>
                  <a:pt x="148" y="0"/>
                  <a:pt x="0" y="147"/>
                  <a:pt x="0" y="324"/>
                </a:cubicBezTo>
                <a:cubicBezTo>
                  <a:pt x="0" y="486"/>
                  <a:pt x="148" y="633"/>
                  <a:pt x="324" y="633"/>
                </a:cubicBezTo>
                <a:cubicBezTo>
                  <a:pt x="486" y="633"/>
                  <a:pt x="633" y="486"/>
                  <a:pt x="633" y="324"/>
                </a:cubicBezTo>
                <a:cubicBezTo>
                  <a:pt x="633" y="147"/>
                  <a:pt x="486" y="0"/>
                  <a:pt x="324" y="0"/>
                </a:cubicBezTo>
                <a:close/>
                <a:moveTo>
                  <a:pt x="545" y="162"/>
                </a:moveTo>
                <a:lnTo>
                  <a:pt x="545" y="162"/>
                </a:lnTo>
                <a:cubicBezTo>
                  <a:pt x="574" y="206"/>
                  <a:pt x="589" y="251"/>
                  <a:pt x="589" y="294"/>
                </a:cubicBezTo>
                <a:cubicBezTo>
                  <a:pt x="442" y="294"/>
                  <a:pt x="442" y="294"/>
                  <a:pt x="442" y="294"/>
                </a:cubicBezTo>
                <a:cubicBezTo>
                  <a:pt x="442" y="265"/>
                  <a:pt x="427" y="221"/>
                  <a:pt x="427" y="192"/>
                </a:cubicBezTo>
                <a:cubicBezTo>
                  <a:pt x="471" y="192"/>
                  <a:pt x="516" y="177"/>
                  <a:pt x="545" y="162"/>
                </a:cubicBezTo>
                <a:close/>
                <a:moveTo>
                  <a:pt x="516" y="133"/>
                </a:moveTo>
                <a:lnTo>
                  <a:pt x="516" y="133"/>
                </a:lnTo>
                <a:cubicBezTo>
                  <a:pt x="486" y="147"/>
                  <a:pt x="457" y="147"/>
                  <a:pt x="412" y="147"/>
                </a:cubicBezTo>
                <a:cubicBezTo>
                  <a:pt x="412" y="118"/>
                  <a:pt x="398" y="89"/>
                  <a:pt x="383" y="59"/>
                </a:cubicBezTo>
                <a:cubicBezTo>
                  <a:pt x="442" y="59"/>
                  <a:pt x="486" y="89"/>
                  <a:pt x="516" y="133"/>
                </a:cubicBezTo>
                <a:close/>
                <a:moveTo>
                  <a:pt x="236" y="294"/>
                </a:moveTo>
                <a:lnTo>
                  <a:pt x="236" y="294"/>
                </a:lnTo>
                <a:cubicBezTo>
                  <a:pt x="236" y="265"/>
                  <a:pt x="251" y="236"/>
                  <a:pt x="251" y="192"/>
                </a:cubicBezTo>
                <a:cubicBezTo>
                  <a:pt x="280" y="206"/>
                  <a:pt x="295" y="206"/>
                  <a:pt x="324" y="206"/>
                </a:cubicBezTo>
                <a:cubicBezTo>
                  <a:pt x="339" y="206"/>
                  <a:pt x="369" y="206"/>
                  <a:pt x="383" y="192"/>
                </a:cubicBezTo>
                <a:cubicBezTo>
                  <a:pt x="398" y="236"/>
                  <a:pt x="398" y="265"/>
                  <a:pt x="398" y="294"/>
                </a:cubicBezTo>
                <a:lnTo>
                  <a:pt x="236" y="294"/>
                </a:lnTo>
                <a:close/>
                <a:moveTo>
                  <a:pt x="398" y="339"/>
                </a:moveTo>
                <a:lnTo>
                  <a:pt x="398" y="339"/>
                </a:lnTo>
                <a:cubicBezTo>
                  <a:pt x="398" y="368"/>
                  <a:pt x="398" y="412"/>
                  <a:pt x="383" y="442"/>
                </a:cubicBezTo>
                <a:cubicBezTo>
                  <a:pt x="369" y="442"/>
                  <a:pt x="339" y="442"/>
                  <a:pt x="324" y="442"/>
                </a:cubicBezTo>
                <a:cubicBezTo>
                  <a:pt x="295" y="442"/>
                  <a:pt x="280" y="442"/>
                  <a:pt x="251" y="442"/>
                </a:cubicBezTo>
                <a:cubicBezTo>
                  <a:pt x="251" y="412"/>
                  <a:pt x="236" y="368"/>
                  <a:pt x="236" y="339"/>
                </a:cubicBezTo>
                <a:lnTo>
                  <a:pt x="398" y="339"/>
                </a:lnTo>
                <a:close/>
                <a:moveTo>
                  <a:pt x="295" y="44"/>
                </a:moveTo>
                <a:lnTo>
                  <a:pt x="295" y="44"/>
                </a:lnTo>
                <a:cubicBezTo>
                  <a:pt x="310" y="44"/>
                  <a:pt x="310" y="44"/>
                  <a:pt x="324" y="44"/>
                </a:cubicBezTo>
                <a:lnTo>
                  <a:pt x="339" y="44"/>
                </a:lnTo>
                <a:cubicBezTo>
                  <a:pt x="354" y="74"/>
                  <a:pt x="369" y="118"/>
                  <a:pt x="383" y="162"/>
                </a:cubicBezTo>
                <a:cubicBezTo>
                  <a:pt x="354" y="162"/>
                  <a:pt x="339" y="162"/>
                  <a:pt x="324" y="162"/>
                </a:cubicBezTo>
                <a:cubicBezTo>
                  <a:pt x="295" y="162"/>
                  <a:pt x="280" y="162"/>
                  <a:pt x="265" y="162"/>
                </a:cubicBezTo>
                <a:cubicBezTo>
                  <a:pt x="265" y="118"/>
                  <a:pt x="280" y="74"/>
                  <a:pt x="295" y="44"/>
                </a:cubicBezTo>
                <a:close/>
                <a:moveTo>
                  <a:pt x="251" y="59"/>
                </a:moveTo>
                <a:lnTo>
                  <a:pt x="251" y="59"/>
                </a:lnTo>
                <a:cubicBezTo>
                  <a:pt x="236" y="89"/>
                  <a:pt x="221" y="118"/>
                  <a:pt x="221" y="147"/>
                </a:cubicBezTo>
                <a:cubicBezTo>
                  <a:pt x="192" y="147"/>
                  <a:pt x="148" y="147"/>
                  <a:pt x="118" y="133"/>
                </a:cubicBezTo>
                <a:cubicBezTo>
                  <a:pt x="148" y="89"/>
                  <a:pt x="207" y="59"/>
                  <a:pt x="251" y="59"/>
                </a:cubicBezTo>
                <a:close/>
                <a:moveTo>
                  <a:pt x="89" y="162"/>
                </a:moveTo>
                <a:lnTo>
                  <a:pt x="89" y="162"/>
                </a:lnTo>
                <a:cubicBezTo>
                  <a:pt x="133" y="177"/>
                  <a:pt x="177" y="192"/>
                  <a:pt x="207" y="192"/>
                </a:cubicBezTo>
                <a:cubicBezTo>
                  <a:pt x="207" y="221"/>
                  <a:pt x="207" y="265"/>
                  <a:pt x="207" y="294"/>
                </a:cubicBezTo>
                <a:cubicBezTo>
                  <a:pt x="44" y="294"/>
                  <a:pt x="44" y="294"/>
                  <a:pt x="44" y="294"/>
                </a:cubicBezTo>
                <a:cubicBezTo>
                  <a:pt x="44" y="251"/>
                  <a:pt x="59" y="206"/>
                  <a:pt x="89" y="162"/>
                </a:cubicBezTo>
                <a:close/>
                <a:moveTo>
                  <a:pt x="89" y="471"/>
                </a:moveTo>
                <a:lnTo>
                  <a:pt x="89" y="471"/>
                </a:lnTo>
                <a:cubicBezTo>
                  <a:pt x="59" y="427"/>
                  <a:pt x="44" y="383"/>
                  <a:pt x="44" y="339"/>
                </a:cubicBezTo>
                <a:cubicBezTo>
                  <a:pt x="207" y="339"/>
                  <a:pt x="207" y="339"/>
                  <a:pt x="207" y="339"/>
                </a:cubicBezTo>
                <a:cubicBezTo>
                  <a:pt x="207" y="368"/>
                  <a:pt x="207" y="412"/>
                  <a:pt x="207" y="442"/>
                </a:cubicBezTo>
                <a:cubicBezTo>
                  <a:pt x="177" y="457"/>
                  <a:pt x="133" y="457"/>
                  <a:pt x="89" y="471"/>
                </a:cubicBezTo>
                <a:close/>
                <a:moveTo>
                  <a:pt x="118" y="501"/>
                </a:moveTo>
                <a:lnTo>
                  <a:pt x="118" y="501"/>
                </a:lnTo>
                <a:cubicBezTo>
                  <a:pt x="148" y="501"/>
                  <a:pt x="192" y="486"/>
                  <a:pt x="221" y="486"/>
                </a:cubicBezTo>
                <a:cubicBezTo>
                  <a:pt x="221" y="515"/>
                  <a:pt x="236" y="560"/>
                  <a:pt x="251" y="589"/>
                </a:cubicBezTo>
                <a:cubicBezTo>
                  <a:pt x="207" y="574"/>
                  <a:pt x="148" y="545"/>
                  <a:pt x="118" y="501"/>
                </a:cubicBezTo>
                <a:close/>
                <a:moveTo>
                  <a:pt x="339" y="589"/>
                </a:moveTo>
                <a:lnTo>
                  <a:pt x="339" y="589"/>
                </a:lnTo>
                <a:lnTo>
                  <a:pt x="324" y="589"/>
                </a:lnTo>
                <a:cubicBezTo>
                  <a:pt x="310" y="589"/>
                  <a:pt x="310" y="589"/>
                  <a:pt x="295" y="589"/>
                </a:cubicBezTo>
                <a:cubicBezTo>
                  <a:pt x="280" y="560"/>
                  <a:pt x="265" y="515"/>
                  <a:pt x="265" y="471"/>
                </a:cubicBezTo>
                <a:cubicBezTo>
                  <a:pt x="280" y="471"/>
                  <a:pt x="295" y="471"/>
                  <a:pt x="324" y="471"/>
                </a:cubicBezTo>
                <a:cubicBezTo>
                  <a:pt x="339" y="471"/>
                  <a:pt x="354" y="471"/>
                  <a:pt x="383" y="471"/>
                </a:cubicBezTo>
                <a:cubicBezTo>
                  <a:pt x="369" y="515"/>
                  <a:pt x="354" y="560"/>
                  <a:pt x="339" y="589"/>
                </a:cubicBezTo>
                <a:close/>
                <a:moveTo>
                  <a:pt x="383" y="589"/>
                </a:moveTo>
                <a:lnTo>
                  <a:pt x="383" y="589"/>
                </a:lnTo>
                <a:cubicBezTo>
                  <a:pt x="398" y="560"/>
                  <a:pt x="412" y="515"/>
                  <a:pt x="412" y="486"/>
                </a:cubicBezTo>
                <a:cubicBezTo>
                  <a:pt x="457" y="486"/>
                  <a:pt x="486" y="501"/>
                  <a:pt x="516" y="501"/>
                </a:cubicBezTo>
                <a:cubicBezTo>
                  <a:pt x="486" y="545"/>
                  <a:pt x="442" y="574"/>
                  <a:pt x="383" y="589"/>
                </a:cubicBezTo>
                <a:close/>
                <a:moveTo>
                  <a:pt x="545" y="471"/>
                </a:moveTo>
                <a:lnTo>
                  <a:pt x="545" y="471"/>
                </a:lnTo>
                <a:cubicBezTo>
                  <a:pt x="516" y="457"/>
                  <a:pt x="471" y="457"/>
                  <a:pt x="427" y="442"/>
                </a:cubicBezTo>
                <a:cubicBezTo>
                  <a:pt x="427" y="412"/>
                  <a:pt x="442" y="368"/>
                  <a:pt x="442" y="339"/>
                </a:cubicBezTo>
                <a:cubicBezTo>
                  <a:pt x="589" y="339"/>
                  <a:pt x="589" y="339"/>
                  <a:pt x="589" y="339"/>
                </a:cubicBezTo>
                <a:cubicBezTo>
                  <a:pt x="589" y="383"/>
                  <a:pt x="574" y="427"/>
                  <a:pt x="545" y="471"/>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111" name="Freeform 110">
            <a:extLst>
              <a:ext uri="{FF2B5EF4-FFF2-40B4-BE49-F238E27FC236}">
                <a16:creationId xmlns="" xmlns:a16="http://schemas.microsoft.com/office/drawing/2014/main" id="{790D24F7-6974-4911-ACE4-90F9C0EE21E9}"/>
              </a:ext>
            </a:extLst>
          </p:cNvPr>
          <p:cNvSpPr>
            <a:spLocks noChangeArrowheads="1"/>
          </p:cNvSpPr>
          <p:nvPr/>
        </p:nvSpPr>
        <p:spPr bwMode="auto">
          <a:xfrm>
            <a:off x="941143" y="4140200"/>
            <a:ext cx="298373" cy="349251"/>
          </a:xfrm>
          <a:custGeom>
            <a:avLst/>
            <a:gdLst>
              <a:gd name="T0" fmla="*/ 30 w 516"/>
              <a:gd name="T1" fmla="*/ 59 h 604"/>
              <a:gd name="T2" fmla="*/ 30 w 516"/>
              <a:gd name="T3" fmla="*/ 59 h 604"/>
              <a:gd name="T4" fmla="*/ 383 w 516"/>
              <a:gd name="T5" fmla="*/ 59 h 604"/>
              <a:gd name="T6" fmla="*/ 398 w 516"/>
              <a:gd name="T7" fmla="*/ 29 h 604"/>
              <a:gd name="T8" fmla="*/ 383 w 516"/>
              <a:gd name="T9" fmla="*/ 14 h 604"/>
              <a:gd name="T10" fmla="*/ 30 w 516"/>
              <a:gd name="T11" fmla="*/ 14 h 604"/>
              <a:gd name="T12" fmla="*/ 0 w 516"/>
              <a:gd name="T13" fmla="*/ 29 h 604"/>
              <a:gd name="T14" fmla="*/ 30 w 516"/>
              <a:gd name="T15" fmla="*/ 59 h 604"/>
              <a:gd name="T16" fmla="*/ 30 w 516"/>
              <a:gd name="T17" fmla="*/ 176 h 604"/>
              <a:gd name="T18" fmla="*/ 30 w 516"/>
              <a:gd name="T19" fmla="*/ 176 h 604"/>
              <a:gd name="T20" fmla="*/ 383 w 516"/>
              <a:gd name="T21" fmla="*/ 176 h 604"/>
              <a:gd name="T22" fmla="*/ 398 w 516"/>
              <a:gd name="T23" fmla="*/ 147 h 604"/>
              <a:gd name="T24" fmla="*/ 383 w 516"/>
              <a:gd name="T25" fmla="*/ 132 h 604"/>
              <a:gd name="T26" fmla="*/ 30 w 516"/>
              <a:gd name="T27" fmla="*/ 132 h 604"/>
              <a:gd name="T28" fmla="*/ 0 w 516"/>
              <a:gd name="T29" fmla="*/ 147 h 604"/>
              <a:gd name="T30" fmla="*/ 30 w 516"/>
              <a:gd name="T31" fmla="*/ 176 h 604"/>
              <a:gd name="T32" fmla="*/ 147 w 516"/>
              <a:gd name="T33" fmla="*/ 368 h 604"/>
              <a:gd name="T34" fmla="*/ 147 w 516"/>
              <a:gd name="T35" fmla="*/ 368 h 604"/>
              <a:gd name="T36" fmla="*/ 30 w 516"/>
              <a:gd name="T37" fmla="*/ 368 h 604"/>
              <a:gd name="T38" fmla="*/ 0 w 516"/>
              <a:gd name="T39" fmla="*/ 382 h 604"/>
              <a:gd name="T40" fmla="*/ 30 w 516"/>
              <a:gd name="T41" fmla="*/ 412 h 604"/>
              <a:gd name="T42" fmla="*/ 147 w 516"/>
              <a:gd name="T43" fmla="*/ 412 h 604"/>
              <a:gd name="T44" fmla="*/ 162 w 516"/>
              <a:gd name="T45" fmla="*/ 382 h 604"/>
              <a:gd name="T46" fmla="*/ 147 w 516"/>
              <a:gd name="T47" fmla="*/ 368 h 604"/>
              <a:gd name="T48" fmla="*/ 30 w 516"/>
              <a:gd name="T49" fmla="*/ 294 h 604"/>
              <a:gd name="T50" fmla="*/ 30 w 516"/>
              <a:gd name="T51" fmla="*/ 294 h 604"/>
              <a:gd name="T52" fmla="*/ 236 w 516"/>
              <a:gd name="T53" fmla="*/ 294 h 604"/>
              <a:gd name="T54" fmla="*/ 265 w 516"/>
              <a:gd name="T55" fmla="*/ 264 h 604"/>
              <a:gd name="T56" fmla="*/ 236 w 516"/>
              <a:gd name="T57" fmla="*/ 250 h 604"/>
              <a:gd name="T58" fmla="*/ 30 w 516"/>
              <a:gd name="T59" fmla="*/ 250 h 604"/>
              <a:gd name="T60" fmla="*/ 0 w 516"/>
              <a:gd name="T61" fmla="*/ 264 h 604"/>
              <a:gd name="T62" fmla="*/ 30 w 516"/>
              <a:gd name="T63" fmla="*/ 294 h 604"/>
              <a:gd name="T64" fmla="*/ 501 w 516"/>
              <a:gd name="T65" fmla="*/ 0 h 604"/>
              <a:gd name="T66" fmla="*/ 501 w 516"/>
              <a:gd name="T67" fmla="*/ 0 h 604"/>
              <a:gd name="T68" fmla="*/ 471 w 516"/>
              <a:gd name="T69" fmla="*/ 14 h 604"/>
              <a:gd name="T70" fmla="*/ 471 w 516"/>
              <a:gd name="T71" fmla="*/ 338 h 604"/>
              <a:gd name="T72" fmla="*/ 294 w 516"/>
              <a:gd name="T73" fmla="*/ 338 h 604"/>
              <a:gd name="T74" fmla="*/ 221 w 516"/>
              <a:gd name="T75" fmla="*/ 530 h 604"/>
              <a:gd name="T76" fmla="*/ 427 w 516"/>
              <a:gd name="T77" fmla="*/ 559 h 604"/>
              <a:gd name="T78" fmla="*/ 515 w 516"/>
              <a:gd name="T79" fmla="*/ 412 h 604"/>
              <a:gd name="T80" fmla="*/ 515 w 516"/>
              <a:gd name="T81" fmla="*/ 412 h 604"/>
              <a:gd name="T82" fmla="*/ 515 w 516"/>
              <a:gd name="T83" fmla="*/ 14 h 604"/>
              <a:gd name="T84" fmla="*/ 501 w 516"/>
              <a:gd name="T85" fmla="*/ 0 h 604"/>
              <a:gd name="T86" fmla="*/ 412 w 516"/>
              <a:gd name="T87" fmla="*/ 515 h 604"/>
              <a:gd name="T88" fmla="*/ 412 w 516"/>
              <a:gd name="T89" fmla="*/ 515 h 604"/>
              <a:gd name="T90" fmla="*/ 251 w 516"/>
              <a:gd name="T91" fmla="*/ 515 h 604"/>
              <a:gd name="T92" fmla="*/ 310 w 516"/>
              <a:gd name="T93" fmla="*/ 368 h 604"/>
              <a:gd name="T94" fmla="*/ 471 w 516"/>
              <a:gd name="T95" fmla="*/ 382 h 604"/>
              <a:gd name="T96" fmla="*/ 412 w 516"/>
              <a:gd name="T97" fmla="*/ 515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16" h="604">
                <a:moveTo>
                  <a:pt x="30" y="59"/>
                </a:moveTo>
                <a:lnTo>
                  <a:pt x="30" y="59"/>
                </a:lnTo>
                <a:cubicBezTo>
                  <a:pt x="383" y="59"/>
                  <a:pt x="383" y="59"/>
                  <a:pt x="383" y="59"/>
                </a:cubicBezTo>
                <a:cubicBezTo>
                  <a:pt x="383" y="59"/>
                  <a:pt x="398" y="44"/>
                  <a:pt x="398" y="29"/>
                </a:cubicBezTo>
                <a:lnTo>
                  <a:pt x="383" y="14"/>
                </a:lnTo>
                <a:cubicBezTo>
                  <a:pt x="30" y="14"/>
                  <a:pt x="30" y="14"/>
                  <a:pt x="30" y="14"/>
                </a:cubicBezTo>
                <a:cubicBezTo>
                  <a:pt x="15" y="14"/>
                  <a:pt x="0" y="29"/>
                  <a:pt x="0" y="29"/>
                </a:cubicBezTo>
                <a:cubicBezTo>
                  <a:pt x="0" y="44"/>
                  <a:pt x="15" y="59"/>
                  <a:pt x="30" y="59"/>
                </a:cubicBezTo>
                <a:close/>
                <a:moveTo>
                  <a:pt x="30" y="176"/>
                </a:moveTo>
                <a:lnTo>
                  <a:pt x="30" y="176"/>
                </a:lnTo>
                <a:cubicBezTo>
                  <a:pt x="383" y="176"/>
                  <a:pt x="383" y="176"/>
                  <a:pt x="383" y="176"/>
                </a:cubicBezTo>
                <a:cubicBezTo>
                  <a:pt x="383" y="176"/>
                  <a:pt x="398" y="162"/>
                  <a:pt x="398" y="147"/>
                </a:cubicBezTo>
                <a:lnTo>
                  <a:pt x="383" y="132"/>
                </a:lnTo>
                <a:cubicBezTo>
                  <a:pt x="30" y="132"/>
                  <a:pt x="30" y="132"/>
                  <a:pt x="30" y="132"/>
                </a:cubicBezTo>
                <a:cubicBezTo>
                  <a:pt x="15" y="132"/>
                  <a:pt x="0" y="147"/>
                  <a:pt x="0" y="147"/>
                </a:cubicBezTo>
                <a:cubicBezTo>
                  <a:pt x="0" y="162"/>
                  <a:pt x="15" y="176"/>
                  <a:pt x="30" y="176"/>
                </a:cubicBezTo>
                <a:close/>
                <a:moveTo>
                  <a:pt x="147" y="368"/>
                </a:moveTo>
                <a:lnTo>
                  <a:pt x="147" y="368"/>
                </a:lnTo>
                <a:cubicBezTo>
                  <a:pt x="30" y="368"/>
                  <a:pt x="30" y="368"/>
                  <a:pt x="30" y="368"/>
                </a:cubicBezTo>
                <a:cubicBezTo>
                  <a:pt x="15" y="368"/>
                  <a:pt x="0" y="382"/>
                  <a:pt x="0" y="382"/>
                </a:cubicBezTo>
                <a:cubicBezTo>
                  <a:pt x="0" y="397"/>
                  <a:pt x="15" y="412"/>
                  <a:pt x="30" y="412"/>
                </a:cubicBezTo>
                <a:cubicBezTo>
                  <a:pt x="147" y="412"/>
                  <a:pt x="147" y="412"/>
                  <a:pt x="147" y="412"/>
                </a:cubicBezTo>
                <a:cubicBezTo>
                  <a:pt x="147" y="412"/>
                  <a:pt x="162" y="397"/>
                  <a:pt x="162" y="382"/>
                </a:cubicBezTo>
                <a:lnTo>
                  <a:pt x="147" y="368"/>
                </a:lnTo>
                <a:close/>
                <a:moveTo>
                  <a:pt x="30" y="294"/>
                </a:moveTo>
                <a:lnTo>
                  <a:pt x="30" y="294"/>
                </a:lnTo>
                <a:cubicBezTo>
                  <a:pt x="236" y="294"/>
                  <a:pt x="236" y="294"/>
                  <a:pt x="236" y="294"/>
                </a:cubicBezTo>
                <a:cubicBezTo>
                  <a:pt x="251" y="294"/>
                  <a:pt x="265" y="280"/>
                  <a:pt x="265" y="264"/>
                </a:cubicBezTo>
                <a:cubicBezTo>
                  <a:pt x="265" y="264"/>
                  <a:pt x="251" y="250"/>
                  <a:pt x="236" y="250"/>
                </a:cubicBezTo>
                <a:cubicBezTo>
                  <a:pt x="30" y="250"/>
                  <a:pt x="30" y="250"/>
                  <a:pt x="30" y="250"/>
                </a:cubicBezTo>
                <a:cubicBezTo>
                  <a:pt x="15" y="250"/>
                  <a:pt x="0" y="264"/>
                  <a:pt x="0" y="264"/>
                </a:cubicBezTo>
                <a:cubicBezTo>
                  <a:pt x="0" y="280"/>
                  <a:pt x="15" y="294"/>
                  <a:pt x="30" y="294"/>
                </a:cubicBezTo>
                <a:close/>
                <a:moveTo>
                  <a:pt x="501" y="0"/>
                </a:moveTo>
                <a:lnTo>
                  <a:pt x="501" y="0"/>
                </a:lnTo>
                <a:cubicBezTo>
                  <a:pt x="486" y="0"/>
                  <a:pt x="471" y="0"/>
                  <a:pt x="471" y="14"/>
                </a:cubicBezTo>
                <a:cubicBezTo>
                  <a:pt x="471" y="338"/>
                  <a:pt x="471" y="338"/>
                  <a:pt x="471" y="338"/>
                </a:cubicBezTo>
                <a:cubicBezTo>
                  <a:pt x="427" y="309"/>
                  <a:pt x="368" y="309"/>
                  <a:pt x="294" y="338"/>
                </a:cubicBezTo>
                <a:cubicBezTo>
                  <a:pt x="221" y="382"/>
                  <a:pt x="177" y="471"/>
                  <a:pt x="221" y="530"/>
                </a:cubicBezTo>
                <a:cubicBezTo>
                  <a:pt x="251" y="589"/>
                  <a:pt x="339" y="603"/>
                  <a:pt x="427" y="559"/>
                </a:cubicBezTo>
                <a:cubicBezTo>
                  <a:pt x="486" y="515"/>
                  <a:pt x="515" y="456"/>
                  <a:pt x="515" y="412"/>
                </a:cubicBezTo>
                <a:lnTo>
                  <a:pt x="515" y="412"/>
                </a:lnTo>
                <a:cubicBezTo>
                  <a:pt x="515" y="14"/>
                  <a:pt x="515" y="14"/>
                  <a:pt x="515" y="14"/>
                </a:cubicBezTo>
                <a:cubicBezTo>
                  <a:pt x="515" y="0"/>
                  <a:pt x="501" y="0"/>
                  <a:pt x="501" y="0"/>
                </a:cubicBezTo>
                <a:close/>
                <a:moveTo>
                  <a:pt x="412" y="515"/>
                </a:moveTo>
                <a:lnTo>
                  <a:pt x="412" y="515"/>
                </a:lnTo>
                <a:cubicBezTo>
                  <a:pt x="353" y="559"/>
                  <a:pt x="280" y="559"/>
                  <a:pt x="251" y="515"/>
                </a:cubicBezTo>
                <a:cubicBezTo>
                  <a:pt x="221" y="471"/>
                  <a:pt x="251" y="412"/>
                  <a:pt x="310" y="368"/>
                </a:cubicBezTo>
                <a:cubicBezTo>
                  <a:pt x="368" y="338"/>
                  <a:pt x="442" y="338"/>
                  <a:pt x="471" y="382"/>
                </a:cubicBezTo>
                <a:cubicBezTo>
                  <a:pt x="501" y="427"/>
                  <a:pt x="471" y="485"/>
                  <a:pt x="412" y="515"/>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112" name="Freeform 111">
            <a:extLst>
              <a:ext uri="{FF2B5EF4-FFF2-40B4-BE49-F238E27FC236}">
                <a16:creationId xmlns="" xmlns:a16="http://schemas.microsoft.com/office/drawing/2014/main" id="{86F837FD-5AE4-4D39-87CC-EF849CAB579C}"/>
              </a:ext>
            </a:extLst>
          </p:cNvPr>
          <p:cNvSpPr>
            <a:spLocks noChangeArrowheads="1"/>
          </p:cNvSpPr>
          <p:nvPr/>
        </p:nvSpPr>
        <p:spPr bwMode="auto">
          <a:xfrm>
            <a:off x="314772" y="4125384"/>
            <a:ext cx="355508" cy="366183"/>
          </a:xfrm>
          <a:custGeom>
            <a:avLst/>
            <a:gdLst>
              <a:gd name="T0" fmla="*/ 530 w 619"/>
              <a:gd name="T1" fmla="*/ 89 h 634"/>
              <a:gd name="T2" fmla="*/ 530 w 619"/>
              <a:gd name="T3" fmla="*/ 89 h 634"/>
              <a:gd name="T4" fmla="*/ 265 w 619"/>
              <a:gd name="T5" fmla="*/ 118 h 634"/>
              <a:gd name="T6" fmla="*/ 250 w 619"/>
              <a:gd name="T7" fmla="*/ 147 h 634"/>
              <a:gd name="T8" fmla="*/ 250 w 619"/>
              <a:gd name="T9" fmla="*/ 310 h 634"/>
              <a:gd name="T10" fmla="*/ 132 w 619"/>
              <a:gd name="T11" fmla="*/ 324 h 634"/>
              <a:gd name="T12" fmla="*/ 88 w 619"/>
              <a:gd name="T13" fmla="*/ 442 h 634"/>
              <a:gd name="T14" fmla="*/ 235 w 619"/>
              <a:gd name="T15" fmla="*/ 457 h 634"/>
              <a:gd name="T16" fmla="*/ 294 w 619"/>
              <a:gd name="T17" fmla="*/ 353 h 634"/>
              <a:gd name="T18" fmla="*/ 294 w 619"/>
              <a:gd name="T19" fmla="*/ 162 h 634"/>
              <a:gd name="T20" fmla="*/ 500 w 619"/>
              <a:gd name="T21" fmla="*/ 133 h 634"/>
              <a:gd name="T22" fmla="*/ 500 w 619"/>
              <a:gd name="T23" fmla="*/ 265 h 634"/>
              <a:gd name="T24" fmla="*/ 397 w 619"/>
              <a:gd name="T25" fmla="*/ 280 h 634"/>
              <a:gd name="T26" fmla="*/ 339 w 619"/>
              <a:gd name="T27" fmla="*/ 398 h 634"/>
              <a:gd name="T28" fmla="*/ 486 w 619"/>
              <a:gd name="T29" fmla="*/ 412 h 634"/>
              <a:gd name="T30" fmla="*/ 544 w 619"/>
              <a:gd name="T31" fmla="*/ 324 h 634"/>
              <a:gd name="T32" fmla="*/ 544 w 619"/>
              <a:gd name="T33" fmla="*/ 103 h 634"/>
              <a:gd name="T34" fmla="*/ 530 w 619"/>
              <a:gd name="T35" fmla="*/ 89 h 634"/>
              <a:gd name="T36" fmla="*/ 206 w 619"/>
              <a:gd name="T37" fmla="*/ 427 h 634"/>
              <a:gd name="T38" fmla="*/ 206 w 619"/>
              <a:gd name="T39" fmla="*/ 427 h 634"/>
              <a:gd name="T40" fmla="*/ 118 w 619"/>
              <a:gd name="T41" fmla="*/ 427 h 634"/>
              <a:gd name="T42" fmla="*/ 147 w 619"/>
              <a:gd name="T43" fmla="*/ 353 h 634"/>
              <a:gd name="T44" fmla="*/ 235 w 619"/>
              <a:gd name="T45" fmla="*/ 353 h 634"/>
              <a:gd name="T46" fmla="*/ 206 w 619"/>
              <a:gd name="T47" fmla="*/ 427 h 634"/>
              <a:gd name="T48" fmla="*/ 471 w 619"/>
              <a:gd name="T49" fmla="*/ 383 h 634"/>
              <a:gd name="T50" fmla="*/ 471 w 619"/>
              <a:gd name="T51" fmla="*/ 383 h 634"/>
              <a:gd name="T52" fmla="*/ 368 w 619"/>
              <a:gd name="T53" fmla="*/ 383 h 634"/>
              <a:gd name="T54" fmla="*/ 412 w 619"/>
              <a:gd name="T55" fmla="*/ 310 h 634"/>
              <a:gd name="T56" fmla="*/ 500 w 619"/>
              <a:gd name="T57" fmla="*/ 310 h 634"/>
              <a:gd name="T58" fmla="*/ 471 w 619"/>
              <a:gd name="T59" fmla="*/ 383 h 634"/>
              <a:gd name="T60" fmla="*/ 559 w 619"/>
              <a:gd name="T61" fmla="*/ 589 h 634"/>
              <a:gd name="T62" fmla="*/ 559 w 619"/>
              <a:gd name="T63" fmla="*/ 589 h 634"/>
              <a:gd name="T64" fmla="*/ 59 w 619"/>
              <a:gd name="T65" fmla="*/ 589 h 634"/>
              <a:gd name="T66" fmla="*/ 29 w 619"/>
              <a:gd name="T67" fmla="*/ 619 h 634"/>
              <a:gd name="T68" fmla="*/ 59 w 619"/>
              <a:gd name="T69" fmla="*/ 633 h 634"/>
              <a:gd name="T70" fmla="*/ 559 w 619"/>
              <a:gd name="T71" fmla="*/ 633 h 634"/>
              <a:gd name="T72" fmla="*/ 589 w 619"/>
              <a:gd name="T73" fmla="*/ 619 h 634"/>
              <a:gd name="T74" fmla="*/ 559 w 619"/>
              <a:gd name="T75" fmla="*/ 589 h 634"/>
              <a:gd name="T76" fmla="*/ 544 w 619"/>
              <a:gd name="T77" fmla="*/ 0 h 634"/>
              <a:gd name="T78" fmla="*/ 544 w 619"/>
              <a:gd name="T79" fmla="*/ 0 h 634"/>
              <a:gd name="T80" fmla="*/ 73 w 619"/>
              <a:gd name="T81" fmla="*/ 0 h 634"/>
              <a:gd name="T82" fmla="*/ 0 w 619"/>
              <a:gd name="T83" fmla="*/ 89 h 634"/>
              <a:gd name="T84" fmla="*/ 0 w 619"/>
              <a:gd name="T85" fmla="*/ 471 h 634"/>
              <a:gd name="T86" fmla="*/ 73 w 619"/>
              <a:gd name="T87" fmla="*/ 560 h 634"/>
              <a:gd name="T88" fmla="*/ 544 w 619"/>
              <a:gd name="T89" fmla="*/ 560 h 634"/>
              <a:gd name="T90" fmla="*/ 618 w 619"/>
              <a:gd name="T91" fmla="*/ 471 h 634"/>
              <a:gd name="T92" fmla="*/ 618 w 619"/>
              <a:gd name="T93" fmla="*/ 89 h 634"/>
              <a:gd name="T94" fmla="*/ 544 w 619"/>
              <a:gd name="T95" fmla="*/ 0 h 634"/>
              <a:gd name="T96" fmla="*/ 589 w 619"/>
              <a:gd name="T97" fmla="*/ 471 h 634"/>
              <a:gd name="T98" fmla="*/ 589 w 619"/>
              <a:gd name="T99" fmla="*/ 471 h 634"/>
              <a:gd name="T100" fmla="*/ 544 w 619"/>
              <a:gd name="T101" fmla="*/ 515 h 634"/>
              <a:gd name="T102" fmla="*/ 73 w 619"/>
              <a:gd name="T103" fmla="*/ 515 h 634"/>
              <a:gd name="T104" fmla="*/ 29 w 619"/>
              <a:gd name="T105" fmla="*/ 471 h 634"/>
              <a:gd name="T106" fmla="*/ 29 w 619"/>
              <a:gd name="T107" fmla="*/ 89 h 634"/>
              <a:gd name="T108" fmla="*/ 73 w 619"/>
              <a:gd name="T109" fmla="*/ 44 h 634"/>
              <a:gd name="T110" fmla="*/ 544 w 619"/>
              <a:gd name="T111" fmla="*/ 44 h 634"/>
              <a:gd name="T112" fmla="*/ 589 w 619"/>
              <a:gd name="T113" fmla="*/ 89 h 634"/>
              <a:gd name="T114" fmla="*/ 589 w 619"/>
              <a:gd name="T115" fmla="*/ 471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19" h="634">
                <a:moveTo>
                  <a:pt x="530" y="89"/>
                </a:moveTo>
                <a:lnTo>
                  <a:pt x="530" y="89"/>
                </a:lnTo>
                <a:cubicBezTo>
                  <a:pt x="265" y="118"/>
                  <a:pt x="265" y="118"/>
                  <a:pt x="265" y="118"/>
                </a:cubicBezTo>
                <a:cubicBezTo>
                  <a:pt x="265" y="118"/>
                  <a:pt x="250" y="133"/>
                  <a:pt x="250" y="147"/>
                </a:cubicBezTo>
                <a:cubicBezTo>
                  <a:pt x="250" y="310"/>
                  <a:pt x="250" y="310"/>
                  <a:pt x="250" y="310"/>
                </a:cubicBezTo>
                <a:cubicBezTo>
                  <a:pt x="221" y="294"/>
                  <a:pt x="177" y="294"/>
                  <a:pt x="132" y="324"/>
                </a:cubicBezTo>
                <a:cubicBezTo>
                  <a:pt x="88" y="353"/>
                  <a:pt x="59" y="398"/>
                  <a:pt x="88" y="442"/>
                </a:cubicBezTo>
                <a:cubicBezTo>
                  <a:pt x="103" y="486"/>
                  <a:pt x="177" y="486"/>
                  <a:pt x="235" y="457"/>
                </a:cubicBezTo>
                <a:cubicBezTo>
                  <a:pt x="280" y="427"/>
                  <a:pt x="294" y="398"/>
                  <a:pt x="294" y="353"/>
                </a:cubicBezTo>
                <a:lnTo>
                  <a:pt x="294" y="162"/>
                </a:lnTo>
                <a:cubicBezTo>
                  <a:pt x="500" y="133"/>
                  <a:pt x="500" y="133"/>
                  <a:pt x="500" y="133"/>
                </a:cubicBezTo>
                <a:cubicBezTo>
                  <a:pt x="500" y="265"/>
                  <a:pt x="500" y="265"/>
                  <a:pt x="500" y="265"/>
                </a:cubicBezTo>
                <a:cubicBezTo>
                  <a:pt x="471" y="251"/>
                  <a:pt x="427" y="251"/>
                  <a:pt x="397" y="280"/>
                </a:cubicBezTo>
                <a:cubicBezTo>
                  <a:pt x="339" y="310"/>
                  <a:pt x="309" y="368"/>
                  <a:pt x="339" y="398"/>
                </a:cubicBezTo>
                <a:cubicBezTo>
                  <a:pt x="368" y="442"/>
                  <a:pt x="427" y="442"/>
                  <a:pt x="486" y="412"/>
                </a:cubicBezTo>
                <a:cubicBezTo>
                  <a:pt x="530" y="398"/>
                  <a:pt x="544" y="353"/>
                  <a:pt x="544" y="324"/>
                </a:cubicBezTo>
                <a:lnTo>
                  <a:pt x="544" y="103"/>
                </a:lnTo>
                <a:cubicBezTo>
                  <a:pt x="544" y="89"/>
                  <a:pt x="530" y="89"/>
                  <a:pt x="530" y="89"/>
                </a:cubicBezTo>
                <a:close/>
                <a:moveTo>
                  <a:pt x="206" y="427"/>
                </a:moveTo>
                <a:lnTo>
                  <a:pt x="206" y="427"/>
                </a:lnTo>
                <a:cubicBezTo>
                  <a:pt x="177" y="442"/>
                  <a:pt x="132" y="442"/>
                  <a:pt x="118" y="427"/>
                </a:cubicBezTo>
                <a:cubicBezTo>
                  <a:pt x="103" y="398"/>
                  <a:pt x="118" y="368"/>
                  <a:pt x="147" y="353"/>
                </a:cubicBezTo>
                <a:cubicBezTo>
                  <a:pt x="191" y="339"/>
                  <a:pt x="221" y="339"/>
                  <a:pt x="235" y="353"/>
                </a:cubicBezTo>
                <a:cubicBezTo>
                  <a:pt x="265" y="368"/>
                  <a:pt x="250" y="412"/>
                  <a:pt x="206" y="427"/>
                </a:cubicBezTo>
                <a:close/>
                <a:moveTo>
                  <a:pt x="471" y="383"/>
                </a:moveTo>
                <a:lnTo>
                  <a:pt x="471" y="383"/>
                </a:lnTo>
                <a:cubicBezTo>
                  <a:pt x="441" y="412"/>
                  <a:pt x="397" y="398"/>
                  <a:pt x="368" y="383"/>
                </a:cubicBezTo>
                <a:cubicBezTo>
                  <a:pt x="353" y="368"/>
                  <a:pt x="368" y="324"/>
                  <a:pt x="412" y="310"/>
                </a:cubicBezTo>
                <a:cubicBezTo>
                  <a:pt x="441" y="294"/>
                  <a:pt x="471" y="294"/>
                  <a:pt x="500" y="310"/>
                </a:cubicBezTo>
                <a:cubicBezTo>
                  <a:pt x="515" y="324"/>
                  <a:pt x="500" y="368"/>
                  <a:pt x="471" y="383"/>
                </a:cubicBezTo>
                <a:close/>
                <a:moveTo>
                  <a:pt x="559" y="589"/>
                </a:moveTo>
                <a:lnTo>
                  <a:pt x="559" y="589"/>
                </a:lnTo>
                <a:cubicBezTo>
                  <a:pt x="59" y="589"/>
                  <a:pt x="59" y="589"/>
                  <a:pt x="59" y="589"/>
                </a:cubicBezTo>
                <a:cubicBezTo>
                  <a:pt x="44" y="589"/>
                  <a:pt x="29" y="604"/>
                  <a:pt x="29" y="619"/>
                </a:cubicBezTo>
                <a:cubicBezTo>
                  <a:pt x="29" y="619"/>
                  <a:pt x="44" y="633"/>
                  <a:pt x="59" y="633"/>
                </a:cubicBezTo>
                <a:cubicBezTo>
                  <a:pt x="559" y="633"/>
                  <a:pt x="559" y="633"/>
                  <a:pt x="559" y="633"/>
                </a:cubicBezTo>
                <a:cubicBezTo>
                  <a:pt x="574" y="633"/>
                  <a:pt x="589" y="619"/>
                  <a:pt x="589" y="619"/>
                </a:cubicBezTo>
                <a:cubicBezTo>
                  <a:pt x="589" y="604"/>
                  <a:pt x="574" y="589"/>
                  <a:pt x="559" y="589"/>
                </a:cubicBezTo>
                <a:close/>
                <a:moveTo>
                  <a:pt x="544" y="0"/>
                </a:moveTo>
                <a:lnTo>
                  <a:pt x="544" y="0"/>
                </a:lnTo>
                <a:cubicBezTo>
                  <a:pt x="73" y="0"/>
                  <a:pt x="73" y="0"/>
                  <a:pt x="73" y="0"/>
                </a:cubicBezTo>
                <a:cubicBezTo>
                  <a:pt x="29" y="0"/>
                  <a:pt x="0" y="44"/>
                  <a:pt x="0" y="89"/>
                </a:cubicBezTo>
                <a:cubicBezTo>
                  <a:pt x="0" y="471"/>
                  <a:pt x="0" y="471"/>
                  <a:pt x="0" y="471"/>
                </a:cubicBezTo>
                <a:cubicBezTo>
                  <a:pt x="0" y="515"/>
                  <a:pt x="29" y="560"/>
                  <a:pt x="73" y="560"/>
                </a:cubicBezTo>
                <a:cubicBezTo>
                  <a:pt x="544" y="560"/>
                  <a:pt x="544" y="560"/>
                  <a:pt x="544" y="560"/>
                </a:cubicBezTo>
                <a:cubicBezTo>
                  <a:pt x="589" y="560"/>
                  <a:pt x="618" y="515"/>
                  <a:pt x="618" y="471"/>
                </a:cubicBezTo>
                <a:cubicBezTo>
                  <a:pt x="618" y="89"/>
                  <a:pt x="618" y="89"/>
                  <a:pt x="618" y="89"/>
                </a:cubicBezTo>
                <a:cubicBezTo>
                  <a:pt x="618" y="44"/>
                  <a:pt x="589" y="0"/>
                  <a:pt x="544" y="0"/>
                </a:cubicBezTo>
                <a:close/>
                <a:moveTo>
                  <a:pt x="589" y="471"/>
                </a:moveTo>
                <a:lnTo>
                  <a:pt x="589" y="471"/>
                </a:lnTo>
                <a:cubicBezTo>
                  <a:pt x="589" y="501"/>
                  <a:pt x="559" y="515"/>
                  <a:pt x="544" y="515"/>
                </a:cubicBezTo>
                <a:cubicBezTo>
                  <a:pt x="73" y="515"/>
                  <a:pt x="73" y="515"/>
                  <a:pt x="73" y="515"/>
                </a:cubicBezTo>
                <a:cubicBezTo>
                  <a:pt x="59" y="515"/>
                  <a:pt x="29" y="501"/>
                  <a:pt x="29" y="471"/>
                </a:cubicBezTo>
                <a:cubicBezTo>
                  <a:pt x="29" y="89"/>
                  <a:pt x="29" y="89"/>
                  <a:pt x="29" y="89"/>
                </a:cubicBezTo>
                <a:cubicBezTo>
                  <a:pt x="29" y="59"/>
                  <a:pt x="59" y="44"/>
                  <a:pt x="73" y="44"/>
                </a:cubicBezTo>
                <a:cubicBezTo>
                  <a:pt x="544" y="44"/>
                  <a:pt x="544" y="44"/>
                  <a:pt x="544" y="44"/>
                </a:cubicBezTo>
                <a:cubicBezTo>
                  <a:pt x="559" y="44"/>
                  <a:pt x="589" y="59"/>
                  <a:pt x="589" y="89"/>
                </a:cubicBezTo>
                <a:lnTo>
                  <a:pt x="589" y="471"/>
                </a:ln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113" name="Freeform 112">
            <a:extLst>
              <a:ext uri="{FF2B5EF4-FFF2-40B4-BE49-F238E27FC236}">
                <a16:creationId xmlns="" xmlns:a16="http://schemas.microsoft.com/office/drawing/2014/main" id="{E76AB796-FBB1-4E2D-A403-7133C82EB84A}"/>
              </a:ext>
            </a:extLst>
          </p:cNvPr>
          <p:cNvSpPr>
            <a:spLocks noChangeArrowheads="1"/>
          </p:cNvSpPr>
          <p:nvPr/>
        </p:nvSpPr>
        <p:spPr bwMode="auto">
          <a:xfrm>
            <a:off x="5594482" y="3547533"/>
            <a:ext cx="372437" cy="349251"/>
          </a:xfrm>
          <a:custGeom>
            <a:avLst/>
            <a:gdLst>
              <a:gd name="T0" fmla="*/ 633 w 649"/>
              <a:gd name="T1" fmla="*/ 0 h 605"/>
              <a:gd name="T2" fmla="*/ 633 w 649"/>
              <a:gd name="T3" fmla="*/ 0 h 605"/>
              <a:gd name="T4" fmla="*/ 619 w 649"/>
              <a:gd name="T5" fmla="*/ 0 h 605"/>
              <a:gd name="T6" fmla="*/ 295 w 649"/>
              <a:gd name="T7" fmla="*/ 89 h 605"/>
              <a:gd name="T8" fmla="*/ 280 w 649"/>
              <a:gd name="T9" fmla="*/ 103 h 605"/>
              <a:gd name="T10" fmla="*/ 280 w 649"/>
              <a:gd name="T11" fmla="*/ 383 h 605"/>
              <a:gd name="T12" fmla="*/ 118 w 649"/>
              <a:gd name="T13" fmla="*/ 383 h 605"/>
              <a:gd name="T14" fmla="*/ 30 w 649"/>
              <a:gd name="T15" fmla="*/ 545 h 605"/>
              <a:gd name="T16" fmla="*/ 236 w 649"/>
              <a:gd name="T17" fmla="*/ 574 h 605"/>
              <a:gd name="T18" fmla="*/ 324 w 649"/>
              <a:gd name="T19" fmla="*/ 456 h 605"/>
              <a:gd name="T20" fmla="*/ 324 w 649"/>
              <a:gd name="T21" fmla="*/ 118 h 605"/>
              <a:gd name="T22" fmla="*/ 619 w 649"/>
              <a:gd name="T23" fmla="*/ 44 h 605"/>
              <a:gd name="T24" fmla="*/ 619 w 649"/>
              <a:gd name="T25" fmla="*/ 294 h 605"/>
              <a:gd name="T26" fmla="*/ 442 w 649"/>
              <a:gd name="T27" fmla="*/ 309 h 605"/>
              <a:gd name="T28" fmla="*/ 369 w 649"/>
              <a:gd name="T29" fmla="*/ 471 h 605"/>
              <a:gd name="T30" fmla="*/ 575 w 649"/>
              <a:gd name="T31" fmla="*/ 501 h 605"/>
              <a:gd name="T32" fmla="*/ 648 w 649"/>
              <a:gd name="T33" fmla="*/ 383 h 605"/>
              <a:gd name="T34" fmla="*/ 648 w 649"/>
              <a:gd name="T35" fmla="*/ 30 h 605"/>
              <a:gd name="T36" fmla="*/ 633 w 649"/>
              <a:gd name="T37" fmla="*/ 0 h 605"/>
              <a:gd name="T38" fmla="*/ 221 w 649"/>
              <a:gd name="T39" fmla="*/ 530 h 605"/>
              <a:gd name="T40" fmla="*/ 221 w 649"/>
              <a:gd name="T41" fmla="*/ 530 h 605"/>
              <a:gd name="T42" fmla="*/ 74 w 649"/>
              <a:gd name="T43" fmla="*/ 530 h 605"/>
              <a:gd name="T44" fmla="*/ 133 w 649"/>
              <a:gd name="T45" fmla="*/ 412 h 605"/>
              <a:gd name="T46" fmla="*/ 266 w 649"/>
              <a:gd name="T47" fmla="*/ 412 h 605"/>
              <a:gd name="T48" fmla="*/ 221 w 649"/>
              <a:gd name="T49" fmla="*/ 530 h 605"/>
              <a:gd name="T50" fmla="*/ 560 w 649"/>
              <a:gd name="T51" fmla="*/ 456 h 605"/>
              <a:gd name="T52" fmla="*/ 560 w 649"/>
              <a:gd name="T53" fmla="*/ 456 h 605"/>
              <a:gd name="T54" fmla="*/ 413 w 649"/>
              <a:gd name="T55" fmla="*/ 456 h 605"/>
              <a:gd name="T56" fmla="*/ 457 w 649"/>
              <a:gd name="T57" fmla="*/ 339 h 605"/>
              <a:gd name="T58" fmla="*/ 604 w 649"/>
              <a:gd name="T59" fmla="*/ 339 h 605"/>
              <a:gd name="T60" fmla="*/ 560 w 649"/>
              <a:gd name="T61" fmla="*/ 456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49" h="605">
                <a:moveTo>
                  <a:pt x="633" y="0"/>
                </a:moveTo>
                <a:lnTo>
                  <a:pt x="633" y="0"/>
                </a:lnTo>
                <a:cubicBezTo>
                  <a:pt x="633" y="0"/>
                  <a:pt x="633" y="0"/>
                  <a:pt x="619" y="0"/>
                </a:cubicBezTo>
                <a:cubicBezTo>
                  <a:pt x="295" y="89"/>
                  <a:pt x="295" y="89"/>
                  <a:pt x="295" y="89"/>
                </a:cubicBezTo>
                <a:cubicBezTo>
                  <a:pt x="295" y="89"/>
                  <a:pt x="280" y="89"/>
                  <a:pt x="280" y="103"/>
                </a:cubicBezTo>
                <a:cubicBezTo>
                  <a:pt x="280" y="383"/>
                  <a:pt x="280" y="383"/>
                  <a:pt x="280" y="383"/>
                </a:cubicBezTo>
                <a:cubicBezTo>
                  <a:pt x="236" y="353"/>
                  <a:pt x="177" y="353"/>
                  <a:pt x="118" y="383"/>
                </a:cubicBezTo>
                <a:cubicBezTo>
                  <a:pt x="45" y="427"/>
                  <a:pt x="0" y="501"/>
                  <a:pt x="30" y="545"/>
                </a:cubicBezTo>
                <a:cubicBezTo>
                  <a:pt x="74" y="604"/>
                  <a:pt x="162" y="604"/>
                  <a:pt x="236" y="574"/>
                </a:cubicBezTo>
                <a:cubicBezTo>
                  <a:pt x="280" y="545"/>
                  <a:pt x="310" y="501"/>
                  <a:pt x="324" y="456"/>
                </a:cubicBezTo>
                <a:lnTo>
                  <a:pt x="324" y="118"/>
                </a:lnTo>
                <a:cubicBezTo>
                  <a:pt x="619" y="44"/>
                  <a:pt x="619" y="44"/>
                  <a:pt x="619" y="44"/>
                </a:cubicBezTo>
                <a:cubicBezTo>
                  <a:pt x="619" y="294"/>
                  <a:pt x="619" y="294"/>
                  <a:pt x="619" y="294"/>
                </a:cubicBezTo>
                <a:cubicBezTo>
                  <a:pt x="575" y="280"/>
                  <a:pt x="501" y="280"/>
                  <a:pt x="442" y="309"/>
                </a:cubicBezTo>
                <a:cubicBezTo>
                  <a:pt x="369" y="339"/>
                  <a:pt x="339" y="412"/>
                  <a:pt x="369" y="471"/>
                </a:cubicBezTo>
                <a:cubicBezTo>
                  <a:pt x="398" y="515"/>
                  <a:pt x="487" y="530"/>
                  <a:pt x="575" y="501"/>
                </a:cubicBezTo>
                <a:cubicBezTo>
                  <a:pt x="619" y="471"/>
                  <a:pt x="648" y="412"/>
                  <a:pt x="648" y="383"/>
                </a:cubicBezTo>
                <a:cubicBezTo>
                  <a:pt x="648" y="368"/>
                  <a:pt x="648" y="30"/>
                  <a:pt x="648" y="30"/>
                </a:cubicBezTo>
                <a:cubicBezTo>
                  <a:pt x="648" y="15"/>
                  <a:pt x="648" y="0"/>
                  <a:pt x="633" y="0"/>
                </a:cubicBezTo>
                <a:close/>
                <a:moveTo>
                  <a:pt x="221" y="530"/>
                </a:moveTo>
                <a:lnTo>
                  <a:pt x="221" y="530"/>
                </a:lnTo>
                <a:cubicBezTo>
                  <a:pt x="162" y="560"/>
                  <a:pt x="104" y="560"/>
                  <a:pt x="74" y="530"/>
                </a:cubicBezTo>
                <a:cubicBezTo>
                  <a:pt x="45" y="501"/>
                  <a:pt x="74" y="442"/>
                  <a:pt x="133" y="412"/>
                </a:cubicBezTo>
                <a:cubicBezTo>
                  <a:pt x="177" y="383"/>
                  <a:pt x="236" y="383"/>
                  <a:pt x="266" y="412"/>
                </a:cubicBezTo>
                <a:cubicBezTo>
                  <a:pt x="310" y="442"/>
                  <a:pt x="266" y="515"/>
                  <a:pt x="221" y="530"/>
                </a:cubicBezTo>
                <a:close/>
                <a:moveTo>
                  <a:pt x="560" y="456"/>
                </a:moveTo>
                <a:lnTo>
                  <a:pt x="560" y="456"/>
                </a:lnTo>
                <a:cubicBezTo>
                  <a:pt x="501" y="486"/>
                  <a:pt x="428" y="486"/>
                  <a:pt x="413" y="456"/>
                </a:cubicBezTo>
                <a:cubicBezTo>
                  <a:pt x="383" y="412"/>
                  <a:pt x="398" y="368"/>
                  <a:pt x="457" y="339"/>
                </a:cubicBezTo>
                <a:cubicBezTo>
                  <a:pt x="516" y="309"/>
                  <a:pt x="575" y="309"/>
                  <a:pt x="604" y="339"/>
                </a:cubicBezTo>
                <a:cubicBezTo>
                  <a:pt x="633" y="368"/>
                  <a:pt x="604" y="427"/>
                  <a:pt x="560" y="456"/>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114" name="Freeform 113">
            <a:extLst>
              <a:ext uri="{FF2B5EF4-FFF2-40B4-BE49-F238E27FC236}">
                <a16:creationId xmlns="" xmlns:a16="http://schemas.microsoft.com/office/drawing/2014/main" id="{88C842AA-60A2-41E2-BE9E-9A472BCD43AC}"/>
              </a:ext>
            </a:extLst>
          </p:cNvPr>
          <p:cNvSpPr>
            <a:spLocks noChangeArrowheads="1"/>
          </p:cNvSpPr>
          <p:nvPr/>
        </p:nvSpPr>
        <p:spPr bwMode="auto">
          <a:xfrm>
            <a:off x="5082381" y="3547533"/>
            <a:ext cx="196798" cy="357717"/>
          </a:xfrm>
          <a:custGeom>
            <a:avLst/>
            <a:gdLst>
              <a:gd name="T0" fmla="*/ 324 w 340"/>
              <a:gd name="T1" fmla="*/ 0 h 619"/>
              <a:gd name="T2" fmla="*/ 324 w 340"/>
              <a:gd name="T3" fmla="*/ 0 h 619"/>
              <a:gd name="T4" fmla="*/ 294 w 340"/>
              <a:gd name="T5" fmla="*/ 30 h 619"/>
              <a:gd name="T6" fmla="*/ 294 w 340"/>
              <a:gd name="T7" fmla="*/ 339 h 619"/>
              <a:gd name="T8" fmla="*/ 118 w 340"/>
              <a:gd name="T9" fmla="*/ 353 h 619"/>
              <a:gd name="T10" fmla="*/ 30 w 340"/>
              <a:gd name="T11" fmla="*/ 545 h 619"/>
              <a:gd name="T12" fmla="*/ 251 w 340"/>
              <a:gd name="T13" fmla="*/ 560 h 619"/>
              <a:gd name="T14" fmla="*/ 339 w 340"/>
              <a:gd name="T15" fmla="*/ 412 h 619"/>
              <a:gd name="T16" fmla="*/ 339 w 340"/>
              <a:gd name="T17" fmla="*/ 30 h 619"/>
              <a:gd name="T18" fmla="*/ 324 w 340"/>
              <a:gd name="T19" fmla="*/ 0 h 619"/>
              <a:gd name="T20" fmla="*/ 236 w 340"/>
              <a:gd name="T21" fmla="*/ 530 h 619"/>
              <a:gd name="T22" fmla="*/ 236 w 340"/>
              <a:gd name="T23" fmla="*/ 530 h 619"/>
              <a:gd name="T24" fmla="*/ 74 w 340"/>
              <a:gd name="T25" fmla="*/ 530 h 619"/>
              <a:gd name="T26" fmla="*/ 133 w 340"/>
              <a:gd name="T27" fmla="*/ 383 h 619"/>
              <a:gd name="T28" fmla="*/ 294 w 340"/>
              <a:gd name="T29" fmla="*/ 398 h 619"/>
              <a:gd name="T30" fmla="*/ 236 w 340"/>
              <a:gd name="T31" fmla="*/ 530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40" h="619">
                <a:moveTo>
                  <a:pt x="324" y="0"/>
                </a:moveTo>
                <a:lnTo>
                  <a:pt x="324" y="0"/>
                </a:lnTo>
                <a:cubicBezTo>
                  <a:pt x="294" y="0"/>
                  <a:pt x="294" y="30"/>
                  <a:pt x="294" y="30"/>
                </a:cubicBezTo>
                <a:cubicBezTo>
                  <a:pt x="294" y="339"/>
                  <a:pt x="294" y="339"/>
                  <a:pt x="294" y="339"/>
                </a:cubicBezTo>
                <a:cubicBezTo>
                  <a:pt x="251" y="309"/>
                  <a:pt x="177" y="309"/>
                  <a:pt x="118" y="353"/>
                </a:cubicBezTo>
                <a:cubicBezTo>
                  <a:pt x="44" y="398"/>
                  <a:pt x="0" y="486"/>
                  <a:pt x="30" y="545"/>
                </a:cubicBezTo>
                <a:cubicBezTo>
                  <a:pt x="74" y="604"/>
                  <a:pt x="162" y="618"/>
                  <a:pt x="251" y="560"/>
                </a:cubicBezTo>
                <a:cubicBezTo>
                  <a:pt x="310" y="530"/>
                  <a:pt x="339" y="471"/>
                  <a:pt x="339" y="412"/>
                </a:cubicBezTo>
                <a:cubicBezTo>
                  <a:pt x="339" y="30"/>
                  <a:pt x="339" y="30"/>
                  <a:pt x="339" y="30"/>
                </a:cubicBezTo>
                <a:cubicBezTo>
                  <a:pt x="339" y="15"/>
                  <a:pt x="324" y="0"/>
                  <a:pt x="324" y="0"/>
                </a:cubicBezTo>
                <a:close/>
                <a:moveTo>
                  <a:pt x="236" y="530"/>
                </a:moveTo>
                <a:lnTo>
                  <a:pt x="236" y="530"/>
                </a:lnTo>
                <a:cubicBezTo>
                  <a:pt x="177" y="574"/>
                  <a:pt x="103" y="574"/>
                  <a:pt x="74" y="530"/>
                </a:cubicBezTo>
                <a:cubicBezTo>
                  <a:pt x="44" y="486"/>
                  <a:pt x="74" y="412"/>
                  <a:pt x="133" y="383"/>
                </a:cubicBezTo>
                <a:cubicBezTo>
                  <a:pt x="192" y="339"/>
                  <a:pt x="265" y="353"/>
                  <a:pt x="294" y="398"/>
                </a:cubicBezTo>
                <a:cubicBezTo>
                  <a:pt x="324" y="442"/>
                  <a:pt x="280" y="501"/>
                  <a:pt x="236" y="530"/>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115" name="Freeform 114">
            <a:extLst>
              <a:ext uri="{FF2B5EF4-FFF2-40B4-BE49-F238E27FC236}">
                <a16:creationId xmlns="" xmlns:a16="http://schemas.microsoft.com/office/drawing/2014/main" id="{5A550DF6-25EB-4553-BD8D-F10AD99C4D82}"/>
              </a:ext>
            </a:extLst>
          </p:cNvPr>
          <p:cNvSpPr>
            <a:spLocks noChangeArrowheads="1"/>
          </p:cNvSpPr>
          <p:nvPr/>
        </p:nvSpPr>
        <p:spPr bwMode="auto">
          <a:xfrm>
            <a:off x="4464476" y="3530601"/>
            <a:ext cx="272979" cy="366185"/>
          </a:xfrm>
          <a:custGeom>
            <a:avLst/>
            <a:gdLst>
              <a:gd name="T0" fmla="*/ 456 w 472"/>
              <a:gd name="T1" fmla="*/ 132 h 634"/>
              <a:gd name="T2" fmla="*/ 456 w 472"/>
              <a:gd name="T3" fmla="*/ 132 h 634"/>
              <a:gd name="T4" fmla="*/ 324 w 472"/>
              <a:gd name="T5" fmla="*/ 14 h 634"/>
              <a:gd name="T6" fmla="*/ 294 w 472"/>
              <a:gd name="T7" fmla="*/ 14 h 634"/>
              <a:gd name="T8" fmla="*/ 294 w 472"/>
              <a:gd name="T9" fmla="*/ 29 h 634"/>
              <a:gd name="T10" fmla="*/ 294 w 472"/>
              <a:gd name="T11" fmla="*/ 368 h 634"/>
              <a:gd name="T12" fmla="*/ 117 w 472"/>
              <a:gd name="T13" fmla="*/ 382 h 634"/>
              <a:gd name="T14" fmla="*/ 29 w 472"/>
              <a:gd name="T15" fmla="*/ 574 h 634"/>
              <a:gd name="T16" fmla="*/ 235 w 472"/>
              <a:gd name="T17" fmla="*/ 589 h 634"/>
              <a:gd name="T18" fmla="*/ 338 w 472"/>
              <a:gd name="T19" fmla="*/ 441 h 634"/>
              <a:gd name="T20" fmla="*/ 338 w 472"/>
              <a:gd name="T21" fmla="*/ 73 h 634"/>
              <a:gd name="T22" fmla="*/ 426 w 472"/>
              <a:gd name="T23" fmla="*/ 162 h 634"/>
              <a:gd name="T24" fmla="*/ 456 w 472"/>
              <a:gd name="T25" fmla="*/ 162 h 634"/>
              <a:gd name="T26" fmla="*/ 456 w 472"/>
              <a:gd name="T27" fmla="*/ 132 h 634"/>
              <a:gd name="T28" fmla="*/ 220 w 472"/>
              <a:gd name="T29" fmla="*/ 559 h 634"/>
              <a:gd name="T30" fmla="*/ 220 w 472"/>
              <a:gd name="T31" fmla="*/ 559 h 634"/>
              <a:gd name="T32" fmla="*/ 73 w 472"/>
              <a:gd name="T33" fmla="*/ 559 h 634"/>
              <a:gd name="T34" fmla="*/ 132 w 472"/>
              <a:gd name="T35" fmla="*/ 412 h 634"/>
              <a:gd name="T36" fmla="*/ 279 w 472"/>
              <a:gd name="T37" fmla="*/ 427 h 634"/>
              <a:gd name="T38" fmla="*/ 220 w 472"/>
              <a:gd name="T39" fmla="*/ 559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72" h="634">
                <a:moveTo>
                  <a:pt x="456" y="132"/>
                </a:moveTo>
                <a:lnTo>
                  <a:pt x="456" y="132"/>
                </a:lnTo>
                <a:cubicBezTo>
                  <a:pt x="324" y="14"/>
                  <a:pt x="324" y="14"/>
                  <a:pt x="324" y="14"/>
                </a:cubicBezTo>
                <a:cubicBezTo>
                  <a:pt x="324" y="0"/>
                  <a:pt x="309" y="0"/>
                  <a:pt x="294" y="14"/>
                </a:cubicBezTo>
                <a:lnTo>
                  <a:pt x="294" y="29"/>
                </a:lnTo>
                <a:cubicBezTo>
                  <a:pt x="294" y="368"/>
                  <a:pt x="294" y="368"/>
                  <a:pt x="294" y="368"/>
                </a:cubicBezTo>
                <a:cubicBezTo>
                  <a:pt x="250" y="338"/>
                  <a:pt x="176" y="338"/>
                  <a:pt x="117" y="382"/>
                </a:cubicBezTo>
                <a:cubicBezTo>
                  <a:pt x="29" y="427"/>
                  <a:pt x="0" y="515"/>
                  <a:pt x="29" y="574"/>
                </a:cubicBezTo>
                <a:cubicBezTo>
                  <a:pt x="73" y="633"/>
                  <a:pt x="162" y="633"/>
                  <a:pt x="235" y="589"/>
                </a:cubicBezTo>
                <a:cubicBezTo>
                  <a:pt x="294" y="559"/>
                  <a:pt x="338" y="500"/>
                  <a:pt x="338" y="441"/>
                </a:cubicBezTo>
                <a:cubicBezTo>
                  <a:pt x="338" y="73"/>
                  <a:pt x="338" y="73"/>
                  <a:pt x="338" y="73"/>
                </a:cubicBezTo>
                <a:cubicBezTo>
                  <a:pt x="426" y="162"/>
                  <a:pt x="426" y="162"/>
                  <a:pt x="426" y="162"/>
                </a:cubicBezTo>
                <a:cubicBezTo>
                  <a:pt x="441" y="176"/>
                  <a:pt x="456" y="176"/>
                  <a:pt x="456" y="162"/>
                </a:cubicBezTo>
                <a:cubicBezTo>
                  <a:pt x="471" y="162"/>
                  <a:pt x="471" y="147"/>
                  <a:pt x="456" y="132"/>
                </a:cubicBezTo>
                <a:close/>
                <a:moveTo>
                  <a:pt x="220" y="559"/>
                </a:moveTo>
                <a:lnTo>
                  <a:pt x="220" y="559"/>
                </a:lnTo>
                <a:cubicBezTo>
                  <a:pt x="176" y="603"/>
                  <a:pt x="103" y="589"/>
                  <a:pt x="73" y="559"/>
                </a:cubicBezTo>
                <a:cubicBezTo>
                  <a:pt x="44" y="515"/>
                  <a:pt x="73" y="441"/>
                  <a:pt x="132" y="412"/>
                </a:cubicBezTo>
                <a:cubicBezTo>
                  <a:pt x="176" y="368"/>
                  <a:pt x="250" y="382"/>
                  <a:pt x="279" y="427"/>
                </a:cubicBezTo>
                <a:cubicBezTo>
                  <a:pt x="309" y="456"/>
                  <a:pt x="279" y="530"/>
                  <a:pt x="220" y="559"/>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116" name="Freeform 115">
            <a:extLst>
              <a:ext uri="{FF2B5EF4-FFF2-40B4-BE49-F238E27FC236}">
                <a16:creationId xmlns="" xmlns:a16="http://schemas.microsoft.com/office/drawing/2014/main" id="{4C85522A-D61E-405E-8C87-D6CF31C35AAF}"/>
              </a:ext>
            </a:extLst>
          </p:cNvPr>
          <p:cNvSpPr>
            <a:spLocks noChangeArrowheads="1"/>
          </p:cNvSpPr>
          <p:nvPr/>
        </p:nvSpPr>
        <p:spPr bwMode="auto">
          <a:xfrm>
            <a:off x="3838105" y="3572934"/>
            <a:ext cx="372437" cy="298450"/>
          </a:xfrm>
          <a:custGeom>
            <a:avLst/>
            <a:gdLst>
              <a:gd name="T0" fmla="*/ 324 w 649"/>
              <a:gd name="T1" fmla="*/ 471 h 517"/>
              <a:gd name="T2" fmla="*/ 324 w 649"/>
              <a:gd name="T3" fmla="*/ 471 h 517"/>
              <a:gd name="T4" fmla="*/ 118 w 649"/>
              <a:gd name="T5" fmla="*/ 309 h 517"/>
              <a:gd name="T6" fmla="*/ 177 w 649"/>
              <a:gd name="T7" fmla="*/ 309 h 517"/>
              <a:gd name="T8" fmla="*/ 177 w 649"/>
              <a:gd name="T9" fmla="*/ 295 h 517"/>
              <a:gd name="T10" fmla="*/ 103 w 649"/>
              <a:gd name="T11" fmla="*/ 221 h 517"/>
              <a:gd name="T12" fmla="*/ 88 w 649"/>
              <a:gd name="T13" fmla="*/ 221 h 517"/>
              <a:gd name="T14" fmla="*/ 15 w 649"/>
              <a:gd name="T15" fmla="*/ 295 h 517"/>
              <a:gd name="T16" fmla="*/ 15 w 649"/>
              <a:gd name="T17" fmla="*/ 309 h 517"/>
              <a:gd name="T18" fmla="*/ 74 w 649"/>
              <a:gd name="T19" fmla="*/ 309 h 517"/>
              <a:gd name="T20" fmla="*/ 324 w 649"/>
              <a:gd name="T21" fmla="*/ 516 h 517"/>
              <a:gd name="T22" fmla="*/ 545 w 649"/>
              <a:gd name="T23" fmla="*/ 383 h 517"/>
              <a:gd name="T24" fmla="*/ 501 w 649"/>
              <a:gd name="T25" fmla="*/ 368 h 517"/>
              <a:gd name="T26" fmla="*/ 324 w 649"/>
              <a:gd name="T27" fmla="*/ 471 h 517"/>
              <a:gd name="T28" fmla="*/ 633 w 649"/>
              <a:gd name="T29" fmla="*/ 221 h 517"/>
              <a:gd name="T30" fmla="*/ 633 w 649"/>
              <a:gd name="T31" fmla="*/ 221 h 517"/>
              <a:gd name="T32" fmla="*/ 574 w 649"/>
              <a:gd name="T33" fmla="*/ 221 h 517"/>
              <a:gd name="T34" fmla="*/ 324 w 649"/>
              <a:gd name="T35" fmla="*/ 0 h 517"/>
              <a:gd name="T36" fmla="*/ 103 w 649"/>
              <a:gd name="T37" fmla="*/ 133 h 517"/>
              <a:gd name="T38" fmla="*/ 133 w 649"/>
              <a:gd name="T39" fmla="*/ 148 h 517"/>
              <a:gd name="T40" fmla="*/ 324 w 649"/>
              <a:gd name="T41" fmla="*/ 45 h 517"/>
              <a:gd name="T42" fmla="*/ 530 w 649"/>
              <a:gd name="T43" fmla="*/ 221 h 517"/>
              <a:gd name="T44" fmla="*/ 471 w 649"/>
              <a:gd name="T45" fmla="*/ 221 h 517"/>
              <a:gd name="T46" fmla="*/ 471 w 649"/>
              <a:gd name="T47" fmla="*/ 236 h 517"/>
              <a:gd name="T48" fmla="*/ 545 w 649"/>
              <a:gd name="T49" fmla="*/ 309 h 517"/>
              <a:gd name="T50" fmla="*/ 560 w 649"/>
              <a:gd name="T51" fmla="*/ 309 h 517"/>
              <a:gd name="T52" fmla="*/ 633 w 649"/>
              <a:gd name="T53" fmla="*/ 236 h 517"/>
              <a:gd name="T54" fmla="*/ 633 w 649"/>
              <a:gd name="T55" fmla="*/ 221 h 5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49" h="517">
                <a:moveTo>
                  <a:pt x="324" y="471"/>
                </a:moveTo>
                <a:lnTo>
                  <a:pt x="324" y="471"/>
                </a:lnTo>
                <a:cubicBezTo>
                  <a:pt x="221" y="471"/>
                  <a:pt x="147" y="398"/>
                  <a:pt x="118" y="309"/>
                </a:cubicBezTo>
                <a:cubicBezTo>
                  <a:pt x="177" y="309"/>
                  <a:pt x="177" y="309"/>
                  <a:pt x="177" y="309"/>
                </a:cubicBezTo>
                <a:cubicBezTo>
                  <a:pt x="192" y="309"/>
                  <a:pt x="192" y="295"/>
                  <a:pt x="177" y="295"/>
                </a:cubicBezTo>
                <a:cubicBezTo>
                  <a:pt x="103" y="221"/>
                  <a:pt x="103" y="221"/>
                  <a:pt x="103" y="221"/>
                </a:cubicBezTo>
                <a:lnTo>
                  <a:pt x="88" y="221"/>
                </a:lnTo>
                <a:cubicBezTo>
                  <a:pt x="15" y="295"/>
                  <a:pt x="15" y="295"/>
                  <a:pt x="15" y="295"/>
                </a:cubicBezTo>
                <a:cubicBezTo>
                  <a:pt x="0" y="309"/>
                  <a:pt x="15" y="309"/>
                  <a:pt x="15" y="309"/>
                </a:cubicBezTo>
                <a:cubicBezTo>
                  <a:pt x="74" y="309"/>
                  <a:pt x="74" y="309"/>
                  <a:pt x="74" y="309"/>
                </a:cubicBezTo>
                <a:cubicBezTo>
                  <a:pt x="103" y="427"/>
                  <a:pt x="206" y="516"/>
                  <a:pt x="324" y="516"/>
                </a:cubicBezTo>
                <a:cubicBezTo>
                  <a:pt x="413" y="516"/>
                  <a:pt x="501" y="457"/>
                  <a:pt x="545" y="383"/>
                </a:cubicBezTo>
                <a:cubicBezTo>
                  <a:pt x="501" y="368"/>
                  <a:pt x="501" y="368"/>
                  <a:pt x="501" y="368"/>
                </a:cubicBezTo>
                <a:cubicBezTo>
                  <a:pt x="471" y="427"/>
                  <a:pt x="398" y="471"/>
                  <a:pt x="324" y="471"/>
                </a:cubicBezTo>
                <a:close/>
                <a:moveTo>
                  <a:pt x="633" y="221"/>
                </a:moveTo>
                <a:lnTo>
                  <a:pt x="633" y="221"/>
                </a:lnTo>
                <a:cubicBezTo>
                  <a:pt x="574" y="221"/>
                  <a:pt x="574" y="221"/>
                  <a:pt x="574" y="221"/>
                </a:cubicBezTo>
                <a:cubicBezTo>
                  <a:pt x="560" y="89"/>
                  <a:pt x="456" y="0"/>
                  <a:pt x="324" y="0"/>
                </a:cubicBezTo>
                <a:cubicBezTo>
                  <a:pt x="221" y="0"/>
                  <a:pt x="133" y="59"/>
                  <a:pt x="103" y="133"/>
                </a:cubicBezTo>
                <a:cubicBezTo>
                  <a:pt x="133" y="148"/>
                  <a:pt x="133" y="148"/>
                  <a:pt x="133" y="148"/>
                </a:cubicBezTo>
                <a:cubicBezTo>
                  <a:pt x="177" y="89"/>
                  <a:pt x="236" y="45"/>
                  <a:pt x="324" y="45"/>
                </a:cubicBezTo>
                <a:cubicBezTo>
                  <a:pt x="427" y="45"/>
                  <a:pt x="515" y="118"/>
                  <a:pt x="530" y="221"/>
                </a:cubicBezTo>
                <a:cubicBezTo>
                  <a:pt x="471" y="221"/>
                  <a:pt x="471" y="221"/>
                  <a:pt x="471" y="221"/>
                </a:cubicBezTo>
                <a:cubicBezTo>
                  <a:pt x="456" y="221"/>
                  <a:pt x="456" y="221"/>
                  <a:pt x="471" y="236"/>
                </a:cubicBezTo>
                <a:cubicBezTo>
                  <a:pt x="545" y="309"/>
                  <a:pt x="545" y="309"/>
                  <a:pt x="545" y="309"/>
                </a:cubicBezTo>
                <a:lnTo>
                  <a:pt x="560" y="309"/>
                </a:lnTo>
                <a:cubicBezTo>
                  <a:pt x="633" y="236"/>
                  <a:pt x="633" y="236"/>
                  <a:pt x="633" y="236"/>
                </a:cubicBezTo>
                <a:cubicBezTo>
                  <a:pt x="648" y="236"/>
                  <a:pt x="633" y="221"/>
                  <a:pt x="633" y="221"/>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117" name="Freeform 116">
            <a:extLst>
              <a:ext uri="{FF2B5EF4-FFF2-40B4-BE49-F238E27FC236}">
                <a16:creationId xmlns="" xmlns:a16="http://schemas.microsoft.com/office/drawing/2014/main" id="{E62549D9-2708-4CDE-B09C-CA674E063C7B}"/>
              </a:ext>
            </a:extLst>
          </p:cNvPr>
          <p:cNvSpPr>
            <a:spLocks noChangeArrowheads="1"/>
          </p:cNvSpPr>
          <p:nvPr/>
        </p:nvSpPr>
        <p:spPr bwMode="auto">
          <a:xfrm>
            <a:off x="3275219" y="3581400"/>
            <a:ext cx="304721" cy="264585"/>
          </a:xfrm>
          <a:custGeom>
            <a:avLst/>
            <a:gdLst>
              <a:gd name="T0" fmla="*/ 14 w 531"/>
              <a:gd name="T1" fmla="*/ 103 h 457"/>
              <a:gd name="T2" fmla="*/ 14 w 531"/>
              <a:gd name="T3" fmla="*/ 103 h 457"/>
              <a:gd name="T4" fmla="*/ 103 w 531"/>
              <a:gd name="T5" fmla="*/ 103 h 457"/>
              <a:gd name="T6" fmla="*/ 162 w 531"/>
              <a:gd name="T7" fmla="*/ 192 h 457"/>
              <a:gd name="T8" fmla="*/ 191 w 531"/>
              <a:gd name="T9" fmla="*/ 162 h 457"/>
              <a:gd name="T10" fmla="*/ 117 w 531"/>
              <a:gd name="T11" fmla="*/ 59 h 457"/>
              <a:gd name="T12" fmla="*/ 14 w 531"/>
              <a:gd name="T13" fmla="*/ 59 h 457"/>
              <a:gd name="T14" fmla="*/ 0 w 531"/>
              <a:gd name="T15" fmla="*/ 88 h 457"/>
              <a:gd name="T16" fmla="*/ 14 w 531"/>
              <a:gd name="T17" fmla="*/ 103 h 457"/>
              <a:gd name="T18" fmla="*/ 412 w 531"/>
              <a:gd name="T19" fmla="*/ 103 h 457"/>
              <a:gd name="T20" fmla="*/ 412 w 531"/>
              <a:gd name="T21" fmla="*/ 103 h 457"/>
              <a:gd name="T22" fmla="*/ 412 w 531"/>
              <a:gd name="T23" fmla="*/ 162 h 457"/>
              <a:gd name="T24" fmla="*/ 441 w 531"/>
              <a:gd name="T25" fmla="*/ 162 h 457"/>
              <a:gd name="T26" fmla="*/ 530 w 531"/>
              <a:gd name="T27" fmla="*/ 88 h 457"/>
              <a:gd name="T28" fmla="*/ 530 w 531"/>
              <a:gd name="T29" fmla="*/ 74 h 457"/>
              <a:gd name="T30" fmla="*/ 441 w 531"/>
              <a:gd name="T31" fmla="*/ 15 h 457"/>
              <a:gd name="T32" fmla="*/ 412 w 531"/>
              <a:gd name="T33" fmla="*/ 15 h 457"/>
              <a:gd name="T34" fmla="*/ 412 w 531"/>
              <a:gd name="T35" fmla="*/ 59 h 457"/>
              <a:gd name="T36" fmla="*/ 309 w 531"/>
              <a:gd name="T37" fmla="*/ 59 h 457"/>
              <a:gd name="T38" fmla="*/ 103 w 531"/>
              <a:gd name="T39" fmla="*/ 353 h 457"/>
              <a:gd name="T40" fmla="*/ 14 w 531"/>
              <a:gd name="T41" fmla="*/ 353 h 457"/>
              <a:gd name="T42" fmla="*/ 0 w 531"/>
              <a:gd name="T43" fmla="*/ 383 h 457"/>
              <a:gd name="T44" fmla="*/ 14 w 531"/>
              <a:gd name="T45" fmla="*/ 397 h 457"/>
              <a:gd name="T46" fmla="*/ 117 w 531"/>
              <a:gd name="T47" fmla="*/ 397 h 457"/>
              <a:gd name="T48" fmla="*/ 338 w 531"/>
              <a:gd name="T49" fmla="*/ 103 h 457"/>
              <a:gd name="T50" fmla="*/ 412 w 531"/>
              <a:gd name="T51" fmla="*/ 103 h 457"/>
              <a:gd name="T52" fmla="*/ 441 w 531"/>
              <a:gd name="T53" fmla="*/ 309 h 457"/>
              <a:gd name="T54" fmla="*/ 441 w 531"/>
              <a:gd name="T55" fmla="*/ 309 h 457"/>
              <a:gd name="T56" fmla="*/ 412 w 531"/>
              <a:gd name="T57" fmla="*/ 309 h 457"/>
              <a:gd name="T58" fmla="*/ 412 w 531"/>
              <a:gd name="T59" fmla="*/ 353 h 457"/>
              <a:gd name="T60" fmla="*/ 338 w 531"/>
              <a:gd name="T61" fmla="*/ 353 h 457"/>
              <a:gd name="T62" fmla="*/ 265 w 531"/>
              <a:gd name="T63" fmla="*/ 265 h 457"/>
              <a:gd name="T64" fmla="*/ 235 w 531"/>
              <a:gd name="T65" fmla="*/ 294 h 457"/>
              <a:gd name="T66" fmla="*/ 309 w 531"/>
              <a:gd name="T67" fmla="*/ 397 h 457"/>
              <a:gd name="T68" fmla="*/ 412 w 531"/>
              <a:gd name="T69" fmla="*/ 397 h 457"/>
              <a:gd name="T70" fmla="*/ 412 w 531"/>
              <a:gd name="T71" fmla="*/ 456 h 457"/>
              <a:gd name="T72" fmla="*/ 441 w 531"/>
              <a:gd name="T73" fmla="*/ 456 h 457"/>
              <a:gd name="T74" fmla="*/ 530 w 531"/>
              <a:gd name="T75" fmla="*/ 383 h 457"/>
              <a:gd name="T76" fmla="*/ 530 w 531"/>
              <a:gd name="T77" fmla="*/ 368 h 457"/>
              <a:gd name="T78" fmla="*/ 441 w 531"/>
              <a:gd name="T79" fmla="*/ 309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31" h="457">
                <a:moveTo>
                  <a:pt x="14" y="103"/>
                </a:moveTo>
                <a:lnTo>
                  <a:pt x="14" y="103"/>
                </a:lnTo>
                <a:cubicBezTo>
                  <a:pt x="103" y="103"/>
                  <a:pt x="103" y="103"/>
                  <a:pt x="103" y="103"/>
                </a:cubicBezTo>
                <a:cubicBezTo>
                  <a:pt x="162" y="192"/>
                  <a:pt x="162" y="192"/>
                  <a:pt x="162" y="192"/>
                </a:cubicBezTo>
                <a:cubicBezTo>
                  <a:pt x="191" y="162"/>
                  <a:pt x="191" y="162"/>
                  <a:pt x="191" y="162"/>
                </a:cubicBezTo>
                <a:cubicBezTo>
                  <a:pt x="191" y="162"/>
                  <a:pt x="117" y="74"/>
                  <a:pt x="117" y="59"/>
                </a:cubicBezTo>
                <a:cubicBezTo>
                  <a:pt x="14" y="59"/>
                  <a:pt x="14" y="59"/>
                  <a:pt x="14" y="59"/>
                </a:cubicBezTo>
                <a:cubicBezTo>
                  <a:pt x="14" y="59"/>
                  <a:pt x="0" y="74"/>
                  <a:pt x="0" y="88"/>
                </a:cubicBezTo>
                <a:cubicBezTo>
                  <a:pt x="0" y="103"/>
                  <a:pt x="14" y="103"/>
                  <a:pt x="14" y="103"/>
                </a:cubicBezTo>
                <a:close/>
                <a:moveTo>
                  <a:pt x="412" y="103"/>
                </a:moveTo>
                <a:lnTo>
                  <a:pt x="412" y="103"/>
                </a:lnTo>
                <a:cubicBezTo>
                  <a:pt x="412" y="162"/>
                  <a:pt x="412" y="162"/>
                  <a:pt x="412" y="162"/>
                </a:cubicBezTo>
                <a:lnTo>
                  <a:pt x="441" y="162"/>
                </a:lnTo>
                <a:cubicBezTo>
                  <a:pt x="530" y="88"/>
                  <a:pt x="530" y="88"/>
                  <a:pt x="530" y="88"/>
                </a:cubicBezTo>
                <a:lnTo>
                  <a:pt x="530" y="74"/>
                </a:lnTo>
                <a:cubicBezTo>
                  <a:pt x="441" y="15"/>
                  <a:pt x="441" y="15"/>
                  <a:pt x="441" y="15"/>
                </a:cubicBezTo>
                <a:cubicBezTo>
                  <a:pt x="441" y="0"/>
                  <a:pt x="412" y="0"/>
                  <a:pt x="412" y="15"/>
                </a:cubicBezTo>
                <a:cubicBezTo>
                  <a:pt x="412" y="59"/>
                  <a:pt x="412" y="59"/>
                  <a:pt x="412" y="59"/>
                </a:cubicBezTo>
                <a:cubicBezTo>
                  <a:pt x="309" y="59"/>
                  <a:pt x="309" y="59"/>
                  <a:pt x="309" y="59"/>
                </a:cubicBezTo>
                <a:cubicBezTo>
                  <a:pt x="103" y="353"/>
                  <a:pt x="103" y="353"/>
                  <a:pt x="103" y="353"/>
                </a:cubicBezTo>
                <a:cubicBezTo>
                  <a:pt x="14" y="353"/>
                  <a:pt x="14" y="353"/>
                  <a:pt x="14" y="353"/>
                </a:cubicBezTo>
                <a:cubicBezTo>
                  <a:pt x="14" y="353"/>
                  <a:pt x="0" y="368"/>
                  <a:pt x="0" y="383"/>
                </a:cubicBezTo>
                <a:lnTo>
                  <a:pt x="14" y="397"/>
                </a:lnTo>
                <a:cubicBezTo>
                  <a:pt x="117" y="397"/>
                  <a:pt x="117" y="397"/>
                  <a:pt x="117" y="397"/>
                </a:cubicBezTo>
                <a:cubicBezTo>
                  <a:pt x="338" y="103"/>
                  <a:pt x="338" y="103"/>
                  <a:pt x="338" y="103"/>
                </a:cubicBezTo>
                <a:lnTo>
                  <a:pt x="412" y="103"/>
                </a:lnTo>
                <a:close/>
                <a:moveTo>
                  <a:pt x="441" y="309"/>
                </a:moveTo>
                <a:lnTo>
                  <a:pt x="441" y="309"/>
                </a:lnTo>
                <a:cubicBezTo>
                  <a:pt x="441" y="294"/>
                  <a:pt x="412" y="294"/>
                  <a:pt x="412" y="309"/>
                </a:cubicBezTo>
                <a:cubicBezTo>
                  <a:pt x="412" y="353"/>
                  <a:pt x="412" y="353"/>
                  <a:pt x="412" y="353"/>
                </a:cubicBezTo>
                <a:cubicBezTo>
                  <a:pt x="338" y="353"/>
                  <a:pt x="338" y="353"/>
                  <a:pt x="338" y="353"/>
                </a:cubicBezTo>
                <a:cubicBezTo>
                  <a:pt x="265" y="265"/>
                  <a:pt x="265" y="265"/>
                  <a:pt x="265" y="265"/>
                </a:cubicBezTo>
                <a:cubicBezTo>
                  <a:pt x="235" y="294"/>
                  <a:pt x="235" y="294"/>
                  <a:pt x="235" y="294"/>
                </a:cubicBezTo>
                <a:cubicBezTo>
                  <a:pt x="309" y="397"/>
                  <a:pt x="309" y="397"/>
                  <a:pt x="309" y="397"/>
                </a:cubicBezTo>
                <a:cubicBezTo>
                  <a:pt x="412" y="397"/>
                  <a:pt x="412" y="397"/>
                  <a:pt x="412" y="397"/>
                </a:cubicBezTo>
                <a:cubicBezTo>
                  <a:pt x="412" y="456"/>
                  <a:pt x="412" y="456"/>
                  <a:pt x="412" y="456"/>
                </a:cubicBezTo>
                <a:lnTo>
                  <a:pt x="441" y="456"/>
                </a:lnTo>
                <a:cubicBezTo>
                  <a:pt x="530" y="383"/>
                  <a:pt x="530" y="383"/>
                  <a:pt x="530" y="383"/>
                </a:cubicBezTo>
                <a:lnTo>
                  <a:pt x="530" y="368"/>
                </a:lnTo>
                <a:lnTo>
                  <a:pt x="441" y="309"/>
                </a:ln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118" name="Freeform 117">
            <a:extLst>
              <a:ext uri="{FF2B5EF4-FFF2-40B4-BE49-F238E27FC236}">
                <a16:creationId xmlns="" xmlns:a16="http://schemas.microsoft.com/office/drawing/2014/main" id="{8A378ADD-43B4-4BA2-8E87-800EED7CA7D0}"/>
              </a:ext>
            </a:extLst>
          </p:cNvPr>
          <p:cNvSpPr>
            <a:spLocks noChangeArrowheads="1"/>
          </p:cNvSpPr>
          <p:nvPr/>
        </p:nvSpPr>
        <p:spPr bwMode="auto">
          <a:xfrm>
            <a:off x="2708100" y="3581400"/>
            <a:ext cx="264514" cy="273051"/>
          </a:xfrm>
          <a:custGeom>
            <a:avLst/>
            <a:gdLst>
              <a:gd name="T0" fmla="*/ 457 w 458"/>
              <a:gd name="T1" fmla="*/ 221 h 472"/>
              <a:gd name="T2" fmla="*/ 457 w 458"/>
              <a:gd name="T3" fmla="*/ 221 h 472"/>
              <a:gd name="T4" fmla="*/ 236 w 458"/>
              <a:gd name="T5" fmla="*/ 15 h 472"/>
              <a:gd name="T6" fmla="*/ 206 w 458"/>
              <a:gd name="T7" fmla="*/ 15 h 472"/>
              <a:gd name="T8" fmla="*/ 206 w 458"/>
              <a:gd name="T9" fmla="*/ 44 h 472"/>
              <a:gd name="T10" fmla="*/ 412 w 458"/>
              <a:gd name="T11" fmla="*/ 235 h 472"/>
              <a:gd name="T12" fmla="*/ 206 w 458"/>
              <a:gd name="T13" fmla="*/ 442 h 472"/>
              <a:gd name="T14" fmla="*/ 206 w 458"/>
              <a:gd name="T15" fmla="*/ 471 h 472"/>
              <a:gd name="T16" fmla="*/ 236 w 458"/>
              <a:gd name="T17" fmla="*/ 471 h 472"/>
              <a:gd name="T18" fmla="*/ 457 w 458"/>
              <a:gd name="T19" fmla="*/ 250 h 472"/>
              <a:gd name="T20" fmla="*/ 457 w 458"/>
              <a:gd name="T21" fmla="*/ 235 h 472"/>
              <a:gd name="T22" fmla="*/ 457 w 458"/>
              <a:gd name="T23" fmla="*/ 221 h 472"/>
              <a:gd name="T24" fmla="*/ 221 w 458"/>
              <a:gd name="T25" fmla="*/ 235 h 472"/>
              <a:gd name="T26" fmla="*/ 221 w 458"/>
              <a:gd name="T27" fmla="*/ 235 h 472"/>
              <a:gd name="T28" fmla="*/ 221 w 458"/>
              <a:gd name="T29" fmla="*/ 221 h 472"/>
              <a:gd name="T30" fmla="*/ 44 w 458"/>
              <a:gd name="T31" fmla="*/ 44 h 472"/>
              <a:gd name="T32" fmla="*/ 15 w 458"/>
              <a:gd name="T33" fmla="*/ 44 h 472"/>
              <a:gd name="T34" fmla="*/ 15 w 458"/>
              <a:gd name="T35" fmla="*/ 74 h 472"/>
              <a:gd name="T36" fmla="*/ 177 w 458"/>
              <a:gd name="T37" fmla="*/ 235 h 472"/>
              <a:gd name="T38" fmla="*/ 15 w 458"/>
              <a:gd name="T39" fmla="*/ 397 h 472"/>
              <a:gd name="T40" fmla="*/ 15 w 458"/>
              <a:gd name="T41" fmla="*/ 427 h 472"/>
              <a:gd name="T42" fmla="*/ 44 w 458"/>
              <a:gd name="T43" fmla="*/ 427 h 472"/>
              <a:gd name="T44" fmla="*/ 221 w 458"/>
              <a:gd name="T45" fmla="*/ 250 h 472"/>
              <a:gd name="T46" fmla="*/ 221 w 458"/>
              <a:gd name="T47" fmla="*/ 235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58" h="472">
                <a:moveTo>
                  <a:pt x="457" y="221"/>
                </a:moveTo>
                <a:lnTo>
                  <a:pt x="457" y="221"/>
                </a:lnTo>
                <a:cubicBezTo>
                  <a:pt x="236" y="15"/>
                  <a:pt x="236" y="15"/>
                  <a:pt x="236" y="15"/>
                </a:cubicBezTo>
                <a:cubicBezTo>
                  <a:pt x="236" y="0"/>
                  <a:pt x="221" y="0"/>
                  <a:pt x="206" y="15"/>
                </a:cubicBezTo>
                <a:cubicBezTo>
                  <a:pt x="206" y="15"/>
                  <a:pt x="206" y="30"/>
                  <a:pt x="206" y="44"/>
                </a:cubicBezTo>
                <a:cubicBezTo>
                  <a:pt x="412" y="235"/>
                  <a:pt x="412" y="235"/>
                  <a:pt x="412" y="235"/>
                </a:cubicBezTo>
                <a:cubicBezTo>
                  <a:pt x="206" y="442"/>
                  <a:pt x="206" y="442"/>
                  <a:pt x="206" y="442"/>
                </a:cubicBezTo>
                <a:cubicBezTo>
                  <a:pt x="206" y="456"/>
                  <a:pt x="206" y="456"/>
                  <a:pt x="206" y="471"/>
                </a:cubicBezTo>
                <a:cubicBezTo>
                  <a:pt x="221" y="471"/>
                  <a:pt x="236" y="471"/>
                  <a:pt x="236" y="471"/>
                </a:cubicBezTo>
                <a:cubicBezTo>
                  <a:pt x="457" y="250"/>
                  <a:pt x="457" y="250"/>
                  <a:pt x="457" y="250"/>
                </a:cubicBezTo>
                <a:cubicBezTo>
                  <a:pt x="457" y="250"/>
                  <a:pt x="457" y="250"/>
                  <a:pt x="457" y="235"/>
                </a:cubicBezTo>
                <a:cubicBezTo>
                  <a:pt x="457" y="235"/>
                  <a:pt x="457" y="235"/>
                  <a:pt x="457" y="221"/>
                </a:cubicBezTo>
                <a:close/>
                <a:moveTo>
                  <a:pt x="221" y="235"/>
                </a:moveTo>
                <a:lnTo>
                  <a:pt x="221" y="235"/>
                </a:lnTo>
                <a:cubicBezTo>
                  <a:pt x="221" y="235"/>
                  <a:pt x="221" y="235"/>
                  <a:pt x="221" y="221"/>
                </a:cubicBezTo>
                <a:cubicBezTo>
                  <a:pt x="44" y="44"/>
                  <a:pt x="44" y="44"/>
                  <a:pt x="44" y="44"/>
                </a:cubicBezTo>
                <a:cubicBezTo>
                  <a:pt x="30" y="44"/>
                  <a:pt x="15" y="44"/>
                  <a:pt x="15" y="44"/>
                </a:cubicBezTo>
                <a:cubicBezTo>
                  <a:pt x="0" y="59"/>
                  <a:pt x="0" y="74"/>
                  <a:pt x="15" y="74"/>
                </a:cubicBezTo>
                <a:cubicBezTo>
                  <a:pt x="177" y="235"/>
                  <a:pt x="177" y="235"/>
                  <a:pt x="177" y="235"/>
                </a:cubicBezTo>
                <a:cubicBezTo>
                  <a:pt x="15" y="397"/>
                  <a:pt x="15" y="397"/>
                  <a:pt x="15" y="397"/>
                </a:cubicBezTo>
                <a:cubicBezTo>
                  <a:pt x="0" y="412"/>
                  <a:pt x="0" y="427"/>
                  <a:pt x="15" y="427"/>
                </a:cubicBezTo>
                <a:cubicBezTo>
                  <a:pt x="15" y="442"/>
                  <a:pt x="30" y="442"/>
                  <a:pt x="44" y="427"/>
                </a:cubicBezTo>
                <a:cubicBezTo>
                  <a:pt x="221" y="250"/>
                  <a:pt x="221" y="250"/>
                  <a:pt x="221" y="250"/>
                </a:cubicBezTo>
                <a:cubicBezTo>
                  <a:pt x="221" y="250"/>
                  <a:pt x="221" y="250"/>
                  <a:pt x="221" y="235"/>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119" name="Freeform 118">
            <a:extLst>
              <a:ext uri="{FF2B5EF4-FFF2-40B4-BE49-F238E27FC236}">
                <a16:creationId xmlns="" xmlns:a16="http://schemas.microsoft.com/office/drawing/2014/main" id="{D866F078-AAF9-4650-B740-81C66EA5CCBF}"/>
              </a:ext>
            </a:extLst>
          </p:cNvPr>
          <p:cNvSpPr>
            <a:spLocks noChangeArrowheads="1"/>
          </p:cNvSpPr>
          <p:nvPr/>
        </p:nvSpPr>
        <p:spPr bwMode="auto">
          <a:xfrm>
            <a:off x="2132516" y="3581400"/>
            <a:ext cx="264514" cy="273051"/>
          </a:xfrm>
          <a:custGeom>
            <a:avLst/>
            <a:gdLst>
              <a:gd name="T0" fmla="*/ 44 w 458"/>
              <a:gd name="T1" fmla="*/ 235 h 472"/>
              <a:gd name="T2" fmla="*/ 44 w 458"/>
              <a:gd name="T3" fmla="*/ 235 h 472"/>
              <a:gd name="T4" fmla="*/ 251 w 458"/>
              <a:gd name="T5" fmla="*/ 44 h 472"/>
              <a:gd name="T6" fmla="*/ 251 w 458"/>
              <a:gd name="T7" fmla="*/ 15 h 472"/>
              <a:gd name="T8" fmla="*/ 221 w 458"/>
              <a:gd name="T9" fmla="*/ 15 h 472"/>
              <a:gd name="T10" fmla="*/ 15 w 458"/>
              <a:gd name="T11" fmla="*/ 221 h 472"/>
              <a:gd name="T12" fmla="*/ 0 w 458"/>
              <a:gd name="T13" fmla="*/ 235 h 472"/>
              <a:gd name="T14" fmla="*/ 15 w 458"/>
              <a:gd name="T15" fmla="*/ 250 h 472"/>
              <a:gd name="T16" fmla="*/ 221 w 458"/>
              <a:gd name="T17" fmla="*/ 471 h 472"/>
              <a:gd name="T18" fmla="*/ 251 w 458"/>
              <a:gd name="T19" fmla="*/ 471 h 472"/>
              <a:gd name="T20" fmla="*/ 251 w 458"/>
              <a:gd name="T21" fmla="*/ 442 h 472"/>
              <a:gd name="T22" fmla="*/ 44 w 458"/>
              <a:gd name="T23" fmla="*/ 235 h 472"/>
              <a:gd name="T24" fmla="*/ 294 w 458"/>
              <a:gd name="T25" fmla="*/ 235 h 472"/>
              <a:gd name="T26" fmla="*/ 294 w 458"/>
              <a:gd name="T27" fmla="*/ 235 h 472"/>
              <a:gd name="T28" fmla="*/ 457 w 458"/>
              <a:gd name="T29" fmla="*/ 74 h 472"/>
              <a:gd name="T30" fmla="*/ 457 w 458"/>
              <a:gd name="T31" fmla="*/ 44 h 472"/>
              <a:gd name="T32" fmla="*/ 427 w 458"/>
              <a:gd name="T33" fmla="*/ 44 h 472"/>
              <a:gd name="T34" fmla="*/ 251 w 458"/>
              <a:gd name="T35" fmla="*/ 221 h 472"/>
              <a:gd name="T36" fmla="*/ 236 w 458"/>
              <a:gd name="T37" fmla="*/ 235 h 472"/>
              <a:gd name="T38" fmla="*/ 251 w 458"/>
              <a:gd name="T39" fmla="*/ 250 h 472"/>
              <a:gd name="T40" fmla="*/ 427 w 458"/>
              <a:gd name="T41" fmla="*/ 427 h 472"/>
              <a:gd name="T42" fmla="*/ 457 w 458"/>
              <a:gd name="T43" fmla="*/ 427 h 472"/>
              <a:gd name="T44" fmla="*/ 457 w 458"/>
              <a:gd name="T45" fmla="*/ 397 h 472"/>
              <a:gd name="T46" fmla="*/ 294 w 458"/>
              <a:gd name="T47" fmla="*/ 235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58" h="472">
                <a:moveTo>
                  <a:pt x="44" y="235"/>
                </a:moveTo>
                <a:lnTo>
                  <a:pt x="44" y="235"/>
                </a:lnTo>
                <a:cubicBezTo>
                  <a:pt x="251" y="44"/>
                  <a:pt x="251" y="44"/>
                  <a:pt x="251" y="44"/>
                </a:cubicBezTo>
                <a:cubicBezTo>
                  <a:pt x="265" y="30"/>
                  <a:pt x="265" y="15"/>
                  <a:pt x="251" y="15"/>
                </a:cubicBezTo>
                <a:cubicBezTo>
                  <a:pt x="251" y="0"/>
                  <a:pt x="236" y="0"/>
                  <a:pt x="221" y="15"/>
                </a:cubicBezTo>
                <a:cubicBezTo>
                  <a:pt x="15" y="221"/>
                  <a:pt x="15" y="221"/>
                  <a:pt x="15" y="221"/>
                </a:cubicBezTo>
                <a:cubicBezTo>
                  <a:pt x="0" y="235"/>
                  <a:pt x="0" y="235"/>
                  <a:pt x="0" y="235"/>
                </a:cubicBezTo>
                <a:cubicBezTo>
                  <a:pt x="0" y="250"/>
                  <a:pt x="0" y="250"/>
                  <a:pt x="15" y="250"/>
                </a:cubicBezTo>
                <a:cubicBezTo>
                  <a:pt x="221" y="471"/>
                  <a:pt x="221" y="471"/>
                  <a:pt x="221" y="471"/>
                </a:cubicBezTo>
                <a:cubicBezTo>
                  <a:pt x="236" y="471"/>
                  <a:pt x="251" y="471"/>
                  <a:pt x="251" y="471"/>
                </a:cubicBezTo>
                <a:cubicBezTo>
                  <a:pt x="265" y="456"/>
                  <a:pt x="265" y="456"/>
                  <a:pt x="251" y="442"/>
                </a:cubicBezTo>
                <a:lnTo>
                  <a:pt x="44" y="235"/>
                </a:lnTo>
                <a:close/>
                <a:moveTo>
                  <a:pt x="294" y="235"/>
                </a:moveTo>
                <a:lnTo>
                  <a:pt x="294" y="235"/>
                </a:lnTo>
                <a:cubicBezTo>
                  <a:pt x="457" y="74"/>
                  <a:pt x="457" y="74"/>
                  <a:pt x="457" y="74"/>
                </a:cubicBezTo>
                <a:cubicBezTo>
                  <a:pt x="457" y="74"/>
                  <a:pt x="457" y="59"/>
                  <a:pt x="457" y="44"/>
                </a:cubicBezTo>
                <a:cubicBezTo>
                  <a:pt x="442" y="44"/>
                  <a:pt x="427" y="44"/>
                  <a:pt x="427" y="44"/>
                </a:cubicBezTo>
                <a:cubicBezTo>
                  <a:pt x="251" y="221"/>
                  <a:pt x="251" y="221"/>
                  <a:pt x="251" y="221"/>
                </a:cubicBezTo>
                <a:cubicBezTo>
                  <a:pt x="251" y="235"/>
                  <a:pt x="236" y="235"/>
                  <a:pt x="236" y="235"/>
                </a:cubicBezTo>
                <a:cubicBezTo>
                  <a:pt x="236" y="250"/>
                  <a:pt x="251" y="250"/>
                  <a:pt x="251" y="250"/>
                </a:cubicBezTo>
                <a:cubicBezTo>
                  <a:pt x="427" y="427"/>
                  <a:pt x="427" y="427"/>
                  <a:pt x="427" y="427"/>
                </a:cubicBezTo>
                <a:cubicBezTo>
                  <a:pt x="427" y="442"/>
                  <a:pt x="442" y="442"/>
                  <a:pt x="457" y="427"/>
                </a:cubicBezTo>
                <a:cubicBezTo>
                  <a:pt x="457" y="427"/>
                  <a:pt x="457" y="412"/>
                  <a:pt x="457" y="397"/>
                </a:cubicBezTo>
                <a:lnTo>
                  <a:pt x="294" y="235"/>
                </a:ln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120" name="Freeform 119">
            <a:extLst>
              <a:ext uri="{FF2B5EF4-FFF2-40B4-BE49-F238E27FC236}">
                <a16:creationId xmlns="" xmlns:a16="http://schemas.microsoft.com/office/drawing/2014/main" id="{BD43F54E-C783-4015-AB99-621121543E2E}"/>
              </a:ext>
            </a:extLst>
          </p:cNvPr>
          <p:cNvSpPr>
            <a:spLocks noChangeArrowheads="1"/>
          </p:cNvSpPr>
          <p:nvPr/>
        </p:nvSpPr>
        <p:spPr bwMode="auto">
          <a:xfrm>
            <a:off x="1510378" y="3617384"/>
            <a:ext cx="315300" cy="203201"/>
          </a:xfrm>
          <a:custGeom>
            <a:avLst/>
            <a:gdLst>
              <a:gd name="T0" fmla="*/ 133 w 546"/>
              <a:gd name="T1" fmla="*/ 44 h 354"/>
              <a:gd name="T2" fmla="*/ 133 w 546"/>
              <a:gd name="T3" fmla="*/ 44 h 354"/>
              <a:gd name="T4" fmla="*/ 530 w 546"/>
              <a:gd name="T5" fmla="*/ 44 h 354"/>
              <a:gd name="T6" fmla="*/ 545 w 546"/>
              <a:gd name="T7" fmla="*/ 29 h 354"/>
              <a:gd name="T8" fmla="*/ 530 w 546"/>
              <a:gd name="T9" fmla="*/ 0 h 354"/>
              <a:gd name="T10" fmla="*/ 133 w 546"/>
              <a:gd name="T11" fmla="*/ 0 h 354"/>
              <a:gd name="T12" fmla="*/ 118 w 546"/>
              <a:gd name="T13" fmla="*/ 29 h 354"/>
              <a:gd name="T14" fmla="*/ 133 w 546"/>
              <a:gd name="T15" fmla="*/ 44 h 354"/>
              <a:gd name="T16" fmla="*/ 15 w 546"/>
              <a:gd name="T17" fmla="*/ 324 h 354"/>
              <a:gd name="T18" fmla="*/ 15 w 546"/>
              <a:gd name="T19" fmla="*/ 324 h 354"/>
              <a:gd name="T20" fmla="*/ 0 w 546"/>
              <a:gd name="T21" fmla="*/ 338 h 354"/>
              <a:gd name="T22" fmla="*/ 15 w 546"/>
              <a:gd name="T23" fmla="*/ 353 h 354"/>
              <a:gd name="T24" fmla="*/ 45 w 546"/>
              <a:gd name="T25" fmla="*/ 338 h 354"/>
              <a:gd name="T26" fmla="*/ 15 w 546"/>
              <a:gd name="T27" fmla="*/ 324 h 354"/>
              <a:gd name="T28" fmla="*/ 15 w 546"/>
              <a:gd name="T29" fmla="*/ 162 h 354"/>
              <a:gd name="T30" fmla="*/ 15 w 546"/>
              <a:gd name="T31" fmla="*/ 162 h 354"/>
              <a:gd name="T32" fmla="*/ 0 w 546"/>
              <a:gd name="T33" fmla="*/ 176 h 354"/>
              <a:gd name="T34" fmla="*/ 15 w 546"/>
              <a:gd name="T35" fmla="*/ 206 h 354"/>
              <a:gd name="T36" fmla="*/ 45 w 546"/>
              <a:gd name="T37" fmla="*/ 176 h 354"/>
              <a:gd name="T38" fmla="*/ 15 w 546"/>
              <a:gd name="T39" fmla="*/ 162 h 354"/>
              <a:gd name="T40" fmla="*/ 530 w 546"/>
              <a:gd name="T41" fmla="*/ 324 h 354"/>
              <a:gd name="T42" fmla="*/ 530 w 546"/>
              <a:gd name="T43" fmla="*/ 324 h 354"/>
              <a:gd name="T44" fmla="*/ 133 w 546"/>
              <a:gd name="T45" fmla="*/ 324 h 354"/>
              <a:gd name="T46" fmla="*/ 118 w 546"/>
              <a:gd name="T47" fmla="*/ 338 h 354"/>
              <a:gd name="T48" fmla="*/ 133 w 546"/>
              <a:gd name="T49" fmla="*/ 353 h 354"/>
              <a:gd name="T50" fmla="*/ 530 w 546"/>
              <a:gd name="T51" fmla="*/ 353 h 354"/>
              <a:gd name="T52" fmla="*/ 545 w 546"/>
              <a:gd name="T53" fmla="*/ 338 h 354"/>
              <a:gd name="T54" fmla="*/ 530 w 546"/>
              <a:gd name="T55" fmla="*/ 324 h 354"/>
              <a:gd name="T56" fmla="*/ 530 w 546"/>
              <a:gd name="T57" fmla="*/ 162 h 354"/>
              <a:gd name="T58" fmla="*/ 530 w 546"/>
              <a:gd name="T59" fmla="*/ 162 h 354"/>
              <a:gd name="T60" fmla="*/ 133 w 546"/>
              <a:gd name="T61" fmla="*/ 162 h 354"/>
              <a:gd name="T62" fmla="*/ 118 w 546"/>
              <a:gd name="T63" fmla="*/ 176 h 354"/>
              <a:gd name="T64" fmla="*/ 133 w 546"/>
              <a:gd name="T65" fmla="*/ 206 h 354"/>
              <a:gd name="T66" fmla="*/ 530 w 546"/>
              <a:gd name="T67" fmla="*/ 206 h 354"/>
              <a:gd name="T68" fmla="*/ 545 w 546"/>
              <a:gd name="T69" fmla="*/ 176 h 354"/>
              <a:gd name="T70" fmla="*/ 530 w 546"/>
              <a:gd name="T71" fmla="*/ 162 h 354"/>
              <a:gd name="T72" fmla="*/ 15 w 546"/>
              <a:gd name="T73" fmla="*/ 0 h 354"/>
              <a:gd name="T74" fmla="*/ 15 w 546"/>
              <a:gd name="T75" fmla="*/ 0 h 354"/>
              <a:gd name="T76" fmla="*/ 0 w 546"/>
              <a:gd name="T77" fmla="*/ 29 h 354"/>
              <a:gd name="T78" fmla="*/ 15 w 546"/>
              <a:gd name="T79" fmla="*/ 44 h 354"/>
              <a:gd name="T80" fmla="*/ 45 w 546"/>
              <a:gd name="T81" fmla="*/ 29 h 354"/>
              <a:gd name="T82" fmla="*/ 15 w 546"/>
              <a:gd name="T83" fmla="*/ 0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46" h="354">
                <a:moveTo>
                  <a:pt x="133" y="44"/>
                </a:moveTo>
                <a:lnTo>
                  <a:pt x="133" y="44"/>
                </a:lnTo>
                <a:cubicBezTo>
                  <a:pt x="530" y="44"/>
                  <a:pt x="530" y="44"/>
                  <a:pt x="530" y="44"/>
                </a:cubicBezTo>
                <a:cubicBezTo>
                  <a:pt x="545" y="44"/>
                  <a:pt x="545" y="29"/>
                  <a:pt x="545" y="29"/>
                </a:cubicBezTo>
                <a:cubicBezTo>
                  <a:pt x="545" y="15"/>
                  <a:pt x="545" y="0"/>
                  <a:pt x="530" y="0"/>
                </a:cubicBezTo>
                <a:cubicBezTo>
                  <a:pt x="133" y="0"/>
                  <a:pt x="133" y="0"/>
                  <a:pt x="133" y="0"/>
                </a:cubicBezTo>
                <a:cubicBezTo>
                  <a:pt x="133" y="0"/>
                  <a:pt x="118" y="15"/>
                  <a:pt x="118" y="29"/>
                </a:cubicBezTo>
                <a:lnTo>
                  <a:pt x="133" y="44"/>
                </a:lnTo>
                <a:close/>
                <a:moveTo>
                  <a:pt x="15" y="324"/>
                </a:moveTo>
                <a:lnTo>
                  <a:pt x="15" y="324"/>
                </a:lnTo>
                <a:cubicBezTo>
                  <a:pt x="15" y="324"/>
                  <a:pt x="0" y="324"/>
                  <a:pt x="0" y="338"/>
                </a:cubicBezTo>
                <a:cubicBezTo>
                  <a:pt x="0" y="353"/>
                  <a:pt x="15" y="353"/>
                  <a:pt x="15" y="353"/>
                </a:cubicBezTo>
                <a:cubicBezTo>
                  <a:pt x="30" y="353"/>
                  <a:pt x="45" y="353"/>
                  <a:pt x="45" y="338"/>
                </a:cubicBezTo>
                <a:cubicBezTo>
                  <a:pt x="45" y="324"/>
                  <a:pt x="30" y="324"/>
                  <a:pt x="15" y="324"/>
                </a:cubicBezTo>
                <a:close/>
                <a:moveTo>
                  <a:pt x="15" y="162"/>
                </a:moveTo>
                <a:lnTo>
                  <a:pt x="15" y="162"/>
                </a:lnTo>
                <a:lnTo>
                  <a:pt x="0" y="176"/>
                </a:lnTo>
                <a:cubicBezTo>
                  <a:pt x="0" y="191"/>
                  <a:pt x="15" y="206"/>
                  <a:pt x="15" y="206"/>
                </a:cubicBezTo>
                <a:cubicBezTo>
                  <a:pt x="30" y="206"/>
                  <a:pt x="45" y="191"/>
                  <a:pt x="45" y="176"/>
                </a:cubicBezTo>
                <a:cubicBezTo>
                  <a:pt x="45" y="176"/>
                  <a:pt x="30" y="162"/>
                  <a:pt x="15" y="162"/>
                </a:cubicBezTo>
                <a:close/>
                <a:moveTo>
                  <a:pt x="530" y="324"/>
                </a:moveTo>
                <a:lnTo>
                  <a:pt x="530" y="324"/>
                </a:lnTo>
                <a:cubicBezTo>
                  <a:pt x="133" y="324"/>
                  <a:pt x="133" y="324"/>
                  <a:pt x="133" y="324"/>
                </a:cubicBezTo>
                <a:cubicBezTo>
                  <a:pt x="133" y="324"/>
                  <a:pt x="118" y="324"/>
                  <a:pt x="118" y="338"/>
                </a:cubicBezTo>
                <a:cubicBezTo>
                  <a:pt x="118" y="353"/>
                  <a:pt x="133" y="353"/>
                  <a:pt x="133" y="353"/>
                </a:cubicBezTo>
                <a:cubicBezTo>
                  <a:pt x="530" y="353"/>
                  <a:pt x="530" y="353"/>
                  <a:pt x="530" y="353"/>
                </a:cubicBezTo>
                <a:cubicBezTo>
                  <a:pt x="545" y="353"/>
                  <a:pt x="545" y="353"/>
                  <a:pt x="545" y="338"/>
                </a:cubicBezTo>
                <a:cubicBezTo>
                  <a:pt x="545" y="324"/>
                  <a:pt x="545" y="324"/>
                  <a:pt x="530" y="324"/>
                </a:cubicBezTo>
                <a:close/>
                <a:moveTo>
                  <a:pt x="530" y="162"/>
                </a:moveTo>
                <a:lnTo>
                  <a:pt x="530" y="162"/>
                </a:lnTo>
                <a:cubicBezTo>
                  <a:pt x="133" y="162"/>
                  <a:pt x="133" y="162"/>
                  <a:pt x="133" y="162"/>
                </a:cubicBezTo>
                <a:lnTo>
                  <a:pt x="118" y="176"/>
                </a:lnTo>
                <a:cubicBezTo>
                  <a:pt x="118" y="191"/>
                  <a:pt x="133" y="206"/>
                  <a:pt x="133" y="206"/>
                </a:cubicBezTo>
                <a:cubicBezTo>
                  <a:pt x="530" y="206"/>
                  <a:pt x="530" y="206"/>
                  <a:pt x="530" y="206"/>
                </a:cubicBezTo>
                <a:cubicBezTo>
                  <a:pt x="545" y="206"/>
                  <a:pt x="545" y="191"/>
                  <a:pt x="545" y="176"/>
                </a:cubicBezTo>
                <a:cubicBezTo>
                  <a:pt x="545" y="176"/>
                  <a:pt x="545" y="162"/>
                  <a:pt x="530" y="162"/>
                </a:cubicBezTo>
                <a:close/>
                <a:moveTo>
                  <a:pt x="15" y="0"/>
                </a:moveTo>
                <a:lnTo>
                  <a:pt x="15" y="0"/>
                </a:lnTo>
                <a:cubicBezTo>
                  <a:pt x="15" y="0"/>
                  <a:pt x="0" y="15"/>
                  <a:pt x="0" y="29"/>
                </a:cubicBezTo>
                <a:lnTo>
                  <a:pt x="15" y="44"/>
                </a:lnTo>
                <a:cubicBezTo>
                  <a:pt x="30" y="44"/>
                  <a:pt x="45" y="29"/>
                  <a:pt x="45" y="29"/>
                </a:cubicBezTo>
                <a:cubicBezTo>
                  <a:pt x="45" y="15"/>
                  <a:pt x="30" y="0"/>
                  <a:pt x="15" y="0"/>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121" name="Freeform 120">
            <a:extLst>
              <a:ext uri="{FF2B5EF4-FFF2-40B4-BE49-F238E27FC236}">
                <a16:creationId xmlns="" xmlns:a16="http://schemas.microsoft.com/office/drawing/2014/main" id="{7A80DC39-900C-4BD8-B440-74A9763E9D59}"/>
              </a:ext>
            </a:extLst>
          </p:cNvPr>
          <p:cNvSpPr>
            <a:spLocks noChangeArrowheads="1"/>
          </p:cNvSpPr>
          <p:nvPr/>
        </p:nvSpPr>
        <p:spPr bwMode="auto">
          <a:xfrm>
            <a:off x="915750" y="3572934"/>
            <a:ext cx="330114" cy="298450"/>
          </a:xfrm>
          <a:custGeom>
            <a:avLst/>
            <a:gdLst>
              <a:gd name="T0" fmla="*/ 545 w 575"/>
              <a:gd name="T1" fmla="*/ 471 h 517"/>
              <a:gd name="T2" fmla="*/ 545 w 575"/>
              <a:gd name="T3" fmla="*/ 471 h 517"/>
              <a:gd name="T4" fmla="*/ 29 w 575"/>
              <a:gd name="T5" fmla="*/ 471 h 517"/>
              <a:gd name="T6" fmla="*/ 15 w 575"/>
              <a:gd name="T7" fmla="*/ 486 h 517"/>
              <a:gd name="T8" fmla="*/ 29 w 575"/>
              <a:gd name="T9" fmla="*/ 516 h 517"/>
              <a:gd name="T10" fmla="*/ 545 w 575"/>
              <a:gd name="T11" fmla="*/ 516 h 517"/>
              <a:gd name="T12" fmla="*/ 559 w 575"/>
              <a:gd name="T13" fmla="*/ 486 h 517"/>
              <a:gd name="T14" fmla="*/ 545 w 575"/>
              <a:gd name="T15" fmla="*/ 471 h 517"/>
              <a:gd name="T16" fmla="*/ 44 w 575"/>
              <a:gd name="T17" fmla="*/ 427 h 517"/>
              <a:gd name="T18" fmla="*/ 44 w 575"/>
              <a:gd name="T19" fmla="*/ 427 h 517"/>
              <a:gd name="T20" fmla="*/ 515 w 575"/>
              <a:gd name="T21" fmla="*/ 427 h 517"/>
              <a:gd name="T22" fmla="*/ 559 w 575"/>
              <a:gd name="T23" fmla="*/ 383 h 517"/>
              <a:gd name="T24" fmla="*/ 309 w 575"/>
              <a:gd name="T25" fmla="*/ 15 h 517"/>
              <a:gd name="T26" fmla="*/ 250 w 575"/>
              <a:gd name="T27" fmla="*/ 15 h 517"/>
              <a:gd name="T28" fmla="*/ 15 w 575"/>
              <a:gd name="T29" fmla="*/ 383 h 517"/>
              <a:gd name="T30" fmla="*/ 44 w 575"/>
              <a:gd name="T31" fmla="*/ 427 h 517"/>
              <a:gd name="T32" fmla="*/ 280 w 575"/>
              <a:gd name="T33" fmla="*/ 59 h 517"/>
              <a:gd name="T34" fmla="*/ 280 w 575"/>
              <a:gd name="T35" fmla="*/ 59 h 517"/>
              <a:gd name="T36" fmla="*/ 501 w 575"/>
              <a:gd name="T37" fmla="*/ 398 h 517"/>
              <a:gd name="T38" fmla="*/ 59 w 575"/>
              <a:gd name="T39" fmla="*/ 398 h 517"/>
              <a:gd name="T40" fmla="*/ 280 w 575"/>
              <a:gd name="T41" fmla="*/ 59 h 5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75" h="517">
                <a:moveTo>
                  <a:pt x="545" y="471"/>
                </a:moveTo>
                <a:lnTo>
                  <a:pt x="545" y="471"/>
                </a:lnTo>
                <a:cubicBezTo>
                  <a:pt x="29" y="471"/>
                  <a:pt x="29" y="471"/>
                  <a:pt x="29" y="471"/>
                </a:cubicBezTo>
                <a:cubicBezTo>
                  <a:pt x="15" y="471"/>
                  <a:pt x="15" y="486"/>
                  <a:pt x="15" y="486"/>
                </a:cubicBezTo>
                <a:cubicBezTo>
                  <a:pt x="15" y="501"/>
                  <a:pt x="15" y="516"/>
                  <a:pt x="29" y="516"/>
                </a:cubicBezTo>
                <a:cubicBezTo>
                  <a:pt x="545" y="516"/>
                  <a:pt x="545" y="516"/>
                  <a:pt x="545" y="516"/>
                </a:cubicBezTo>
                <a:cubicBezTo>
                  <a:pt x="545" y="516"/>
                  <a:pt x="559" y="501"/>
                  <a:pt x="559" y="486"/>
                </a:cubicBezTo>
                <a:lnTo>
                  <a:pt x="545" y="471"/>
                </a:lnTo>
                <a:close/>
                <a:moveTo>
                  <a:pt x="44" y="427"/>
                </a:moveTo>
                <a:lnTo>
                  <a:pt x="44" y="427"/>
                </a:lnTo>
                <a:cubicBezTo>
                  <a:pt x="515" y="427"/>
                  <a:pt x="515" y="427"/>
                  <a:pt x="515" y="427"/>
                </a:cubicBezTo>
                <a:cubicBezTo>
                  <a:pt x="574" y="427"/>
                  <a:pt x="559" y="398"/>
                  <a:pt x="559" y="383"/>
                </a:cubicBezTo>
                <a:cubicBezTo>
                  <a:pt x="309" y="15"/>
                  <a:pt x="309" y="15"/>
                  <a:pt x="309" y="15"/>
                </a:cubicBezTo>
                <a:cubicBezTo>
                  <a:pt x="309" y="0"/>
                  <a:pt x="265" y="0"/>
                  <a:pt x="250" y="15"/>
                </a:cubicBezTo>
                <a:cubicBezTo>
                  <a:pt x="15" y="383"/>
                  <a:pt x="15" y="383"/>
                  <a:pt x="15" y="383"/>
                </a:cubicBezTo>
                <a:cubicBezTo>
                  <a:pt x="0" y="412"/>
                  <a:pt x="0" y="427"/>
                  <a:pt x="44" y="427"/>
                </a:cubicBezTo>
                <a:close/>
                <a:moveTo>
                  <a:pt x="280" y="59"/>
                </a:moveTo>
                <a:lnTo>
                  <a:pt x="280" y="59"/>
                </a:lnTo>
                <a:cubicBezTo>
                  <a:pt x="501" y="398"/>
                  <a:pt x="501" y="398"/>
                  <a:pt x="501" y="398"/>
                </a:cubicBezTo>
                <a:cubicBezTo>
                  <a:pt x="59" y="398"/>
                  <a:pt x="59" y="398"/>
                  <a:pt x="59" y="398"/>
                </a:cubicBezTo>
                <a:lnTo>
                  <a:pt x="280" y="59"/>
                </a:ln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122" name="Freeform 121">
            <a:extLst>
              <a:ext uri="{FF2B5EF4-FFF2-40B4-BE49-F238E27FC236}">
                <a16:creationId xmlns="" xmlns:a16="http://schemas.microsoft.com/office/drawing/2014/main" id="{9554BAF8-4855-40FB-A3FB-806E4A25DC3C}"/>
              </a:ext>
            </a:extLst>
          </p:cNvPr>
          <p:cNvSpPr>
            <a:spLocks noChangeArrowheads="1"/>
          </p:cNvSpPr>
          <p:nvPr/>
        </p:nvSpPr>
        <p:spPr bwMode="auto">
          <a:xfrm>
            <a:off x="306308" y="3556001"/>
            <a:ext cx="366089" cy="323852"/>
          </a:xfrm>
          <a:custGeom>
            <a:avLst/>
            <a:gdLst>
              <a:gd name="T0" fmla="*/ 589 w 634"/>
              <a:gd name="T1" fmla="*/ 15 h 560"/>
              <a:gd name="T2" fmla="*/ 589 w 634"/>
              <a:gd name="T3" fmla="*/ 15 h 560"/>
              <a:gd name="T4" fmla="*/ 397 w 634"/>
              <a:gd name="T5" fmla="*/ 147 h 560"/>
              <a:gd name="T6" fmla="*/ 397 w 634"/>
              <a:gd name="T7" fmla="*/ 44 h 560"/>
              <a:gd name="T8" fmla="*/ 354 w 634"/>
              <a:gd name="T9" fmla="*/ 15 h 560"/>
              <a:gd name="T10" fmla="*/ 15 w 634"/>
              <a:gd name="T11" fmla="*/ 250 h 560"/>
              <a:gd name="T12" fmla="*/ 15 w 634"/>
              <a:gd name="T13" fmla="*/ 309 h 560"/>
              <a:gd name="T14" fmla="*/ 354 w 634"/>
              <a:gd name="T15" fmla="*/ 559 h 560"/>
              <a:gd name="T16" fmla="*/ 397 w 634"/>
              <a:gd name="T17" fmla="*/ 515 h 560"/>
              <a:gd name="T18" fmla="*/ 397 w 634"/>
              <a:gd name="T19" fmla="*/ 412 h 560"/>
              <a:gd name="T20" fmla="*/ 589 w 634"/>
              <a:gd name="T21" fmla="*/ 559 h 560"/>
              <a:gd name="T22" fmla="*/ 633 w 634"/>
              <a:gd name="T23" fmla="*/ 515 h 560"/>
              <a:gd name="T24" fmla="*/ 633 w 634"/>
              <a:gd name="T25" fmla="*/ 44 h 560"/>
              <a:gd name="T26" fmla="*/ 589 w 634"/>
              <a:gd name="T27" fmla="*/ 15 h 560"/>
              <a:gd name="T28" fmla="*/ 604 w 634"/>
              <a:gd name="T29" fmla="*/ 500 h 560"/>
              <a:gd name="T30" fmla="*/ 604 w 634"/>
              <a:gd name="T31" fmla="*/ 500 h 560"/>
              <a:gd name="T32" fmla="*/ 368 w 634"/>
              <a:gd name="T33" fmla="*/ 338 h 560"/>
              <a:gd name="T34" fmla="*/ 368 w 634"/>
              <a:gd name="T35" fmla="*/ 500 h 560"/>
              <a:gd name="T36" fmla="*/ 44 w 634"/>
              <a:gd name="T37" fmla="*/ 279 h 560"/>
              <a:gd name="T38" fmla="*/ 368 w 634"/>
              <a:gd name="T39" fmla="*/ 59 h 560"/>
              <a:gd name="T40" fmla="*/ 368 w 634"/>
              <a:gd name="T41" fmla="*/ 236 h 560"/>
              <a:gd name="T42" fmla="*/ 604 w 634"/>
              <a:gd name="T43" fmla="*/ 59 h 560"/>
              <a:gd name="T44" fmla="*/ 604 w 634"/>
              <a:gd name="T45" fmla="*/ 500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34" h="560">
                <a:moveTo>
                  <a:pt x="589" y="15"/>
                </a:moveTo>
                <a:lnTo>
                  <a:pt x="589" y="15"/>
                </a:lnTo>
                <a:cubicBezTo>
                  <a:pt x="397" y="147"/>
                  <a:pt x="397" y="147"/>
                  <a:pt x="397" y="147"/>
                </a:cubicBezTo>
                <a:cubicBezTo>
                  <a:pt x="397" y="44"/>
                  <a:pt x="397" y="44"/>
                  <a:pt x="397" y="44"/>
                </a:cubicBezTo>
                <a:cubicBezTo>
                  <a:pt x="397" y="0"/>
                  <a:pt x="383" y="0"/>
                  <a:pt x="354" y="15"/>
                </a:cubicBezTo>
                <a:cubicBezTo>
                  <a:pt x="15" y="250"/>
                  <a:pt x="15" y="250"/>
                  <a:pt x="15" y="250"/>
                </a:cubicBezTo>
                <a:cubicBezTo>
                  <a:pt x="0" y="265"/>
                  <a:pt x="0" y="294"/>
                  <a:pt x="15" y="309"/>
                </a:cubicBezTo>
                <a:cubicBezTo>
                  <a:pt x="354" y="559"/>
                  <a:pt x="354" y="559"/>
                  <a:pt x="354" y="559"/>
                </a:cubicBezTo>
                <a:cubicBezTo>
                  <a:pt x="368" y="559"/>
                  <a:pt x="397" y="559"/>
                  <a:pt x="397" y="515"/>
                </a:cubicBezTo>
                <a:cubicBezTo>
                  <a:pt x="397" y="412"/>
                  <a:pt x="397" y="412"/>
                  <a:pt x="397" y="412"/>
                </a:cubicBezTo>
                <a:cubicBezTo>
                  <a:pt x="589" y="559"/>
                  <a:pt x="589" y="559"/>
                  <a:pt x="589" y="559"/>
                </a:cubicBezTo>
                <a:cubicBezTo>
                  <a:pt x="604" y="559"/>
                  <a:pt x="633" y="559"/>
                  <a:pt x="633" y="515"/>
                </a:cubicBezTo>
                <a:cubicBezTo>
                  <a:pt x="633" y="44"/>
                  <a:pt x="633" y="44"/>
                  <a:pt x="633" y="44"/>
                </a:cubicBezTo>
                <a:cubicBezTo>
                  <a:pt x="633" y="0"/>
                  <a:pt x="618" y="0"/>
                  <a:pt x="589" y="15"/>
                </a:cubicBezTo>
                <a:close/>
                <a:moveTo>
                  <a:pt x="604" y="500"/>
                </a:moveTo>
                <a:lnTo>
                  <a:pt x="604" y="500"/>
                </a:lnTo>
                <a:cubicBezTo>
                  <a:pt x="368" y="338"/>
                  <a:pt x="368" y="338"/>
                  <a:pt x="368" y="338"/>
                </a:cubicBezTo>
                <a:lnTo>
                  <a:pt x="368" y="500"/>
                </a:lnTo>
                <a:cubicBezTo>
                  <a:pt x="44" y="279"/>
                  <a:pt x="44" y="279"/>
                  <a:pt x="44" y="279"/>
                </a:cubicBezTo>
                <a:cubicBezTo>
                  <a:pt x="368" y="59"/>
                  <a:pt x="368" y="59"/>
                  <a:pt x="368" y="59"/>
                </a:cubicBezTo>
                <a:cubicBezTo>
                  <a:pt x="368" y="103"/>
                  <a:pt x="368" y="236"/>
                  <a:pt x="368" y="236"/>
                </a:cubicBezTo>
                <a:cubicBezTo>
                  <a:pt x="604" y="59"/>
                  <a:pt x="604" y="59"/>
                  <a:pt x="604" y="59"/>
                </a:cubicBezTo>
                <a:lnTo>
                  <a:pt x="604" y="500"/>
                </a:ln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123" name="Freeform 122">
            <a:extLst>
              <a:ext uri="{FF2B5EF4-FFF2-40B4-BE49-F238E27FC236}">
                <a16:creationId xmlns="" xmlns:a16="http://schemas.microsoft.com/office/drawing/2014/main" id="{4E2F92B1-E36B-4A6D-A977-1B821215D614}"/>
              </a:ext>
            </a:extLst>
          </p:cNvPr>
          <p:cNvSpPr>
            <a:spLocks noChangeArrowheads="1"/>
          </p:cNvSpPr>
          <p:nvPr/>
        </p:nvSpPr>
        <p:spPr bwMode="auto">
          <a:xfrm>
            <a:off x="5609294" y="2971801"/>
            <a:ext cx="366089" cy="321733"/>
          </a:xfrm>
          <a:custGeom>
            <a:avLst/>
            <a:gdLst>
              <a:gd name="T0" fmla="*/ 618 w 634"/>
              <a:gd name="T1" fmla="*/ 250 h 561"/>
              <a:gd name="T2" fmla="*/ 618 w 634"/>
              <a:gd name="T3" fmla="*/ 250 h 561"/>
              <a:gd name="T4" fmla="*/ 280 w 634"/>
              <a:gd name="T5" fmla="*/ 15 h 561"/>
              <a:gd name="T6" fmla="*/ 236 w 634"/>
              <a:gd name="T7" fmla="*/ 44 h 561"/>
              <a:gd name="T8" fmla="*/ 236 w 634"/>
              <a:gd name="T9" fmla="*/ 147 h 561"/>
              <a:gd name="T10" fmla="*/ 44 w 634"/>
              <a:gd name="T11" fmla="*/ 15 h 561"/>
              <a:gd name="T12" fmla="*/ 0 w 634"/>
              <a:gd name="T13" fmla="*/ 44 h 561"/>
              <a:gd name="T14" fmla="*/ 0 w 634"/>
              <a:gd name="T15" fmla="*/ 515 h 561"/>
              <a:gd name="T16" fmla="*/ 44 w 634"/>
              <a:gd name="T17" fmla="*/ 545 h 561"/>
              <a:gd name="T18" fmla="*/ 236 w 634"/>
              <a:gd name="T19" fmla="*/ 412 h 561"/>
              <a:gd name="T20" fmla="*/ 236 w 634"/>
              <a:gd name="T21" fmla="*/ 515 h 561"/>
              <a:gd name="T22" fmla="*/ 280 w 634"/>
              <a:gd name="T23" fmla="*/ 545 h 561"/>
              <a:gd name="T24" fmla="*/ 618 w 634"/>
              <a:gd name="T25" fmla="*/ 309 h 561"/>
              <a:gd name="T26" fmla="*/ 618 w 634"/>
              <a:gd name="T27" fmla="*/ 250 h 561"/>
              <a:gd name="T28" fmla="*/ 265 w 634"/>
              <a:gd name="T29" fmla="*/ 501 h 561"/>
              <a:gd name="T30" fmla="*/ 265 w 634"/>
              <a:gd name="T31" fmla="*/ 501 h 561"/>
              <a:gd name="T32" fmla="*/ 265 w 634"/>
              <a:gd name="T33" fmla="*/ 339 h 561"/>
              <a:gd name="T34" fmla="*/ 29 w 634"/>
              <a:gd name="T35" fmla="*/ 501 h 561"/>
              <a:gd name="T36" fmla="*/ 29 w 634"/>
              <a:gd name="T37" fmla="*/ 59 h 561"/>
              <a:gd name="T38" fmla="*/ 265 w 634"/>
              <a:gd name="T39" fmla="*/ 221 h 561"/>
              <a:gd name="T40" fmla="*/ 265 w 634"/>
              <a:gd name="T41" fmla="*/ 59 h 561"/>
              <a:gd name="T42" fmla="*/ 589 w 634"/>
              <a:gd name="T43" fmla="*/ 280 h 561"/>
              <a:gd name="T44" fmla="*/ 265 w 634"/>
              <a:gd name="T45" fmla="*/ 501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34" h="561">
                <a:moveTo>
                  <a:pt x="618" y="250"/>
                </a:moveTo>
                <a:lnTo>
                  <a:pt x="618" y="250"/>
                </a:lnTo>
                <a:cubicBezTo>
                  <a:pt x="280" y="15"/>
                  <a:pt x="280" y="15"/>
                  <a:pt x="280" y="15"/>
                </a:cubicBezTo>
                <a:cubicBezTo>
                  <a:pt x="250" y="0"/>
                  <a:pt x="236" y="0"/>
                  <a:pt x="236" y="44"/>
                </a:cubicBezTo>
                <a:cubicBezTo>
                  <a:pt x="236" y="147"/>
                  <a:pt x="236" y="147"/>
                  <a:pt x="236" y="147"/>
                </a:cubicBezTo>
                <a:cubicBezTo>
                  <a:pt x="44" y="15"/>
                  <a:pt x="44" y="15"/>
                  <a:pt x="44" y="15"/>
                </a:cubicBezTo>
                <a:cubicBezTo>
                  <a:pt x="15" y="0"/>
                  <a:pt x="0" y="0"/>
                  <a:pt x="0" y="44"/>
                </a:cubicBezTo>
                <a:cubicBezTo>
                  <a:pt x="0" y="515"/>
                  <a:pt x="0" y="515"/>
                  <a:pt x="0" y="515"/>
                </a:cubicBezTo>
                <a:cubicBezTo>
                  <a:pt x="0" y="560"/>
                  <a:pt x="29" y="560"/>
                  <a:pt x="44" y="545"/>
                </a:cubicBezTo>
                <a:cubicBezTo>
                  <a:pt x="236" y="412"/>
                  <a:pt x="236" y="412"/>
                  <a:pt x="236" y="412"/>
                </a:cubicBezTo>
                <a:cubicBezTo>
                  <a:pt x="236" y="515"/>
                  <a:pt x="236" y="515"/>
                  <a:pt x="236" y="515"/>
                </a:cubicBezTo>
                <a:cubicBezTo>
                  <a:pt x="236" y="560"/>
                  <a:pt x="265" y="560"/>
                  <a:pt x="280" y="545"/>
                </a:cubicBezTo>
                <a:cubicBezTo>
                  <a:pt x="618" y="309"/>
                  <a:pt x="618" y="309"/>
                  <a:pt x="618" y="309"/>
                </a:cubicBezTo>
                <a:cubicBezTo>
                  <a:pt x="633" y="294"/>
                  <a:pt x="633" y="265"/>
                  <a:pt x="618" y="250"/>
                </a:cubicBezTo>
                <a:close/>
                <a:moveTo>
                  <a:pt x="265" y="501"/>
                </a:moveTo>
                <a:lnTo>
                  <a:pt x="265" y="501"/>
                </a:lnTo>
                <a:cubicBezTo>
                  <a:pt x="265" y="486"/>
                  <a:pt x="265" y="339"/>
                  <a:pt x="265" y="339"/>
                </a:cubicBezTo>
                <a:cubicBezTo>
                  <a:pt x="29" y="501"/>
                  <a:pt x="29" y="501"/>
                  <a:pt x="29" y="501"/>
                </a:cubicBezTo>
                <a:cubicBezTo>
                  <a:pt x="29" y="486"/>
                  <a:pt x="29" y="88"/>
                  <a:pt x="29" y="59"/>
                </a:cubicBezTo>
                <a:cubicBezTo>
                  <a:pt x="265" y="221"/>
                  <a:pt x="265" y="221"/>
                  <a:pt x="265" y="221"/>
                </a:cubicBezTo>
                <a:cubicBezTo>
                  <a:pt x="265" y="221"/>
                  <a:pt x="265" y="88"/>
                  <a:pt x="265" y="59"/>
                </a:cubicBezTo>
                <a:cubicBezTo>
                  <a:pt x="589" y="280"/>
                  <a:pt x="589" y="280"/>
                  <a:pt x="589" y="280"/>
                </a:cubicBezTo>
                <a:lnTo>
                  <a:pt x="265" y="501"/>
                </a:ln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124" name="Freeform 123">
            <a:extLst>
              <a:ext uri="{FF2B5EF4-FFF2-40B4-BE49-F238E27FC236}">
                <a16:creationId xmlns="" xmlns:a16="http://schemas.microsoft.com/office/drawing/2014/main" id="{BFA1662D-B8B9-43ED-931C-3BE9A91CEFEC}"/>
              </a:ext>
            </a:extLst>
          </p:cNvPr>
          <p:cNvSpPr>
            <a:spLocks noChangeArrowheads="1"/>
          </p:cNvSpPr>
          <p:nvPr/>
        </p:nvSpPr>
        <p:spPr bwMode="auto">
          <a:xfrm>
            <a:off x="5042175" y="2971801"/>
            <a:ext cx="315302" cy="321733"/>
          </a:xfrm>
          <a:custGeom>
            <a:avLst/>
            <a:gdLst>
              <a:gd name="T0" fmla="*/ 515 w 545"/>
              <a:gd name="T1" fmla="*/ 0 h 561"/>
              <a:gd name="T2" fmla="*/ 515 w 545"/>
              <a:gd name="T3" fmla="*/ 0 h 561"/>
              <a:gd name="T4" fmla="*/ 44 w 545"/>
              <a:gd name="T5" fmla="*/ 0 h 561"/>
              <a:gd name="T6" fmla="*/ 0 w 545"/>
              <a:gd name="T7" fmla="*/ 44 h 561"/>
              <a:gd name="T8" fmla="*/ 0 w 545"/>
              <a:gd name="T9" fmla="*/ 515 h 561"/>
              <a:gd name="T10" fmla="*/ 44 w 545"/>
              <a:gd name="T11" fmla="*/ 560 h 561"/>
              <a:gd name="T12" fmla="*/ 515 w 545"/>
              <a:gd name="T13" fmla="*/ 560 h 561"/>
              <a:gd name="T14" fmla="*/ 544 w 545"/>
              <a:gd name="T15" fmla="*/ 515 h 561"/>
              <a:gd name="T16" fmla="*/ 544 w 545"/>
              <a:gd name="T17" fmla="*/ 44 h 561"/>
              <a:gd name="T18" fmla="*/ 515 w 545"/>
              <a:gd name="T19" fmla="*/ 0 h 561"/>
              <a:gd name="T20" fmla="*/ 515 w 545"/>
              <a:gd name="T21" fmla="*/ 501 h 561"/>
              <a:gd name="T22" fmla="*/ 515 w 545"/>
              <a:gd name="T23" fmla="*/ 501 h 561"/>
              <a:gd name="T24" fmla="*/ 485 w 545"/>
              <a:gd name="T25" fmla="*/ 515 h 561"/>
              <a:gd name="T26" fmla="*/ 58 w 545"/>
              <a:gd name="T27" fmla="*/ 515 h 561"/>
              <a:gd name="T28" fmla="*/ 44 w 545"/>
              <a:gd name="T29" fmla="*/ 501 h 561"/>
              <a:gd name="T30" fmla="*/ 44 w 545"/>
              <a:gd name="T31" fmla="*/ 59 h 561"/>
              <a:gd name="T32" fmla="*/ 58 w 545"/>
              <a:gd name="T33" fmla="*/ 44 h 561"/>
              <a:gd name="T34" fmla="*/ 485 w 545"/>
              <a:gd name="T35" fmla="*/ 44 h 561"/>
              <a:gd name="T36" fmla="*/ 515 w 545"/>
              <a:gd name="T37" fmla="*/ 59 h 561"/>
              <a:gd name="T38" fmla="*/ 515 w 545"/>
              <a:gd name="T39" fmla="*/ 501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45" h="561">
                <a:moveTo>
                  <a:pt x="515" y="0"/>
                </a:moveTo>
                <a:lnTo>
                  <a:pt x="515" y="0"/>
                </a:lnTo>
                <a:cubicBezTo>
                  <a:pt x="44" y="0"/>
                  <a:pt x="44" y="0"/>
                  <a:pt x="44" y="0"/>
                </a:cubicBezTo>
                <a:cubicBezTo>
                  <a:pt x="14" y="0"/>
                  <a:pt x="0" y="30"/>
                  <a:pt x="0" y="44"/>
                </a:cubicBezTo>
                <a:cubicBezTo>
                  <a:pt x="0" y="515"/>
                  <a:pt x="0" y="515"/>
                  <a:pt x="0" y="515"/>
                </a:cubicBezTo>
                <a:cubicBezTo>
                  <a:pt x="0" y="530"/>
                  <a:pt x="14" y="560"/>
                  <a:pt x="44" y="560"/>
                </a:cubicBezTo>
                <a:cubicBezTo>
                  <a:pt x="515" y="560"/>
                  <a:pt x="515" y="560"/>
                  <a:pt x="515" y="560"/>
                </a:cubicBezTo>
                <a:cubicBezTo>
                  <a:pt x="530" y="560"/>
                  <a:pt x="544" y="530"/>
                  <a:pt x="544" y="515"/>
                </a:cubicBezTo>
                <a:cubicBezTo>
                  <a:pt x="544" y="44"/>
                  <a:pt x="544" y="44"/>
                  <a:pt x="544" y="44"/>
                </a:cubicBezTo>
                <a:cubicBezTo>
                  <a:pt x="544" y="30"/>
                  <a:pt x="530" y="0"/>
                  <a:pt x="515" y="0"/>
                </a:cubicBezTo>
                <a:close/>
                <a:moveTo>
                  <a:pt x="515" y="501"/>
                </a:moveTo>
                <a:lnTo>
                  <a:pt x="515" y="501"/>
                </a:lnTo>
                <a:cubicBezTo>
                  <a:pt x="515" y="501"/>
                  <a:pt x="500" y="515"/>
                  <a:pt x="485" y="515"/>
                </a:cubicBezTo>
                <a:cubicBezTo>
                  <a:pt x="58" y="515"/>
                  <a:pt x="58" y="515"/>
                  <a:pt x="58" y="515"/>
                </a:cubicBezTo>
                <a:cubicBezTo>
                  <a:pt x="44" y="515"/>
                  <a:pt x="44" y="501"/>
                  <a:pt x="44" y="501"/>
                </a:cubicBezTo>
                <a:cubicBezTo>
                  <a:pt x="44" y="59"/>
                  <a:pt x="44" y="59"/>
                  <a:pt x="44" y="59"/>
                </a:cubicBezTo>
                <a:cubicBezTo>
                  <a:pt x="44" y="59"/>
                  <a:pt x="44" y="44"/>
                  <a:pt x="58" y="44"/>
                </a:cubicBezTo>
                <a:cubicBezTo>
                  <a:pt x="485" y="44"/>
                  <a:pt x="485" y="44"/>
                  <a:pt x="485" y="44"/>
                </a:cubicBezTo>
                <a:cubicBezTo>
                  <a:pt x="500" y="44"/>
                  <a:pt x="515" y="59"/>
                  <a:pt x="515" y="59"/>
                </a:cubicBezTo>
                <a:lnTo>
                  <a:pt x="515" y="501"/>
                </a:ln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125" name="Freeform 124">
            <a:extLst>
              <a:ext uri="{FF2B5EF4-FFF2-40B4-BE49-F238E27FC236}">
                <a16:creationId xmlns="" xmlns:a16="http://schemas.microsoft.com/office/drawing/2014/main" id="{BD50D6C6-A543-4E9C-991A-A99625538056}"/>
              </a:ext>
            </a:extLst>
          </p:cNvPr>
          <p:cNvSpPr>
            <a:spLocks noChangeArrowheads="1"/>
          </p:cNvSpPr>
          <p:nvPr/>
        </p:nvSpPr>
        <p:spPr bwMode="auto">
          <a:xfrm>
            <a:off x="4498333" y="2971801"/>
            <a:ext cx="228540" cy="321733"/>
          </a:xfrm>
          <a:custGeom>
            <a:avLst/>
            <a:gdLst>
              <a:gd name="T0" fmla="*/ 354 w 399"/>
              <a:gd name="T1" fmla="*/ 0 h 561"/>
              <a:gd name="T2" fmla="*/ 354 w 399"/>
              <a:gd name="T3" fmla="*/ 0 h 561"/>
              <a:gd name="T4" fmla="*/ 280 w 399"/>
              <a:gd name="T5" fmla="*/ 0 h 561"/>
              <a:gd name="T6" fmla="*/ 236 w 399"/>
              <a:gd name="T7" fmla="*/ 44 h 561"/>
              <a:gd name="T8" fmla="*/ 236 w 399"/>
              <a:gd name="T9" fmla="*/ 515 h 561"/>
              <a:gd name="T10" fmla="*/ 280 w 399"/>
              <a:gd name="T11" fmla="*/ 560 h 561"/>
              <a:gd name="T12" fmla="*/ 354 w 399"/>
              <a:gd name="T13" fmla="*/ 560 h 561"/>
              <a:gd name="T14" fmla="*/ 398 w 399"/>
              <a:gd name="T15" fmla="*/ 515 h 561"/>
              <a:gd name="T16" fmla="*/ 398 w 399"/>
              <a:gd name="T17" fmla="*/ 44 h 561"/>
              <a:gd name="T18" fmla="*/ 354 w 399"/>
              <a:gd name="T19" fmla="*/ 0 h 561"/>
              <a:gd name="T20" fmla="*/ 354 w 399"/>
              <a:gd name="T21" fmla="*/ 501 h 561"/>
              <a:gd name="T22" fmla="*/ 354 w 399"/>
              <a:gd name="T23" fmla="*/ 501 h 561"/>
              <a:gd name="T24" fmla="*/ 339 w 399"/>
              <a:gd name="T25" fmla="*/ 515 h 561"/>
              <a:gd name="T26" fmla="*/ 295 w 399"/>
              <a:gd name="T27" fmla="*/ 515 h 561"/>
              <a:gd name="T28" fmla="*/ 280 w 399"/>
              <a:gd name="T29" fmla="*/ 501 h 561"/>
              <a:gd name="T30" fmla="*/ 280 w 399"/>
              <a:gd name="T31" fmla="*/ 59 h 561"/>
              <a:gd name="T32" fmla="*/ 295 w 399"/>
              <a:gd name="T33" fmla="*/ 44 h 561"/>
              <a:gd name="T34" fmla="*/ 339 w 399"/>
              <a:gd name="T35" fmla="*/ 44 h 561"/>
              <a:gd name="T36" fmla="*/ 354 w 399"/>
              <a:gd name="T37" fmla="*/ 59 h 561"/>
              <a:gd name="T38" fmla="*/ 354 w 399"/>
              <a:gd name="T39" fmla="*/ 501 h 561"/>
              <a:gd name="T40" fmla="*/ 118 w 399"/>
              <a:gd name="T41" fmla="*/ 0 h 561"/>
              <a:gd name="T42" fmla="*/ 118 w 399"/>
              <a:gd name="T43" fmla="*/ 0 h 561"/>
              <a:gd name="T44" fmla="*/ 45 w 399"/>
              <a:gd name="T45" fmla="*/ 0 h 561"/>
              <a:gd name="T46" fmla="*/ 0 w 399"/>
              <a:gd name="T47" fmla="*/ 44 h 561"/>
              <a:gd name="T48" fmla="*/ 0 w 399"/>
              <a:gd name="T49" fmla="*/ 515 h 561"/>
              <a:gd name="T50" fmla="*/ 45 w 399"/>
              <a:gd name="T51" fmla="*/ 560 h 561"/>
              <a:gd name="T52" fmla="*/ 118 w 399"/>
              <a:gd name="T53" fmla="*/ 560 h 561"/>
              <a:gd name="T54" fmla="*/ 162 w 399"/>
              <a:gd name="T55" fmla="*/ 515 h 561"/>
              <a:gd name="T56" fmla="*/ 162 w 399"/>
              <a:gd name="T57" fmla="*/ 44 h 561"/>
              <a:gd name="T58" fmla="*/ 118 w 399"/>
              <a:gd name="T59" fmla="*/ 0 h 561"/>
              <a:gd name="T60" fmla="*/ 118 w 399"/>
              <a:gd name="T61" fmla="*/ 501 h 561"/>
              <a:gd name="T62" fmla="*/ 118 w 399"/>
              <a:gd name="T63" fmla="*/ 501 h 561"/>
              <a:gd name="T64" fmla="*/ 104 w 399"/>
              <a:gd name="T65" fmla="*/ 515 h 561"/>
              <a:gd name="T66" fmla="*/ 59 w 399"/>
              <a:gd name="T67" fmla="*/ 515 h 561"/>
              <a:gd name="T68" fmla="*/ 45 w 399"/>
              <a:gd name="T69" fmla="*/ 501 h 561"/>
              <a:gd name="T70" fmla="*/ 45 w 399"/>
              <a:gd name="T71" fmla="*/ 59 h 561"/>
              <a:gd name="T72" fmla="*/ 59 w 399"/>
              <a:gd name="T73" fmla="*/ 44 h 561"/>
              <a:gd name="T74" fmla="*/ 104 w 399"/>
              <a:gd name="T75" fmla="*/ 44 h 561"/>
              <a:gd name="T76" fmla="*/ 118 w 399"/>
              <a:gd name="T77" fmla="*/ 59 h 561"/>
              <a:gd name="T78" fmla="*/ 118 w 399"/>
              <a:gd name="T79" fmla="*/ 501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99" h="561">
                <a:moveTo>
                  <a:pt x="354" y="0"/>
                </a:moveTo>
                <a:lnTo>
                  <a:pt x="354" y="0"/>
                </a:lnTo>
                <a:cubicBezTo>
                  <a:pt x="280" y="0"/>
                  <a:pt x="280" y="0"/>
                  <a:pt x="280" y="0"/>
                </a:cubicBezTo>
                <a:cubicBezTo>
                  <a:pt x="251" y="0"/>
                  <a:pt x="236" y="30"/>
                  <a:pt x="236" y="44"/>
                </a:cubicBezTo>
                <a:cubicBezTo>
                  <a:pt x="236" y="515"/>
                  <a:pt x="236" y="515"/>
                  <a:pt x="236" y="515"/>
                </a:cubicBezTo>
                <a:cubicBezTo>
                  <a:pt x="236" y="530"/>
                  <a:pt x="251" y="560"/>
                  <a:pt x="280" y="560"/>
                </a:cubicBezTo>
                <a:cubicBezTo>
                  <a:pt x="354" y="560"/>
                  <a:pt x="354" y="560"/>
                  <a:pt x="354" y="560"/>
                </a:cubicBezTo>
                <a:cubicBezTo>
                  <a:pt x="368" y="560"/>
                  <a:pt x="398" y="530"/>
                  <a:pt x="398" y="515"/>
                </a:cubicBezTo>
                <a:cubicBezTo>
                  <a:pt x="398" y="44"/>
                  <a:pt x="398" y="44"/>
                  <a:pt x="398" y="44"/>
                </a:cubicBezTo>
                <a:cubicBezTo>
                  <a:pt x="398" y="30"/>
                  <a:pt x="368" y="0"/>
                  <a:pt x="354" y="0"/>
                </a:cubicBezTo>
                <a:close/>
                <a:moveTo>
                  <a:pt x="354" y="501"/>
                </a:moveTo>
                <a:lnTo>
                  <a:pt x="354" y="501"/>
                </a:lnTo>
                <a:lnTo>
                  <a:pt x="339" y="515"/>
                </a:lnTo>
                <a:cubicBezTo>
                  <a:pt x="295" y="515"/>
                  <a:pt x="295" y="515"/>
                  <a:pt x="295" y="515"/>
                </a:cubicBezTo>
                <a:cubicBezTo>
                  <a:pt x="280" y="515"/>
                  <a:pt x="280" y="501"/>
                  <a:pt x="280" y="501"/>
                </a:cubicBezTo>
                <a:cubicBezTo>
                  <a:pt x="280" y="59"/>
                  <a:pt x="280" y="59"/>
                  <a:pt x="280" y="59"/>
                </a:cubicBezTo>
                <a:cubicBezTo>
                  <a:pt x="280" y="59"/>
                  <a:pt x="280" y="44"/>
                  <a:pt x="295" y="44"/>
                </a:cubicBezTo>
                <a:cubicBezTo>
                  <a:pt x="339" y="44"/>
                  <a:pt x="339" y="44"/>
                  <a:pt x="339" y="44"/>
                </a:cubicBezTo>
                <a:lnTo>
                  <a:pt x="354" y="59"/>
                </a:lnTo>
                <a:lnTo>
                  <a:pt x="354" y="501"/>
                </a:lnTo>
                <a:close/>
                <a:moveTo>
                  <a:pt x="118" y="0"/>
                </a:moveTo>
                <a:lnTo>
                  <a:pt x="118" y="0"/>
                </a:lnTo>
                <a:cubicBezTo>
                  <a:pt x="45" y="0"/>
                  <a:pt x="45" y="0"/>
                  <a:pt x="45" y="0"/>
                </a:cubicBezTo>
                <a:cubicBezTo>
                  <a:pt x="15" y="0"/>
                  <a:pt x="0" y="30"/>
                  <a:pt x="0" y="44"/>
                </a:cubicBezTo>
                <a:cubicBezTo>
                  <a:pt x="0" y="515"/>
                  <a:pt x="0" y="515"/>
                  <a:pt x="0" y="515"/>
                </a:cubicBezTo>
                <a:cubicBezTo>
                  <a:pt x="0" y="530"/>
                  <a:pt x="15" y="560"/>
                  <a:pt x="45" y="560"/>
                </a:cubicBezTo>
                <a:cubicBezTo>
                  <a:pt x="118" y="560"/>
                  <a:pt x="118" y="560"/>
                  <a:pt x="118" y="560"/>
                </a:cubicBezTo>
                <a:cubicBezTo>
                  <a:pt x="133" y="560"/>
                  <a:pt x="162" y="530"/>
                  <a:pt x="162" y="515"/>
                </a:cubicBezTo>
                <a:cubicBezTo>
                  <a:pt x="162" y="44"/>
                  <a:pt x="162" y="44"/>
                  <a:pt x="162" y="44"/>
                </a:cubicBezTo>
                <a:cubicBezTo>
                  <a:pt x="162" y="30"/>
                  <a:pt x="133" y="0"/>
                  <a:pt x="118" y="0"/>
                </a:cubicBezTo>
                <a:close/>
                <a:moveTo>
                  <a:pt x="118" y="501"/>
                </a:moveTo>
                <a:lnTo>
                  <a:pt x="118" y="501"/>
                </a:lnTo>
                <a:lnTo>
                  <a:pt x="104" y="515"/>
                </a:lnTo>
                <a:cubicBezTo>
                  <a:pt x="59" y="515"/>
                  <a:pt x="59" y="515"/>
                  <a:pt x="59" y="515"/>
                </a:cubicBezTo>
                <a:cubicBezTo>
                  <a:pt x="45" y="515"/>
                  <a:pt x="45" y="501"/>
                  <a:pt x="45" y="501"/>
                </a:cubicBezTo>
                <a:cubicBezTo>
                  <a:pt x="45" y="59"/>
                  <a:pt x="45" y="59"/>
                  <a:pt x="45" y="59"/>
                </a:cubicBezTo>
                <a:cubicBezTo>
                  <a:pt x="45" y="59"/>
                  <a:pt x="45" y="44"/>
                  <a:pt x="59" y="44"/>
                </a:cubicBezTo>
                <a:cubicBezTo>
                  <a:pt x="104" y="44"/>
                  <a:pt x="104" y="44"/>
                  <a:pt x="104" y="44"/>
                </a:cubicBezTo>
                <a:lnTo>
                  <a:pt x="118" y="59"/>
                </a:lnTo>
                <a:lnTo>
                  <a:pt x="118" y="501"/>
                </a:ln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126" name="Freeform 125">
            <a:extLst>
              <a:ext uri="{FF2B5EF4-FFF2-40B4-BE49-F238E27FC236}">
                <a16:creationId xmlns="" xmlns:a16="http://schemas.microsoft.com/office/drawing/2014/main" id="{E11BFDD3-F31B-4912-82E1-2658F215ED26}"/>
              </a:ext>
            </a:extLst>
          </p:cNvPr>
          <p:cNvSpPr>
            <a:spLocks noChangeArrowheads="1"/>
          </p:cNvSpPr>
          <p:nvPr/>
        </p:nvSpPr>
        <p:spPr bwMode="auto">
          <a:xfrm>
            <a:off x="3895240" y="2971801"/>
            <a:ext cx="253934" cy="321733"/>
          </a:xfrm>
          <a:custGeom>
            <a:avLst/>
            <a:gdLst>
              <a:gd name="T0" fmla="*/ 427 w 443"/>
              <a:gd name="T1" fmla="*/ 250 h 561"/>
              <a:gd name="T2" fmla="*/ 427 w 443"/>
              <a:gd name="T3" fmla="*/ 250 h 561"/>
              <a:gd name="T4" fmla="*/ 59 w 443"/>
              <a:gd name="T5" fmla="*/ 15 h 561"/>
              <a:gd name="T6" fmla="*/ 0 w 443"/>
              <a:gd name="T7" fmla="*/ 44 h 561"/>
              <a:gd name="T8" fmla="*/ 0 w 443"/>
              <a:gd name="T9" fmla="*/ 515 h 561"/>
              <a:gd name="T10" fmla="*/ 59 w 443"/>
              <a:gd name="T11" fmla="*/ 545 h 561"/>
              <a:gd name="T12" fmla="*/ 427 w 443"/>
              <a:gd name="T13" fmla="*/ 309 h 561"/>
              <a:gd name="T14" fmla="*/ 427 w 443"/>
              <a:gd name="T15" fmla="*/ 250 h 561"/>
              <a:gd name="T16" fmla="*/ 44 w 443"/>
              <a:gd name="T17" fmla="*/ 501 h 561"/>
              <a:gd name="T18" fmla="*/ 44 w 443"/>
              <a:gd name="T19" fmla="*/ 501 h 561"/>
              <a:gd name="T20" fmla="*/ 44 w 443"/>
              <a:gd name="T21" fmla="*/ 59 h 561"/>
              <a:gd name="T22" fmla="*/ 398 w 443"/>
              <a:gd name="T23" fmla="*/ 280 h 561"/>
              <a:gd name="T24" fmla="*/ 44 w 443"/>
              <a:gd name="T25" fmla="*/ 501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3" h="561">
                <a:moveTo>
                  <a:pt x="427" y="250"/>
                </a:moveTo>
                <a:lnTo>
                  <a:pt x="427" y="250"/>
                </a:lnTo>
                <a:cubicBezTo>
                  <a:pt x="59" y="15"/>
                  <a:pt x="59" y="15"/>
                  <a:pt x="59" y="15"/>
                </a:cubicBezTo>
                <a:cubicBezTo>
                  <a:pt x="30" y="0"/>
                  <a:pt x="0" y="0"/>
                  <a:pt x="0" y="44"/>
                </a:cubicBezTo>
                <a:cubicBezTo>
                  <a:pt x="0" y="515"/>
                  <a:pt x="0" y="515"/>
                  <a:pt x="0" y="515"/>
                </a:cubicBezTo>
                <a:cubicBezTo>
                  <a:pt x="0" y="560"/>
                  <a:pt x="30" y="560"/>
                  <a:pt x="59" y="545"/>
                </a:cubicBezTo>
                <a:cubicBezTo>
                  <a:pt x="427" y="309"/>
                  <a:pt x="427" y="309"/>
                  <a:pt x="427" y="309"/>
                </a:cubicBezTo>
                <a:cubicBezTo>
                  <a:pt x="442" y="294"/>
                  <a:pt x="442" y="265"/>
                  <a:pt x="427" y="250"/>
                </a:cubicBezTo>
                <a:close/>
                <a:moveTo>
                  <a:pt x="44" y="501"/>
                </a:moveTo>
                <a:lnTo>
                  <a:pt x="44" y="501"/>
                </a:lnTo>
                <a:cubicBezTo>
                  <a:pt x="44" y="486"/>
                  <a:pt x="44" y="88"/>
                  <a:pt x="44" y="59"/>
                </a:cubicBezTo>
                <a:cubicBezTo>
                  <a:pt x="398" y="280"/>
                  <a:pt x="398" y="280"/>
                  <a:pt x="398" y="280"/>
                </a:cubicBezTo>
                <a:lnTo>
                  <a:pt x="44" y="501"/>
                </a:ln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127" name="Freeform 126">
            <a:extLst>
              <a:ext uri="{FF2B5EF4-FFF2-40B4-BE49-F238E27FC236}">
                <a16:creationId xmlns="" xmlns:a16="http://schemas.microsoft.com/office/drawing/2014/main" id="{A1324A18-BAED-44B6-AAFB-6F2DF27E72A3}"/>
              </a:ext>
            </a:extLst>
          </p:cNvPr>
          <p:cNvSpPr>
            <a:spLocks noChangeArrowheads="1"/>
          </p:cNvSpPr>
          <p:nvPr/>
        </p:nvSpPr>
        <p:spPr bwMode="auto">
          <a:xfrm>
            <a:off x="3268869" y="2971801"/>
            <a:ext cx="340696" cy="321733"/>
          </a:xfrm>
          <a:custGeom>
            <a:avLst/>
            <a:gdLst>
              <a:gd name="T0" fmla="*/ 500 w 590"/>
              <a:gd name="T1" fmla="*/ 324 h 561"/>
              <a:gd name="T2" fmla="*/ 500 w 590"/>
              <a:gd name="T3" fmla="*/ 324 h 561"/>
              <a:gd name="T4" fmla="*/ 500 w 590"/>
              <a:gd name="T5" fmla="*/ 30 h 561"/>
              <a:gd name="T6" fmla="*/ 486 w 590"/>
              <a:gd name="T7" fmla="*/ 0 h 561"/>
              <a:gd name="T8" fmla="*/ 471 w 590"/>
              <a:gd name="T9" fmla="*/ 30 h 561"/>
              <a:gd name="T10" fmla="*/ 471 w 590"/>
              <a:gd name="T11" fmla="*/ 324 h 561"/>
              <a:gd name="T12" fmla="*/ 382 w 590"/>
              <a:gd name="T13" fmla="*/ 412 h 561"/>
              <a:gd name="T14" fmla="*/ 471 w 590"/>
              <a:gd name="T15" fmla="*/ 515 h 561"/>
              <a:gd name="T16" fmla="*/ 471 w 590"/>
              <a:gd name="T17" fmla="*/ 530 h 561"/>
              <a:gd name="T18" fmla="*/ 486 w 590"/>
              <a:gd name="T19" fmla="*/ 560 h 561"/>
              <a:gd name="T20" fmla="*/ 500 w 590"/>
              <a:gd name="T21" fmla="*/ 530 h 561"/>
              <a:gd name="T22" fmla="*/ 500 w 590"/>
              <a:gd name="T23" fmla="*/ 515 h 561"/>
              <a:gd name="T24" fmla="*/ 589 w 590"/>
              <a:gd name="T25" fmla="*/ 412 h 561"/>
              <a:gd name="T26" fmla="*/ 500 w 590"/>
              <a:gd name="T27" fmla="*/ 324 h 561"/>
              <a:gd name="T28" fmla="*/ 486 w 590"/>
              <a:gd name="T29" fmla="*/ 471 h 561"/>
              <a:gd name="T30" fmla="*/ 486 w 590"/>
              <a:gd name="T31" fmla="*/ 471 h 561"/>
              <a:gd name="T32" fmla="*/ 427 w 590"/>
              <a:gd name="T33" fmla="*/ 412 h 561"/>
              <a:gd name="T34" fmla="*/ 486 w 590"/>
              <a:gd name="T35" fmla="*/ 353 h 561"/>
              <a:gd name="T36" fmla="*/ 545 w 590"/>
              <a:gd name="T37" fmla="*/ 412 h 561"/>
              <a:gd name="T38" fmla="*/ 486 w 590"/>
              <a:gd name="T39" fmla="*/ 471 h 561"/>
              <a:gd name="T40" fmla="*/ 309 w 590"/>
              <a:gd name="T41" fmla="*/ 44 h 561"/>
              <a:gd name="T42" fmla="*/ 309 w 590"/>
              <a:gd name="T43" fmla="*/ 44 h 561"/>
              <a:gd name="T44" fmla="*/ 309 w 590"/>
              <a:gd name="T45" fmla="*/ 30 h 561"/>
              <a:gd name="T46" fmla="*/ 294 w 590"/>
              <a:gd name="T47" fmla="*/ 0 h 561"/>
              <a:gd name="T48" fmla="*/ 265 w 590"/>
              <a:gd name="T49" fmla="*/ 30 h 561"/>
              <a:gd name="T50" fmla="*/ 265 w 590"/>
              <a:gd name="T51" fmla="*/ 44 h 561"/>
              <a:gd name="T52" fmla="*/ 191 w 590"/>
              <a:gd name="T53" fmla="*/ 147 h 561"/>
              <a:gd name="T54" fmla="*/ 265 w 590"/>
              <a:gd name="T55" fmla="*/ 235 h 561"/>
              <a:gd name="T56" fmla="*/ 265 w 590"/>
              <a:gd name="T57" fmla="*/ 530 h 561"/>
              <a:gd name="T58" fmla="*/ 294 w 590"/>
              <a:gd name="T59" fmla="*/ 560 h 561"/>
              <a:gd name="T60" fmla="*/ 309 w 590"/>
              <a:gd name="T61" fmla="*/ 530 h 561"/>
              <a:gd name="T62" fmla="*/ 309 w 590"/>
              <a:gd name="T63" fmla="*/ 235 h 561"/>
              <a:gd name="T64" fmla="*/ 382 w 590"/>
              <a:gd name="T65" fmla="*/ 147 h 561"/>
              <a:gd name="T66" fmla="*/ 309 w 590"/>
              <a:gd name="T67" fmla="*/ 44 h 561"/>
              <a:gd name="T68" fmla="*/ 294 w 590"/>
              <a:gd name="T69" fmla="*/ 206 h 561"/>
              <a:gd name="T70" fmla="*/ 294 w 590"/>
              <a:gd name="T71" fmla="*/ 206 h 561"/>
              <a:gd name="T72" fmla="*/ 235 w 590"/>
              <a:gd name="T73" fmla="*/ 147 h 561"/>
              <a:gd name="T74" fmla="*/ 294 w 590"/>
              <a:gd name="T75" fmla="*/ 88 h 561"/>
              <a:gd name="T76" fmla="*/ 353 w 590"/>
              <a:gd name="T77" fmla="*/ 147 h 561"/>
              <a:gd name="T78" fmla="*/ 294 w 590"/>
              <a:gd name="T79" fmla="*/ 206 h 561"/>
              <a:gd name="T80" fmla="*/ 118 w 590"/>
              <a:gd name="T81" fmla="*/ 235 h 561"/>
              <a:gd name="T82" fmla="*/ 118 w 590"/>
              <a:gd name="T83" fmla="*/ 235 h 561"/>
              <a:gd name="T84" fmla="*/ 118 w 590"/>
              <a:gd name="T85" fmla="*/ 30 h 561"/>
              <a:gd name="T86" fmla="*/ 88 w 590"/>
              <a:gd name="T87" fmla="*/ 0 h 561"/>
              <a:gd name="T88" fmla="*/ 73 w 590"/>
              <a:gd name="T89" fmla="*/ 30 h 561"/>
              <a:gd name="T90" fmla="*/ 73 w 590"/>
              <a:gd name="T91" fmla="*/ 235 h 561"/>
              <a:gd name="T92" fmla="*/ 0 w 590"/>
              <a:gd name="T93" fmla="*/ 339 h 561"/>
              <a:gd name="T94" fmla="*/ 73 w 590"/>
              <a:gd name="T95" fmla="*/ 442 h 561"/>
              <a:gd name="T96" fmla="*/ 73 w 590"/>
              <a:gd name="T97" fmla="*/ 530 h 561"/>
              <a:gd name="T98" fmla="*/ 88 w 590"/>
              <a:gd name="T99" fmla="*/ 560 h 561"/>
              <a:gd name="T100" fmla="*/ 118 w 590"/>
              <a:gd name="T101" fmla="*/ 530 h 561"/>
              <a:gd name="T102" fmla="*/ 118 w 590"/>
              <a:gd name="T103" fmla="*/ 442 h 561"/>
              <a:gd name="T104" fmla="*/ 191 w 590"/>
              <a:gd name="T105" fmla="*/ 339 h 561"/>
              <a:gd name="T106" fmla="*/ 118 w 590"/>
              <a:gd name="T107" fmla="*/ 235 h 561"/>
              <a:gd name="T108" fmla="*/ 88 w 590"/>
              <a:gd name="T109" fmla="*/ 397 h 561"/>
              <a:gd name="T110" fmla="*/ 88 w 590"/>
              <a:gd name="T111" fmla="*/ 397 h 561"/>
              <a:gd name="T112" fmla="*/ 29 w 590"/>
              <a:gd name="T113" fmla="*/ 339 h 561"/>
              <a:gd name="T114" fmla="*/ 88 w 590"/>
              <a:gd name="T115" fmla="*/ 280 h 561"/>
              <a:gd name="T116" fmla="*/ 147 w 590"/>
              <a:gd name="T117" fmla="*/ 339 h 561"/>
              <a:gd name="T118" fmla="*/ 88 w 590"/>
              <a:gd name="T119" fmla="*/ 397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90" h="561">
                <a:moveTo>
                  <a:pt x="500" y="324"/>
                </a:moveTo>
                <a:lnTo>
                  <a:pt x="500" y="324"/>
                </a:lnTo>
                <a:cubicBezTo>
                  <a:pt x="500" y="30"/>
                  <a:pt x="500" y="30"/>
                  <a:pt x="500" y="30"/>
                </a:cubicBezTo>
                <a:cubicBezTo>
                  <a:pt x="500" y="15"/>
                  <a:pt x="500" y="0"/>
                  <a:pt x="486" y="0"/>
                </a:cubicBezTo>
                <a:cubicBezTo>
                  <a:pt x="471" y="0"/>
                  <a:pt x="471" y="15"/>
                  <a:pt x="471" y="30"/>
                </a:cubicBezTo>
                <a:cubicBezTo>
                  <a:pt x="471" y="324"/>
                  <a:pt x="471" y="324"/>
                  <a:pt x="471" y="324"/>
                </a:cubicBezTo>
                <a:cubicBezTo>
                  <a:pt x="427" y="324"/>
                  <a:pt x="382" y="368"/>
                  <a:pt x="382" y="412"/>
                </a:cubicBezTo>
                <a:cubicBezTo>
                  <a:pt x="382" y="471"/>
                  <a:pt x="427" y="501"/>
                  <a:pt x="471" y="515"/>
                </a:cubicBezTo>
                <a:cubicBezTo>
                  <a:pt x="471" y="530"/>
                  <a:pt x="471" y="530"/>
                  <a:pt x="471" y="530"/>
                </a:cubicBezTo>
                <a:cubicBezTo>
                  <a:pt x="471" y="545"/>
                  <a:pt x="471" y="560"/>
                  <a:pt x="486" y="560"/>
                </a:cubicBezTo>
                <a:cubicBezTo>
                  <a:pt x="500" y="560"/>
                  <a:pt x="500" y="545"/>
                  <a:pt x="500" y="530"/>
                </a:cubicBezTo>
                <a:cubicBezTo>
                  <a:pt x="500" y="515"/>
                  <a:pt x="500" y="515"/>
                  <a:pt x="500" y="515"/>
                </a:cubicBezTo>
                <a:cubicBezTo>
                  <a:pt x="545" y="501"/>
                  <a:pt x="589" y="471"/>
                  <a:pt x="589" y="412"/>
                </a:cubicBezTo>
                <a:cubicBezTo>
                  <a:pt x="589" y="368"/>
                  <a:pt x="545" y="324"/>
                  <a:pt x="500" y="324"/>
                </a:cubicBezTo>
                <a:close/>
                <a:moveTo>
                  <a:pt x="486" y="471"/>
                </a:moveTo>
                <a:lnTo>
                  <a:pt x="486" y="471"/>
                </a:lnTo>
                <a:cubicBezTo>
                  <a:pt x="456" y="471"/>
                  <a:pt x="427" y="456"/>
                  <a:pt x="427" y="412"/>
                </a:cubicBezTo>
                <a:cubicBezTo>
                  <a:pt x="427" y="383"/>
                  <a:pt x="456" y="353"/>
                  <a:pt x="486" y="353"/>
                </a:cubicBezTo>
                <a:cubicBezTo>
                  <a:pt x="515" y="353"/>
                  <a:pt x="545" y="383"/>
                  <a:pt x="545" y="412"/>
                </a:cubicBezTo>
                <a:cubicBezTo>
                  <a:pt x="545" y="456"/>
                  <a:pt x="515" y="471"/>
                  <a:pt x="486" y="471"/>
                </a:cubicBezTo>
                <a:close/>
                <a:moveTo>
                  <a:pt x="309" y="44"/>
                </a:moveTo>
                <a:lnTo>
                  <a:pt x="309" y="44"/>
                </a:lnTo>
                <a:cubicBezTo>
                  <a:pt x="309" y="30"/>
                  <a:pt x="309" y="30"/>
                  <a:pt x="309" y="30"/>
                </a:cubicBezTo>
                <a:cubicBezTo>
                  <a:pt x="309" y="15"/>
                  <a:pt x="294" y="0"/>
                  <a:pt x="294" y="0"/>
                </a:cubicBezTo>
                <a:cubicBezTo>
                  <a:pt x="280" y="0"/>
                  <a:pt x="265" y="15"/>
                  <a:pt x="265" y="30"/>
                </a:cubicBezTo>
                <a:cubicBezTo>
                  <a:pt x="265" y="44"/>
                  <a:pt x="265" y="44"/>
                  <a:pt x="265" y="44"/>
                </a:cubicBezTo>
                <a:cubicBezTo>
                  <a:pt x="221" y="59"/>
                  <a:pt x="191" y="88"/>
                  <a:pt x="191" y="147"/>
                </a:cubicBezTo>
                <a:cubicBezTo>
                  <a:pt x="191" y="192"/>
                  <a:pt x="221" y="235"/>
                  <a:pt x="265" y="235"/>
                </a:cubicBezTo>
                <a:cubicBezTo>
                  <a:pt x="265" y="530"/>
                  <a:pt x="265" y="530"/>
                  <a:pt x="265" y="530"/>
                </a:cubicBezTo>
                <a:cubicBezTo>
                  <a:pt x="265" y="545"/>
                  <a:pt x="280" y="560"/>
                  <a:pt x="294" y="560"/>
                </a:cubicBezTo>
                <a:cubicBezTo>
                  <a:pt x="294" y="560"/>
                  <a:pt x="309" y="545"/>
                  <a:pt x="309" y="530"/>
                </a:cubicBezTo>
                <a:cubicBezTo>
                  <a:pt x="309" y="235"/>
                  <a:pt x="309" y="235"/>
                  <a:pt x="309" y="235"/>
                </a:cubicBezTo>
                <a:cubicBezTo>
                  <a:pt x="353" y="235"/>
                  <a:pt x="382" y="192"/>
                  <a:pt x="382" y="147"/>
                </a:cubicBezTo>
                <a:cubicBezTo>
                  <a:pt x="382" y="88"/>
                  <a:pt x="353" y="59"/>
                  <a:pt x="309" y="44"/>
                </a:cubicBezTo>
                <a:close/>
                <a:moveTo>
                  <a:pt x="294" y="206"/>
                </a:moveTo>
                <a:lnTo>
                  <a:pt x="294" y="206"/>
                </a:lnTo>
                <a:cubicBezTo>
                  <a:pt x="250" y="206"/>
                  <a:pt x="235" y="177"/>
                  <a:pt x="235" y="147"/>
                </a:cubicBezTo>
                <a:cubicBezTo>
                  <a:pt x="235" y="103"/>
                  <a:pt x="250" y="88"/>
                  <a:pt x="294" y="88"/>
                </a:cubicBezTo>
                <a:cubicBezTo>
                  <a:pt x="324" y="88"/>
                  <a:pt x="353" y="103"/>
                  <a:pt x="353" y="147"/>
                </a:cubicBezTo>
                <a:cubicBezTo>
                  <a:pt x="353" y="177"/>
                  <a:pt x="324" y="206"/>
                  <a:pt x="294" y="206"/>
                </a:cubicBezTo>
                <a:close/>
                <a:moveTo>
                  <a:pt x="118" y="235"/>
                </a:moveTo>
                <a:lnTo>
                  <a:pt x="118" y="235"/>
                </a:lnTo>
                <a:cubicBezTo>
                  <a:pt x="118" y="30"/>
                  <a:pt x="118" y="30"/>
                  <a:pt x="118" y="30"/>
                </a:cubicBezTo>
                <a:cubicBezTo>
                  <a:pt x="118" y="15"/>
                  <a:pt x="103" y="0"/>
                  <a:pt x="88" y="0"/>
                </a:cubicBezTo>
                <a:cubicBezTo>
                  <a:pt x="88" y="0"/>
                  <a:pt x="73" y="15"/>
                  <a:pt x="73" y="30"/>
                </a:cubicBezTo>
                <a:cubicBezTo>
                  <a:pt x="73" y="235"/>
                  <a:pt x="73" y="235"/>
                  <a:pt x="73" y="235"/>
                </a:cubicBezTo>
                <a:cubicBezTo>
                  <a:pt x="29" y="250"/>
                  <a:pt x="0" y="294"/>
                  <a:pt x="0" y="339"/>
                </a:cubicBezTo>
                <a:cubicBezTo>
                  <a:pt x="0" y="383"/>
                  <a:pt x="29" y="427"/>
                  <a:pt x="73" y="442"/>
                </a:cubicBezTo>
                <a:cubicBezTo>
                  <a:pt x="73" y="530"/>
                  <a:pt x="73" y="530"/>
                  <a:pt x="73" y="530"/>
                </a:cubicBezTo>
                <a:cubicBezTo>
                  <a:pt x="73" y="545"/>
                  <a:pt x="88" y="560"/>
                  <a:pt x="88" y="560"/>
                </a:cubicBezTo>
                <a:cubicBezTo>
                  <a:pt x="103" y="560"/>
                  <a:pt x="118" y="545"/>
                  <a:pt x="118" y="530"/>
                </a:cubicBezTo>
                <a:cubicBezTo>
                  <a:pt x="118" y="442"/>
                  <a:pt x="118" y="442"/>
                  <a:pt x="118" y="442"/>
                </a:cubicBezTo>
                <a:cubicBezTo>
                  <a:pt x="162" y="427"/>
                  <a:pt x="191" y="383"/>
                  <a:pt x="191" y="339"/>
                </a:cubicBezTo>
                <a:cubicBezTo>
                  <a:pt x="191" y="294"/>
                  <a:pt x="162" y="250"/>
                  <a:pt x="118" y="235"/>
                </a:cubicBezTo>
                <a:close/>
                <a:moveTo>
                  <a:pt x="88" y="397"/>
                </a:moveTo>
                <a:lnTo>
                  <a:pt x="88" y="397"/>
                </a:lnTo>
                <a:cubicBezTo>
                  <a:pt x="59" y="397"/>
                  <a:pt x="29" y="368"/>
                  <a:pt x="29" y="339"/>
                </a:cubicBezTo>
                <a:cubicBezTo>
                  <a:pt x="29" y="309"/>
                  <a:pt x="59" y="280"/>
                  <a:pt x="88" y="280"/>
                </a:cubicBezTo>
                <a:cubicBezTo>
                  <a:pt x="132" y="280"/>
                  <a:pt x="147" y="309"/>
                  <a:pt x="147" y="339"/>
                </a:cubicBezTo>
                <a:cubicBezTo>
                  <a:pt x="147" y="368"/>
                  <a:pt x="132" y="397"/>
                  <a:pt x="88" y="397"/>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128" name="Freeform 127">
            <a:extLst>
              <a:ext uri="{FF2B5EF4-FFF2-40B4-BE49-F238E27FC236}">
                <a16:creationId xmlns="" xmlns:a16="http://schemas.microsoft.com/office/drawing/2014/main" id="{6BD0C9CF-A8B5-4267-B8FF-46A6DD85957B}"/>
              </a:ext>
            </a:extLst>
          </p:cNvPr>
          <p:cNvSpPr>
            <a:spLocks noChangeArrowheads="1"/>
          </p:cNvSpPr>
          <p:nvPr/>
        </p:nvSpPr>
        <p:spPr bwMode="auto">
          <a:xfrm>
            <a:off x="2672125" y="2997201"/>
            <a:ext cx="340696" cy="270934"/>
          </a:xfrm>
          <a:custGeom>
            <a:avLst/>
            <a:gdLst>
              <a:gd name="T0" fmla="*/ 501 w 590"/>
              <a:gd name="T1" fmla="*/ 236 h 472"/>
              <a:gd name="T2" fmla="*/ 501 w 590"/>
              <a:gd name="T3" fmla="*/ 236 h 472"/>
              <a:gd name="T4" fmla="*/ 589 w 590"/>
              <a:gd name="T5" fmla="*/ 148 h 472"/>
              <a:gd name="T6" fmla="*/ 589 w 590"/>
              <a:gd name="T7" fmla="*/ 118 h 472"/>
              <a:gd name="T8" fmla="*/ 560 w 590"/>
              <a:gd name="T9" fmla="*/ 133 h 472"/>
              <a:gd name="T10" fmla="*/ 471 w 590"/>
              <a:gd name="T11" fmla="*/ 206 h 472"/>
              <a:gd name="T12" fmla="*/ 398 w 590"/>
              <a:gd name="T13" fmla="*/ 133 h 472"/>
              <a:gd name="T14" fmla="*/ 369 w 590"/>
              <a:gd name="T15" fmla="*/ 118 h 472"/>
              <a:gd name="T16" fmla="*/ 369 w 590"/>
              <a:gd name="T17" fmla="*/ 148 h 472"/>
              <a:gd name="T18" fmla="*/ 442 w 590"/>
              <a:gd name="T19" fmla="*/ 236 h 472"/>
              <a:gd name="T20" fmla="*/ 369 w 590"/>
              <a:gd name="T21" fmla="*/ 324 h 472"/>
              <a:gd name="T22" fmla="*/ 369 w 590"/>
              <a:gd name="T23" fmla="*/ 353 h 472"/>
              <a:gd name="T24" fmla="*/ 398 w 590"/>
              <a:gd name="T25" fmla="*/ 339 h 472"/>
              <a:gd name="T26" fmla="*/ 471 w 590"/>
              <a:gd name="T27" fmla="*/ 265 h 472"/>
              <a:gd name="T28" fmla="*/ 560 w 590"/>
              <a:gd name="T29" fmla="*/ 339 h 472"/>
              <a:gd name="T30" fmla="*/ 589 w 590"/>
              <a:gd name="T31" fmla="*/ 353 h 472"/>
              <a:gd name="T32" fmla="*/ 589 w 590"/>
              <a:gd name="T33" fmla="*/ 324 h 472"/>
              <a:gd name="T34" fmla="*/ 501 w 590"/>
              <a:gd name="T35" fmla="*/ 236 h 472"/>
              <a:gd name="T36" fmla="*/ 280 w 590"/>
              <a:gd name="T37" fmla="*/ 0 h 472"/>
              <a:gd name="T38" fmla="*/ 280 w 590"/>
              <a:gd name="T39" fmla="*/ 0 h 472"/>
              <a:gd name="T40" fmla="*/ 103 w 590"/>
              <a:gd name="T41" fmla="*/ 118 h 472"/>
              <a:gd name="T42" fmla="*/ 44 w 590"/>
              <a:gd name="T43" fmla="*/ 118 h 472"/>
              <a:gd name="T44" fmla="*/ 0 w 590"/>
              <a:gd name="T45" fmla="*/ 162 h 472"/>
              <a:gd name="T46" fmla="*/ 0 w 590"/>
              <a:gd name="T47" fmla="*/ 309 h 472"/>
              <a:gd name="T48" fmla="*/ 44 w 590"/>
              <a:gd name="T49" fmla="*/ 353 h 472"/>
              <a:gd name="T50" fmla="*/ 103 w 590"/>
              <a:gd name="T51" fmla="*/ 353 h 472"/>
              <a:gd name="T52" fmla="*/ 280 w 590"/>
              <a:gd name="T53" fmla="*/ 471 h 472"/>
              <a:gd name="T54" fmla="*/ 324 w 590"/>
              <a:gd name="T55" fmla="*/ 427 h 472"/>
              <a:gd name="T56" fmla="*/ 324 w 590"/>
              <a:gd name="T57" fmla="*/ 44 h 472"/>
              <a:gd name="T58" fmla="*/ 280 w 590"/>
              <a:gd name="T59" fmla="*/ 0 h 472"/>
              <a:gd name="T60" fmla="*/ 103 w 590"/>
              <a:gd name="T61" fmla="*/ 295 h 472"/>
              <a:gd name="T62" fmla="*/ 103 w 590"/>
              <a:gd name="T63" fmla="*/ 295 h 472"/>
              <a:gd name="T64" fmla="*/ 89 w 590"/>
              <a:gd name="T65" fmla="*/ 309 h 472"/>
              <a:gd name="T66" fmla="*/ 59 w 590"/>
              <a:gd name="T67" fmla="*/ 309 h 472"/>
              <a:gd name="T68" fmla="*/ 44 w 590"/>
              <a:gd name="T69" fmla="*/ 295 h 472"/>
              <a:gd name="T70" fmla="*/ 44 w 590"/>
              <a:gd name="T71" fmla="*/ 177 h 472"/>
              <a:gd name="T72" fmla="*/ 59 w 590"/>
              <a:gd name="T73" fmla="*/ 162 h 472"/>
              <a:gd name="T74" fmla="*/ 89 w 590"/>
              <a:gd name="T75" fmla="*/ 162 h 472"/>
              <a:gd name="T76" fmla="*/ 103 w 590"/>
              <a:gd name="T77" fmla="*/ 177 h 472"/>
              <a:gd name="T78" fmla="*/ 103 w 590"/>
              <a:gd name="T79" fmla="*/ 295 h 472"/>
              <a:gd name="T80" fmla="*/ 280 w 590"/>
              <a:gd name="T81" fmla="*/ 427 h 472"/>
              <a:gd name="T82" fmla="*/ 280 w 590"/>
              <a:gd name="T83" fmla="*/ 427 h 472"/>
              <a:gd name="T84" fmla="*/ 148 w 590"/>
              <a:gd name="T85" fmla="*/ 339 h 472"/>
              <a:gd name="T86" fmla="*/ 148 w 590"/>
              <a:gd name="T87" fmla="*/ 118 h 472"/>
              <a:gd name="T88" fmla="*/ 280 w 590"/>
              <a:gd name="T89" fmla="*/ 44 h 472"/>
              <a:gd name="T90" fmla="*/ 280 w 590"/>
              <a:gd name="T91" fmla="*/ 427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90" h="472">
                <a:moveTo>
                  <a:pt x="501" y="236"/>
                </a:moveTo>
                <a:lnTo>
                  <a:pt x="501" y="236"/>
                </a:lnTo>
                <a:cubicBezTo>
                  <a:pt x="589" y="148"/>
                  <a:pt x="589" y="148"/>
                  <a:pt x="589" y="148"/>
                </a:cubicBezTo>
                <a:cubicBezTo>
                  <a:pt x="589" y="148"/>
                  <a:pt x="589" y="133"/>
                  <a:pt x="589" y="118"/>
                </a:cubicBezTo>
                <a:cubicBezTo>
                  <a:pt x="574" y="118"/>
                  <a:pt x="560" y="118"/>
                  <a:pt x="560" y="133"/>
                </a:cubicBezTo>
                <a:cubicBezTo>
                  <a:pt x="471" y="206"/>
                  <a:pt x="471" y="206"/>
                  <a:pt x="471" y="206"/>
                </a:cubicBezTo>
                <a:cubicBezTo>
                  <a:pt x="398" y="133"/>
                  <a:pt x="398" y="133"/>
                  <a:pt x="398" y="133"/>
                </a:cubicBezTo>
                <a:cubicBezTo>
                  <a:pt x="383" y="118"/>
                  <a:pt x="369" y="118"/>
                  <a:pt x="369" y="118"/>
                </a:cubicBezTo>
                <a:cubicBezTo>
                  <a:pt x="354" y="133"/>
                  <a:pt x="354" y="148"/>
                  <a:pt x="369" y="148"/>
                </a:cubicBezTo>
                <a:cubicBezTo>
                  <a:pt x="442" y="236"/>
                  <a:pt x="442" y="236"/>
                  <a:pt x="442" y="236"/>
                </a:cubicBezTo>
                <a:cubicBezTo>
                  <a:pt x="369" y="324"/>
                  <a:pt x="369" y="324"/>
                  <a:pt x="369" y="324"/>
                </a:cubicBezTo>
                <a:cubicBezTo>
                  <a:pt x="354" y="324"/>
                  <a:pt x="354" y="339"/>
                  <a:pt x="369" y="353"/>
                </a:cubicBezTo>
                <a:cubicBezTo>
                  <a:pt x="369" y="353"/>
                  <a:pt x="383" y="353"/>
                  <a:pt x="398" y="339"/>
                </a:cubicBezTo>
                <a:cubicBezTo>
                  <a:pt x="471" y="265"/>
                  <a:pt x="471" y="265"/>
                  <a:pt x="471" y="265"/>
                </a:cubicBezTo>
                <a:cubicBezTo>
                  <a:pt x="560" y="339"/>
                  <a:pt x="560" y="339"/>
                  <a:pt x="560" y="339"/>
                </a:cubicBezTo>
                <a:cubicBezTo>
                  <a:pt x="560" y="353"/>
                  <a:pt x="574" y="353"/>
                  <a:pt x="589" y="353"/>
                </a:cubicBezTo>
                <a:cubicBezTo>
                  <a:pt x="589" y="339"/>
                  <a:pt x="589" y="324"/>
                  <a:pt x="589" y="324"/>
                </a:cubicBezTo>
                <a:lnTo>
                  <a:pt x="501" y="236"/>
                </a:lnTo>
                <a:close/>
                <a:moveTo>
                  <a:pt x="280" y="0"/>
                </a:moveTo>
                <a:lnTo>
                  <a:pt x="280" y="0"/>
                </a:lnTo>
                <a:cubicBezTo>
                  <a:pt x="103" y="118"/>
                  <a:pt x="103" y="118"/>
                  <a:pt x="103" y="118"/>
                </a:cubicBezTo>
                <a:cubicBezTo>
                  <a:pt x="44" y="118"/>
                  <a:pt x="44" y="118"/>
                  <a:pt x="44" y="118"/>
                </a:cubicBezTo>
                <a:cubicBezTo>
                  <a:pt x="30" y="118"/>
                  <a:pt x="0" y="133"/>
                  <a:pt x="0" y="162"/>
                </a:cubicBezTo>
                <a:cubicBezTo>
                  <a:pt x="0" y="309"/>
                  <a:pt x="0" y="309"/>
                  <a:pt x="0" y="309"/>
                </a:cubicBezTo>
                <a:cubicBezTo>
                  <a:pt x="0" y="339"/>
                  <a:pt x="30" y="353"/>
                  <a:pt x="44" y="353"/>
                </a:cubicBezTo>
                <a:cubicBezTo>
                  <a:pt x="103" y="353"/>
                  <a:pt x="103" y="353"/>
                  <a:pt x="103" y="353"/>
                </a:cubicBezTo>
                <a:cubicBezTo>
                  <a:pt x="280" y="471"/>
                  <a:pt x="280" y="471"/>
                  <a:pt x="280" y="471"/>
                </a:cubicBezTo>
                <a:cubicBezTo>
                  <a:pt x="295" y="471"/>
                  <a:pt x="324" y="457"/>
                  <a:pt x="324" y="427"/>
                </a:cubicBezTo>
                <a:cubicBezTo>
                  <a:pt x="324" y="44"/>
                  <a:pt x="324" y="44"/>
                  <a:pt x="324" y="44"/>
                </a:cubicBezTo>
                <a:cubicBezTo>
                  <a:pt x="324" y="15"/>
                  <a:pt x="295" y="0"/>
                  <a:pt x="280" y="0"/>
                </a:cubicBezTo>
                <a:close/>
                <a:moveTo>
                  <a:pt x="103" y="295"/>
                </a:moveTo>
                <a:lnTo>
                  <a:pt x="103" y="295"/>
                </a:lnTo>
                <a:cubicBezTo>
                  <a:pt x="103" y="309"/>
                  <a:pt x="89" y="309"/>
                  <a:pt x="89" y="309"/>
                </a:cubicBezTo>
                <a:cubicBezTo>
                  <a:pt x="59" y="309"/>
                  <a:pt x="59" y="309"/>
                  <a:pt x="59" y="309"/>
                </a:cubicBezTo>
                <a:cubicBezTo>
                  <a:pt x="59" y="309"/>
                  <a:pt x="44" y="309"/>
                  <a:pt x="44" y="295"/>
                </a:cubicBezTo>
                <a:cubicBezTo>
                  <a:pt x="44" y="177"/>
                  <a:pt x="44" y="177"/>
                  <a:pt x="44" y="177"/>
                </a:cubicBezTo>
                <a:cubicBezTo>
                  <a:pt x="44" y="162"/>
                  <a:pt x="59" y="162"/>
                  <a:pt x="59" y="162"/>
                </a:cubicBezTo>
                <a:cubicBezTo>
                  <a:pt x="89" y="162"/>
                  <a:pt x="89" y="162"/>
                  <a:pt x="89" y="162"/>
                </a:cubicBezTo>
                <a:cubicBezTo>
                  <a:pt x="89" y="162"/>
                  <a:pt x="103" y="162"/>
                  <a:pt x="103" y="177"/>
                </a:cubicBezTo>
                <a:lnTo>
                  <a:pt x="103" y="295"/>
                </a:lnTo>
                <a:close/>
                <a:moveTo>
                  <a:pt x="280" y="427"/>
                </a:moveTo>
                <a:lnTo>
                  <a:pt x="280" y="427"/>
                </a:lnTo>
                <a:cubicBezTo>
                  <a:pt x="148" y="339"/>
                  <a:pt x="148" y="339"/>
                  <a:pt x="148" y="339"/>
                </a:cubicBezTo>
                <a:cubicBezTo>
                  <a:pt x="148" y="118"/>
                  <a:pt x="148" y="118"/>
                  <a:pt x="148" y="118"/>
                </a:cubicBezTo>
                <a:cubicBezTo>
                  <a:pt x="280" y="44"/>
                  <a:pt x="280" y="44"/>
                  <a:pt x="280" y="44"/>
                </a:cubicBezTo>
                <a:lnTo>
                  <a:pt x="280" y="427"/>
                </a:ln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129" name="Freeform 128">
            <a:extLst>
              <a:ext uri="{FF2B5EF4-FFF2-40B4-BE49-F238E27FC236}">
                <a16:creationId xmlns="" xmlns:a16="http://schemas.microsoft.com/office/drawing/2014/main" id="{1C84B897-E5A6-4FC1-B137-F91E91C23DE9}"/>
              </a:ext>
            </a:extLst>
          </p:cNvPr>
          <p:cNvSpPr>
            <a:spLocks noChangeArrowheads="1"/>
          </p:cNvSpPr>
          <p:nvPr/>
        </p:nvSpPr>
        <p:spPr bwMode="auto">
          <a:xfrm>
            <a:off x="2081730" y="2971801"/>
            <a:ext cx="347043" cy="321733"/>
          </a:xfrm>
          <a:custGeom>
            <a:avLst/>
            <a:gdLst>
              <a:gd name="T0" fmla="*/ 368 w 604"/>
              <a:gd name="T1" fmla="*/ 0 h 561"/>
              <a:gd name="T2" fmla="*/ 368 w 604"/>
              <a:gd name="T3" fmla="*/ 0 h 561"/>
              <a:gd name="T4" fmla="*/ 368 w 604"/>
              <a:gd name="T5" fmla="*/ 44 h 561"/>
              <a:gd name="T6" fmla="*/ 559 w 604"/>
              <a:gd name="T7" fmla="*/ 280 h 561"/>
              <a:gd name="T8" fmla="*/ 368 w 604"/>
              <a:gd name="T9" fmla="*/ 515 h 561"/>
              <a:gd name="T10" fmla="*/ 368 w 604"/>
              <a:gd name="T11" fmla="*/ 560 h 561"/>
              <a:gd name="T12" fmla="*/ 603 w 604"/>
              <a:gd name="T13" fmla="*/ 280 h 561"/>
              <a:gd name="T14" fmla="*/ 368 w 604"/>
              <a:gd name="T15" fmla="*/ 0 h 561"/>
              <a:gd name="T16" fmla="*/ 486 w 604"/>
              <a:gd name="T17" fmla="*/ 280 h 561"/>
              <a:gd name="T18" fmla="*/ 486 w 604"/>
              <a:gd name="T19" fmla="*/ 280 h 561"/>
              <a:gd name="T20" fmla="*/ 368 w 604"/>
              <a:gd name="T21" fmla="*/ 147 h 561"/>
              <a:gd name="T22" fmla="*/ 368 w 604"/>
              <a:gd name="T23" fmla="*/ 177 h 561"/>
              <a:gd name="T24" fmla="*/ 441 w 604"/>
              <a:gd name="T25" fmla="*/ 280 h 561"/>
              <a:gd name="T26" fmla="*/ 368 w 604"/>
              <a:gd name="T27" fmla="*/ 383 h 561"/>
              <a:gd name="T28" fmla="*/ 368 w 604"/>
              <a:gd name="T29" fmla="*/ 412 h 561"/>
              <a:gd name="T30" fmla="*/ 486 w 604"/>
              <a:gd name="T31" fmla="*/ 280 h 561"/>
              <a:gd name="T32" fmla="*/ 265 w 604"/>
              <a:gd name="T33" fmla="*/ 44 h 561"/>
              <a:gd name="T34" fmla="*/ 265 w 604"/>
              <a:gd name="T35" fmla="*/ 44 h 561"/>
              <a:gd name="T36" fmla="*/ 88 w 604"/>
              <a:gd name="T37" fmla="*/ 162 h 561"/>
              <a:gd name="T38" fmla="*/ 29 w 604"/>
              <a:gd name="T39" fmla="*/ 162 h 561"/>
              <a:gd name="T40" fmla="*/ 0 w 604"/>
              <a:gd name="T41" fmla="*/ 206 h 561"/>
              <a:gd name="T42" fmla="*/ 0 w 604"/>
              <a:gd name="T43" fmla="*/ 353 h 561"/>
              <a:gd name="T44" fmla="*/ 29 w 604"/>
              <a:gd name="T45" fmla="*/ 397 h 561"/>
              <a:gd name="T46" fmla="*/ 88 w 604"/>
              <a:gd name="T47" fmla="*/ 397 h 561"/>
              <a:gd name="T48" fmla="*/ 265 w 604"/>
              <a:gd name="T49" fmla="*/ 515 h 561"/>
              <a:gd name="T50" fmla="*/ 309 w 604"/>
              <a:gd name="T51" fmla="*/ 471 h 561"/>
              <a:gd name="T52" fmla="*/ 309 w 604"/>
              <a:gd name="T53" fmla="*/ 88 h 561"/>
              <a:gd name="T54" fmla="*/ 265 w 604"/>
              <a:gd name="T55" fmla="*/ 44 h 561"/>
              <a:gd name="T56" fmla="*/ 88 w 604"/>
              <a:gd name="T57" fmla="*/ 339 h 561"/>
              <a:gd name="T58" fmla="*/ 88 w 604"/>
              <a:gd name="T59" fmla="*/ 339 h 561"/>
              <a:gd name="T60" fmla="*/ 73 w 604"/>
              <a:gd name="T61" fmla="*/ 353 h 561"/>
              <a:gd name="T62" fmla="*/ 59 w 604"/>
              <a:gd name="T63" fmla="*/ 353 h 561"/>
              <a:gd name="T64" fmla="*/ 29 w 604"/>
              <a:gd name="T65" fmla="*/ 339 h 561"/>
              <a:gd name="T66" fmla="*/ 29 w 604"/>
              <a:gd name="T67" fmla="*/ 221 h 561"/>
              <a:gd name="T68" fmla="*/ 59 w 604"/>
              <a:gd name="T69" fmla="*/ 206 h 561"/>
              <a:gd name="T70" fmla="*/ 73 w 604"/>
              <a:gd name="T71" fmla="*/ 206 h 561"/>
              <a:gd name="T72" fmla="*/ 88 w 604"/>
              <a:gd name="T73" fmla="*/ 221 h 561"/>
              <a:gd name="T74" fmla="*/ 88 w 604"/>
              <a:gd name="T75" fmla="*/ 339 h 561"/>
              <a:gd name="T76" fmla="*/ 265 w 604"/>
              <a:gd name="T77" fmla="*/ 471 h 561"/>
              <a:gd name="T78" fmla="*/ 265 w 604"/>
              <a:gd name="T79" fmla="*/ 471 h 561"/>
              <a:gd name="T80" fmla="*/ 132 w 604"/>
              <a:gd name="T81" fmla="*/ 383 h 561"/>
              <a:gd name="T82" fmla="*/ 132 w 604"/>
              <a:gd name="T83" fmla="*/ 162 h 561"/>
              <a:gd name="T84" fmla="*/ 265 w 604"/>
              <a:gd name="T85" fmla="*/ 88 h 561"/>
              <a:gd name="T86" fmla="*/ 265 w 604"/>
              <a:gd name="T87" fmla="*/ 471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04" h="561">
                <a:moveTo>
                  <a:pt x="368" y="0"/>
                </a:moveTo>
                <a:lnTo>
                  <a:pt x="368" y="0"/>
                </a:lnTo>
                <a:cubicBezTo>
                  <a:pt x="368" y="44"/>
                  <a:pt x="368" y="44"/>
                  <a:pt x="368" y="44"/>
                </a:cubicBezTo>
                <a:cubicBezTo>
                  <a:pt x="486" y="74"/>
                  <a:pt x="559" y="162"/>
                  <a:pt x="559" y="280"/>
                </a:cubicBezTo>
                <a:cubicBezTo>
                  <a:pt x="559" y="397"/>
                  <a:pt x="486" y="486"/>
                  <a:pt x="368" y="515"/>
                </a:cubicBezTo>
                <a:cubicBezTo>
                  <a:pt x="368" y="560"/>
                  <a:pt x="368" y="560"/>
                  <a:pt x="368" y="560"/>
                </a:cubicBezTo>
                <a:cubicBezTo>
                  <a:pt x="500" y="530"/>
                  <a:pt x="603" y="427"/>
                  <a:pt x="603" y="280"/>
                </a:cubicBezTo>
                <a:cubicBezTo>
                  <a:pt x="603" y="133"/>
                  <a:pt x="500" y="30"/>
                  <a:pt x="368" y="0"/>
                </a:cubicBezTo>
                <a:close/>
                <a:moveTo>
                  <a:pt x="486" y="280"/>
                </a:moveTo>
                <a:lnTo>
                  <a:pt x="486" y="280"/>
                </a:lnTo>
                <a:cubicBezTo>
                  <a:pt x="486" y="206"/>
                  <a:pt x="441" y="147"/>
                  <a:pt x="368" y="147"/>
                </a:cubicBezTo>
                <a:cubicBezTo>
                  <a:pt x="368" y="177"/>
                  <a:pt x="368" y="177"/>
                  <a:pt x="368" y="177"/>
                </a:cubicBezTo>
                <a:cubicBezTo>
                  <a:pt x="412" y="192"/>
                  <a:pt x="441" y="235"/>
                  <a:pt x="441" y="280"/>
                </a:cubicBezTo>
                <a:cubicBezTo>
                  <a:pt x="441" y="324"/>
                  <a:pt x="412" y="368"/>
                  <a:pt x="368" y="383"/>
                </a:cubicBezTo>
                <a:cubicBezTo>
                  <a:pt x="368" y="412"/>
                  <a:pt x="368" y="412"/>
                  <a:pt x="368" y="412"/>
                </a:cubicBezTo>
                <a:cubicBezTo>
                  <a:pt x="441" y="412"/>
                  <a:pt x="486" y="353"/>
                  <a:pt x="486" y="280"/>
                </a:cubicBezTo>
                <a:close/>
                <a:moveTo>
                  <a:pt x="265" y="44"/>
                </a:moveTo>
                <a:lnTo>
                  <a:pt x="265" y="44"/>
                </a:lnTo>
                <a:cubicBezTo>
                  <a:pt x="88" y="162"/>
                  <a:pt x="88" y="162"/>
                  <a:pt x="88" y="162"/>
                </a:cubicBezTo>
                <a:cubicBezTo>
                  <a:pt x="29" y="162"/>
                  <a:pt x="29" y="162"/>
                  <a:pt x="29" y="162"/>
                </a:cubicBezTo>
                <a:cubicBezTo>
                  <a:pt x="15" y="162"/>
                  <a:pt x="0" y="177"/>
                  <a:pt x="0" y="206"/>
                </a:cubicBezTo>
                <a:cubicBezTo>
                  <a:pt x="0" y="353"/>
                  <a:pt x="0" y="353"/>
                  <a:pt x="0" y="353"/>
                </a:cubicBezTo>
                <a:cubicBezTo>
                  <a:pt x="0" y="383"/>
                  <a:pt x="15" y="397"/>
                  <a:pt x="29" y="397"/>
                </a:cubicBezTo>
                <a:cubicBezTo>
                  <a:pt x="88" y="397"/>
                  <a:pt x="88" y="397"/>
                  <a:pt x="88" y="397"/>
                </a:cubicBezTo>
                <a:cubicBezTo>
                  <a:pt x="265" y="515"/>
                  <a:pt x="265" y="515"/>
                  <a:pt x="265" y="515"/>
                </a:cubicBezTo>
                <a:cubicBezTo>
                  <a:pt x="294" y="515"/>
                  <a:pt x="309" y="501"/>
                  <a:pt x="309" y="471"/>
                </a:cubicBezTo>
                <a:cubicBezTo>
                  <a:pt x="309" y="88"/>
                  <a:pt x="309" y="88"/>
                  <a:pt x="309" y="88"/>
                </a:cubicBezTo>
                <a:cubicBezTo>
                  <a:pt x="309" y="59"/>
                  <a:pt x="294" y="44"/>
                  <a:pt x="265" y="44"/>
                </a:cubicBezTo>
                <a:close/>
                <a:moveTo>
                  <a:pt x="88" y="339"/>
                </a:moveTo>
                <a:lnTo>
                  <a:pt x="88" y="339"/>
                </a:lnTo>
                <a:cubicBezTo>
                  <a:pt x="88" y="353"/>
                  <a:pt x="88" y="353"/>
                  <a:pt x="73" y="353"/>
                </a:cubicBezTo>
                <a:cubicBezTo>
                  <a:pt x="59" y="353"/>
                  <a:pt x="59" y="353"/>
                  <a:pt x="59" y="353"/>
                </a:cubicBezTo>
                <a:cubicBezTo>
                  <a:pt x="44" y="353"/>
                  <a:pt x="29" y="353"/>
                  <a:pt x="29" y="339"/>
                </a:cubicBezTo>
                <a:cubicBezTo>
                  <a:pt x="29" y="221"/>
                  <a:pt x="29" y="221"/>
                  <a:pt x="29" y="221"/>
                </a:cubicBezTo>
                <a:cubicBezTo>
                  <a:pt x="29" y="206"/>
                  <a:pt x="44" y="206"/>
                  <a:pt x="59" y="206"/>
                </a:cubicBezTo>
                <a:cubicBezTo>
                  <a:pt x="73" y="206"/>
                  <a:pt x="73" y="206"/>
                  <a:pt x="73" y="206"/>
                </a:cubicBezTo>
                <a:cubicBezTo>
                  <a:pt x="88" y="206"/>
                  <a:pt x="88" y="206"/>
                  <a:pt x="88" y="221"/>
                </a:cubicBezTo>
                <a:lnTo>
                  <a:pt x="88" y="339"/>
                </a:lnTo>
                <a:close/>
                <a:moveTo>
                  <a:pt x="265" y="471"/>
                </a:moveTo>
                <a:lnTo>
                  <a:pt x="265" y="471"/>
                </a:lnTo>
                <a:cubicBezTo>
                  <a:pt x="132" y="383"/>
                  <a:pt x="132" y="383"/>
                  <a:pt x="132" y="383"/>
                </a:cubicBezTo>
                <a:cubicBezTo>
                  <a:pt x="132" y="353"/>
                  <a:pt x="132" y="192"/>
                  <a:pt x="132" y="162"/>
                </a:cubicBezTo>
                <a:cubicBezTo>
                  <a:pt x="265" y="88"/>
                  <a:pt x="265" y="88"/>
                  <a:pt x="265" y="88"/>
                </a:cubicBezTo>
                <a:cubicBezTo>
                  <a:pt x="265" y="103"/>
                  <a:pt x="265" y="456"/>
                  <a:pt x="265" y="471"/>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130" name="Freeform 129">
            <a:extLst>
              <a:ext uri="{FF2B5EF4-FFF2-40B4-BE49-F238E27FC236}">
                <a16:creationId xmlns="" xmlns:a16="http://schemas.microsoft.com/office/drawing/2014/main" id="{B2173E75-4E73-4D2B-8823-422D93F86E43}"/>
              </a:ext>
            </a:extLst>
          </p:cNvPr>
          <p:cNvSpPr>
            <a:spLocks noChangeArrowheads="1"/>
          </p:cNvSpPr>
          <p:nvPr/>
        </p:nvSpPr>
        <p:spPr bwMode="auto">
          <a:xfrm>
            <a:off x="1518844" y="2997201"/>
            <a:ext cx="289908" cy="270934"/>
          </a:xfrm>
          <a:custGeom>
            <a:avLst/>
            <a:gdLst>
              <a:gd name="T0" fmla="*/ 280 w 502"/>
              <a:gd name="T1" fmla="*/ 0 h 472"/>
              <a:gd name="T2" fmla="*/ 280 w 502"/>
              <a:gd name="T3" fmla="*/ 0 h 472"/>
              <a:gd name="T4" fmla="*/ 103 w 502"/>
              <a:gd name="T5" fmla="*/ 118 h 472"/>
              <a:gd name="T6" fmla="*/ 44 w 502"/>
              <a:gd name="T7" fmla="*/ 118 h 472"/>
              <a:gd name="T8" fmla="*/ 0 w 502"/>
              <a:gd name="T9" fmla="*/ 162 h 472"/>
              <a:gd name="T10" fmla="*/ 0 w 502"/>
              <a:gd name="T11" fmla="*/ 309 h 472"/>
              <a:gd name="T12" fmla="*/ 44 w 502"/>
              <a:gd name="T13" fmla="*/ 353 h 472"/>
              <a:gd name="T14" fmla="*/ 103 w 502"/>
              <a:gd name="T15" fmla="*/ 353 h 472"/>
              <a:gd name="T16" fmla="*/ 280 w 502"/>
              <a:gd name="T17" fmla="*/ 471 h 472"/>
              <a:gd name="T18" fmla="*/ 324 w 502"/>
              <a:gd name="T19" fmla="*/ 427 h 472"/>
              <a:gd name="T20" fmla="*/ 324 w 502"/>
              <a:gd name="T21" fmla="*/ 44 h 472"/>
              <a:gd name="T22" fmla="*/ 280 w 502"/>
              <a:gd name="T23" fmla="*/ 0 h 472"/>
              <a:gd name="T24" fmla="*/ 103 w 502"/>
              <a:gd name="T25" fmla="*/ 295 h 472"/>
              <a:gd name="T26" fmla="*/ 103 w 502"/>
              <a:gd name="T27" fmla="*/ 295 h 472"/>
              <a:gd name="T28" fmla="*/ 89 w 502"/>
              <a:gd name="T29" fmla="*/ 309 h 472"/>
              <a:gd name="T30" fmla="*/ 59 w 502"/>
              <a:gd name="T31" fmla="*/ 309 h 472"/>
              <a:gd name="T32" fmla="*/ 44 w 502"/>
              <a:gd name="T33" fmla="*/ 295 h 472"/>
              <a:gd name="T34" fmla="*/ 44 w 502"/>
              <a:gd name="T35" fmla="*/ 177 h 472"/>
              <a:gd name="T36" fmla="*/ 59 w 502"/>
              <a:gd name="T37" fmla="*/ 162 h 472"/>
              <a:gd name="T38" fmla="*/ 89 w 502"/>
              <a:gd name="T39" fmla="*/ 162 h 472"/>
              <a:gd name="T40" fmla="*/ 103 w 502"/>
              <a:gd name="T41" fmla="*/ 177 h 472"/>
              <a:gd name="T42" fmla="*/ 103 w 502"/>
              <a:gd name="T43" fmla="*/ 295 h 472"/>
              <a:gd name="T44" fmla="*/ 280 w 502"/>
              <a:gd name="T45" fmla="*/ 427 h 472"/>
              <a:gd name="T46" fmla="*/ 280 w 502"/>
              <a:gd name="T47" fmla="*/ 427 h 472"/>
              <a:gd name="T48" fmla="*/ 148 w 502"/>
              <a:gd name="T49" fmla="*/ 339 h 472"/>
              <a:gd name="T50" fmla="*/ 148 w 502"/>
              <a:gd name="T51" fmla="*/ 118 h 472"/>
              <a:gd name="T52" fmla="*/ 280 w 502"/>
              <a:gd name="T53" fmla="*/ 44 h 472"/>
              <a:gd name="T54" fmla="*/ 280 w 502"/>
              <a:gd name="T55" fmla="*/ 427 h 472"/>
              <a:gd name="T56" fmla="*/ 383 w 502"/>
              <a:gd name="T57" fmla="*/ 103 h 472"/>
              <a:gd name="T58" fmla="*/ 383 w 502"/>
              <a:gd name="T59" fmla="*/ 103 h 472"/>
              <a:gd name="T60" fmla="*/ 383 w 502"/>
              <a:gd name="T61" fmla="*/ 133 h 472"/>
              <a:gd name="T62" fmla="*/ 457 w 502"/>
              <a:gd name="T63" fmla="*/ 236 h 472"/>
              <a:gd name="T64" fmla="*/ 383 w 502"/>
              <a:gd name="T65" fmla="*/ 339 h 472"/>
              <a:gd name="T66" fmla="*/ 383 w 502"/>
              <a:gd name="T67" fmla="*/ 368 h 472"/>
              <a:gd name="T68" fmla="*/ 501 w 502"/>
              <a:gd name="T69" fmla="*/ 236 h 472"/>
              <a:gd name="T70" fmla="*/ 383 w 502"/>
              <a:gd name="T71" fmla="*/ 103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02" h="472">
                <a:moveTo>
                  <a:pt x="280" y="0"/>
                </a:moveTo>
                <a:lnTo>
                  <a:pt x="280" y="0"/>
                </a:lnTo>
                <a:cubicBezTo>
                  <a:pt x="103" y="118"/>
                  <a:pt x="103" y="118"/>
                  <a:pt x="103" y="118"/>
                </a:cubicBezTo>
                <a:cubicBezTo>
                  <a:pt x="44" y="118"/>
                  <a:pt x="44" y="118"/>
                  <a:pt x="44" y="118"/>
                </a:cubicBezTo>
                <a:cubicBezTo>
                  <a:pt x="30" y="118"/>
                  <a:pt x="0" y="133"/>
                  <a:pt x="0" y="162"/>
                </a:cubicBezTo>
                <a:cubicBezTo>
                  <a:pt x="0" y="309"/>
                  <a:pt x="0" y="309"/>
                  <a:pt x="0" y="309"/>
                </a:cubicBezTo>
                <a:cubicBezTo>
                  <a:pt x="0" y="339"/>
                  <a:pt x="30" y="353"/>
                  <a:pt x="44" y="353"/>
                </a:cubicBezTo>
                <a:cubicBezTo>
                  <a:pt x="103" y="353"/>
                  <a:pt x="103" y="353"/>
                  <a:pt x="103" y="353"/>
                </a:cubicBezTo>
                <a:cubicBezTo>
                  <a:pt x="280" y="471"/>
                  <a:pt x="280" y="471"/>
                  <a:pt x="280" y="471"/>
                </a:cubicBezTo>
                <a:cubicBezTo>
                  <a:pt x="295" y="471"/>
                  <a:pt x="324" y="457"/>
                  <a:pt x="324" y="427"/>
                </a:cubicBezTo>
                <a:cubicBezTo>
                  <a:pt x="324" y="44"/>
                  <a:pt x="324" y="44"/>
                  <a:pt x="324" y="44"/>
                </a:cubicBezTo>
                <a:cubicBezTo>
                  <a:pt x="324" y="15"/>
                  <a:pt x="295" y="0"/>
                  <a:pt x="280" y="0"/>
                </a:cubicBezTo>
                <a:close/>
                <a:moveTo>
                  <a:pt x="103" y="295"/>
                </a:moveTo>
                <a:lnTo>
                  <a:pt x="103" y="295"/>
                </a:lnTo>
                <a:cubicBezTo>
                  <a:pt x="103" y="309"/>
                  <a:pt x="89" y="309"/>
                  <a:pt x="89" y="309"/>
                </a:cubicBezTo>
                <a:cubicBezTo>
                  <a:pt x="59" y="309"/>
                  <a:pt x="59" y="309"/>
                  <a:pt x="59" y="309"/>
                </a:cubicBezTo>
                <a:cubicBezTo>
                  <a:pt x="59" y="309"/>
                  <a:pt x="44" y="309"/>
                  <a:pt x="44" y="295"/>
                </a:cubicBezTo>
                <a:cubicBezTo>
                  <a:pt x="44" y="177"/>
                  <a:pt x="44" y="177"/>
                  <a:pt x="44" y="177"/>
                </a:cubicBezTo>
                <a:cubicBezTo>
                  <a:pt x="44" y="162"/>
                  <a:pt x="59" y="162"/>
                  <a:pt x="59" y="162"/>
                </a:cubicBezTo>
                <a:cubicBezTo>
                  <a:pt x="89" y="162"/>
                  <a:pt x="89" y="162"/>
                  <a:pt x="89" y="162"/>
                </a:cubicBezTo>
                <a:cubicBezTo>
                  <a:pt x="89" y="162"/>
                  <a:pt x="103" y="162"/>
                  <a:pt x="103" y="177"/>
                </a:cubicBezTo>
                <a:lnTo>
                  <a:pt x="103" y="295"/>
                </a:lnTo>
                <a:close/>
                <a:moveTo>
                  <a:pt x="280" y="427"/>
                </a:moveTo>
                <a:lnTo>
                  <a:pt x="280" y="427"/>
                </a:lnTo>
                <a:cubicBezTo>
                  <a:pt x="148" y="339"/>
                  <a:pt x="148" y="339"/>
                  <a:pt x="148" y="339"/>
                </a:cubicBezTo>
                <a:cubicBezTo>
                  <a:pt x="148" y="309"/>
                  <a:pt x="148" y="148"/>
                  <a:pt x="148" y="118"/>
                </a:cubicBezTo>
                <a:cubicBezTo>
                  <a:pt x="280" y="44"/>
                  <a:pt x="280" y="44"/>
                  <a:pt x="280" y="44"/>
                </a:cubicBezTo>
                <a:cubicBezTo>
                  <a:pt x="280" y="59"/>
                  <a:pt x="280" y="412"/>
                  <a:pt x="280" y="427"/>
                </a:cubicBezTo>
                <a:close/>
                <a:moveTo>
                  <a:pt x="383" y="103"/>
                </a:moveTo>
                <a:lnTo>
                  <a:pt x="383" y="103"/>
                </a:lnTo>
                <a:cubicBezTo>
                  <a:pt x="383" y="133"/>
                  <a:pt x="383" y="133"/>
                  <a:pt x="383" y="133"/>
                </a:cubicBezTo>
                <a:cubicBezTo>
                  <a:pt x="427" y="148"/>
                  <a:pt x="457" y="191"/>
                  <a:pt x="457" y="236"/>
                </a:cubicBezTo>
                <a:cubicBezTo>
                  <a:pt x="457" y="280"/>
                  <a:pt x="427" y="324"/>
                  <a:pt x="383" y="339"/>
                </a:cubicBezTo>
                <a:cubicBezTo>
                  <a:pt x="383" y="368"/>
                  <a:pt x="383" y="368"/>
                  <a:pt x="383" y="368"/>
                </a:cubicBezTo>
                <a:cubicBezTo>
                  <a:pt x="442" y="368"/>
                  <a:pt x="501" y="309"/>
                  <a:pt x="501" y="236"/>
                </a:cubicBezTo>
                <a:cubicBezTo>
                  <a:pt x="501" y="162"/>
                  <a:pt x="442" y="103"/>
                  <a:pt x="383" y="103"/>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131" name="Freeform 130">
            <a:extLst>
              <a:ext uri="{FF2B5EF4-FFF2-40B4-BE49-F238E27FC236}">
                <a16:creationId xmlns="" xmlns:a16="http://schemas.microsoft.com/office/drawing/2014/main" id="{E3E410E7-F0FF-4804-83F9-8F78126E8E3D}"/>
              </a:ext>
            </a:extLst>
          </p:cNvPr>
          <p:cNvSpPr>
            <a:spLocks noChangeArrowheads="1"/>
          </p:cNvSpPr>
          <p:nvPr/>
        </p:nvSpPr>
        <p:spPr bwMode="auto">
          <a:xfrm>
            <a:off x="977118" y="2997201"/>
            <a:ext cx="188334" cy="270934"/>
          </a:xfrm>
          <a:custGeom>
            <a:avLst/>
            <a:gdLst>
              <a:gd name="T0" fmla="*/ 280 w 325"/>
              <a:gd name="T1" fmla="*/ 0 h 472"/>
              <a:gd name="T2" fmla="*/ 280 w 325"/>
              <a:gd name="T3" fmla="*/ 0 h 472"/>
              <a:gd name="T4" fmla="*/ 103 w 325"/>
              <a:gd name="T5" fmla="*/ 118 h 472"/>
              <a:gd name="T6" fmla="*/ 44 w 325"/>
              <a:gd name="T7" fmla="*/ 118 h 472"/>
              <a:gd name="T8" fmla="*/ 0 w 325"/>
              <a:gd name="T9" fmla="*/ 162 h 472"/>
              <a:gd name="T10" fmla="*/ 0 w 325"/>
              <a:gd name="T11" fmla="*/ 309 h 472"/>
              <a:gd name="T12" fmla="*/ 44 w 325"/>
              <a:gd name="T13" fmla="*/ 353 h 472"/>
              <a:gd name="T14" fmla="*/ 103 w 325"/>
              <a:gd name="T15" fmla="*/ 353 h 472"/>
              <a:gd name="T16" fmla="*/ 280 w 325"/>
              <a:gd name="T17" fmla="*/ 471 h 472"/>
              <a:gd name="T18" fmla="*/ 324 w 325"/>
              <a:gd name="T19" fmla="*/ 427 h 472"/>
              <a:gd name="T20" fmla="*/ 324 w 325"/>
              <a:gd name="T21" fmla="*/ 44 h 472"/>
              <a:gd name="T22" fmla="*/ 280 w 325"/>
              <a:gd name="T23" fmla="*/ 0 h 472"/>
              <a:gd name="T24" fmla="*/ 103 w 325"/>
              <a:gd name="T25" fmla="*/ 295 h 472"/>
              <a:gd name="T26" fmla="*/ 103 w 325"/>
              <a:gd name="T27" fmla="*/ 295 h 472"/>
              <a:gd name="T28" fmla="*/ 88 w 325"/>
              <a:gd name="T29" fmla="*/ 309 h 472"/>
              <a:gd name="T30" fmla="*/ 59 w 325"/>
              <a:gd name="T31" fmla="*/ 309 h 472"/>
              <a:gd name="T32" fmla="*/ 44 w 325"/>
              <a:gd name="T33" fmla="*/ 295 h 472"/>
              <a:gd name="T34" fmla="*/ 44 w 325"/>
              <a:gd name="T35" fmla="*/ 177 h 472"/>
              <a:gd name="T36" fmla="*/ 59 w 325"/>
              <a:gd name="T37" fmla="*/ 162 h 472"/>
              <a:gd name="T38" fmla="*/ 88 w 325"/>
              <a:gd name="T39" fmla="*/ 162 h 472"/>
              <a:gd name="T40" fmla="*/ 103 w 325"/>
              <a:gd name="T41" fmla="*/ 177 h 472"/>
              <a:gd name="T42" fmla="*/ 103 w 325"/>
              <a:gd name="T43" fmla="*/ 295 h 472"/>
              <a:gd name="T44" fmla="*/ 280 w 325"/>
              <a:gd name="T45" fmla="*/ 427 h 472"/>
              <a:gd name="T46" fmla="*/ 280 w 325"/>
              <a:gd name="T47" fmla="*/ 427 h 472"/>
              <a:gd name="T48" fmla="*/ 147 w 325"/>
              <a:gd name="T49" fmla="*/ 339 h 472"/>
              <a:gd name="T50" fmla="*/ 147 w 325"/>
              <a:gd name="T51" fmla="*/ 118 h 472"/>
              <a:gd name="T52" fmla="*/ 280 w 325"/>
              <a:gd name="T53" fmla="*/ 44 h 472"/>
              <a:gd name="T54" fmla="*/ 280 w 325"/>
              <a:gd name="T55" fmla="*/ 427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25" h="472">
                <a:moveTo>
                  <a:pt x="280" y="0"/>
                </a:moveTo>
                <a:lnTo>
                  <a:pt x="280" y="0"/>
                </a:lnTo>
                <a:cubicBezTo>
                  <a:pt x="103" y="118"/>
                  <a:pt x="103" y="118"/>
                  <a:pt x="103" y="118"/>
                </a:cubicBezTo>
                <a:cubicBezTo>
                  <a:pt x="44" y="118"/>
                  <a:pt x="44" y="118"/>
                  <a:pt x="44" y="118"/>
                </a:cubicBezTo>
                <a:cubicBezTo>
                  <a:pt x="30" y="118"/>
                  <a:pt x="0" y="133"/>
                  <a:pt x="0" y="162"/>
                </a:cubicBezTo>
                <a:cubicBezTo>
                  <a:pt x="0" y="309"/>
                  <a:pt x="0" y="309"/>
                  <a:pt x="0" y="309"/>
                </a:cubicBezTo>
                <a:cubicBezTo>
                  <a:pt x="0" y="339"/>
                  <a:pt x="30" y="353"/>
                  <a:pt x="44" y="353"/>
                </a:cubicBezTo>
                <a:cubicBezTo>
                  <a:pt x="103" y="353"/>
                  <a:pt x="103" y="353"/>
                  <a:pt x="103" y="353"/>
                </a:cubicBezTo>
                <a:cubicBezTo>
                  <a:pt x="280" y="471"/>
                  <a:pt x="280" y="471"/>
                  <a:pt x="280" y="471"/>
                </a:cubicBezTo>
                <a:cubicBezTo>
                  <a:pt x="294" y="471"/>
                  <a:pt x="324" y="457"/>
                  <a:pt x="324" y="427"/>
                </a:cubicBezTo>
                <a:cubicBezTo>
                  <a:pt x="324" y="44"/>
                  <a:pt x="324" y="44"/>
                  <a:pt x="324" y="44"/>
                </a:cubicBezTo>
                <a:cubicBezTo>
                  <a:pt x="324" y="15"/>
                  <a:pt x="294" y="0"/>
                  <a:pt x="280" y="0"/>
                </a:cubicBezTo>
                <a:close/>
                <a:moveTo>
                  <a:pt x="103" y="295"/>
                </a:moveTo>
                <a:lnTo>
                  <a:pt x="103" y="295"/>
                </a:lnTo>
                <a:cubicBezTo>
                  <a:pt x="103" y="309"/>
                  <a:pt x="88" y="309"/>
                  <a:pt x="88" y="309"/>
                </a:cubicBezTo>
                <a:cubicBezTo>
                  <a:pt x="59" y="309"/>
                  <a:pt x="59" y="309"/>
                  <a:pt x="59" y="309"/>
                </a:cubicBezTo>
                <a:cubicBezTo>
                  <a:pt x="59" y="309"/>
                  <a:pt x="44" y="309"/>
                  <a:pt x="44" y="295"/>
                </a:cubicBezTo>
                <a:cubicBezTo>
                  <a:pt x="44" y="177"/>
                  <a:pt x="44" y="177"/>
                  <a:pt x="44" y="177"/>
                </a:cubicBezTo>
                <a:cubicBezTo>
                  <a:pt x="44" y="162"/>
                  <a:pt x="59" y="162"/>
                  <a:pt x="59" y="162"/>
                </a:cubicBezTo>
                <a:cubicBezTo>
                  <a:pt x="88" y="162"/>
                  <a:pt x="88" y="162"/>
                  <a:pt x="88" y="162"/>
                </a:cubicBezTo>
                <a:cubicBezTo>
                  <a:pt x="88" y="162"/>
                  <a:pt x="103" y="162"/>
                  <a:pt x="103" y="177"/>
                </a:cubicBezTo>
                <a:lnTo>
                  <a:pt x="103" y="295"/>
                </a:lnTo>
                <a:close/>
                <a:moveTo>
                  <a:pt x="280" y="427"/>
                </a:moveTo>
                <a:lnTo>
                  <a:pt x="280" y="427"/>
                </a:lnTo>
                <a:cubicBezTo>
                  <a:pt x="147" y="339"/>
                  <a:pt x="147" y="339"/>
                  <a:pt x="147" y="339"/>
                </a:cubicBezTo>
                <a:cubicBezTo>
                  <a:pt x="147" y="309"/>
                  <a:pt x="147" y="148"/>
                  <a:pt x="147" y="118"/>
                </a:cubicBezTo>
                <a:cubicBezTo>
                  <a:pt x="280" y="44"/>
                  <a:pt x="280" y="44"/>
                  <a:pt x="280" y="44"/>
                </a:cubicBezTo>
                <a:cubicBezTo>
                  <a:pt x="280" y="59"/>
                  <a:pt x="280" y="412"/>
                  <a:pt x="280" y="427"/>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132" name="Freeform 131">
            <a:extLst>
              <a:ext uri="{FF2B5EF4-FFF2-40B4-BE49-F238E27FC236}">
                <a16:creationId xmlns="" xmlns:a16="http://schemas.microsoft.com/office/drawing/2014/main" id="{26D28FE8-9D13-40D3-B17B-F60BC8F58B27}"/>
              </a:ext>
            </a:extLst>
          </p:cNvPr>
          <p:cNvSpPr>
            <a:spLocks noChangeArrowheads="1"/>
          </p:cNvSpPr>
          <p:nvPr/>
        </p:nvSpPr>
        <p:spPr bwMode="auto">
          <a:xfrm>
            <a:off x="357095" y="2952751"/>
            <a:ext cx="272980" cy="355601"/>
          </a:xfrm>
          <a:custGeom>
            <a:avLst/>
            <a:gdLst>
              <a:gd name="T0" fmla="*/ 368 w 472"/>
              <a:gd name="T1" fmla="*/ 441 h 619"/>
              <a:gd name="T2" fmla="*/ 368 w 472"/>
              <a:gd name="T3" fmla="*/ 441 h 619"/>
              <a:gd name="T4" fmla="*/ 236 w 472"/>
              <a:gd name="T5" fmla="*/ 309 h 619"/>
              <a:gd name="T6" fmla="*/ 104 w 472"/>
              <a:gd name="T7" fmla="*/ 441 h 619"/>
              <a:gd name="T8" fmla="*/ 236 w 472"/>
              <a:gd name="T9" fmla="*/ 589 h 619"/>
              <a:gd name="T10" fmla="*/ 368 w 472"/>
              <a:gd name="T11" fmla="*/ 441 h 619"/>
              <a:gd name="T12" fmla="*/ 236 w 472"/>
              <a:gd name="T13" fmla="*/ 544 h 619"/>
              <a:gd name="T14" fmla="*/ 236 w 472"/>
              <a:gd name="T15" fmla="*/ 544 h 619"/>
              <a:gd name="T16" fmla="*/ 133 w 472"/>
              <a:gd name="T17" fmla="*/ 441 h 619"/>
              <a:gd name="T18" fmla="*/ 236 w 472"/>
              <a:gd name="T19" fmla="*/ 353 h 619"/>
              <a:gd name="T20" fmla="*/ 339 w 472"/>
              <a:gd name="T21" fmla="*/ 441 h 619"/>
              <a:gd name="T22" fmla="*/ 236 w 472"/>
              <a:gd name="T23" fmla="*/ 544 h 619"/>
              <a:gd name="T24" fmla="*/ 398 w 472"/>
              <a:gd name="T25" fmla="*/ 0 h 619"/>
              <a:gd name="T26" fmla="*/ 398 w 472"/>
              <a:gd name="T27" fmla="*/ 0 h 619"/>
              <a:gd name="T28" fmla="*/ 74 w 472"/>
              <a:gd name="T29" fmla="*/ 0 h 619"/>
              <a:gd name="T30" fmla="*/ 0 w 472"/>
              <a:gd name="T31" fmla="*/ 73 h 619"/>
              <a:gd name="T32" fmla="*/ 0 w 472"/>
              <a:gd name="T33" fmla="*/ 544 h 619"/>
              <a:gd name="T34" fmla="*/ 74 w 472"/>
              <a:gd name="T35" fmla="*/ 618 h 619"/>
              <a:gd name="T36" fmla="*/ 398 w 472"/>
              <a:gd name="T37" fmla="*/ 618 h 619"/>
              <a:gd name="T38" fmla="*/ 471 w 472"/>
              <a:gd name="T39" fmla="*/ 544 h 619"/>
              <a:gd name="T40" fmla="*/ 471 w 472"/>
              <a:gd name="T41" fmla="*/ 73 h 619"/>
              <a:gd name="T42" fmla="*/ 398 w 472"/>
              <a:gd name="T43" fmla="*/ 0 h 619"/>
              <a:gd name="T44" fmla="*/ 427 w 472"/>
              <a:gd name="T45" fmla="*/ 544 h 619"/>
              <a:gd name="T46" fmla="*/ 427 w 472"/>
              <a:gd name="T47" fmla="*/ 544 h 619"/>
              <a:gd name="T48" fmla="*/ 398 w 472"/>
              <a:gd name="T49" fmla="*/ 589 h 619"/>
              <a:gd name="T50" fmla="*/ 236 w 472"/>
              <a:gd name="T51" fmla="*/ 589 h 619"/>
              <a:gd name="T52" fmla="*/ 74 w 472"/>
              <a:gd name="T53" fmla="*/ 589 h 619"/>
              <a:gd name="T54" fmla="*/ 45 w 472"/>
              <a:gd name="T55" fmla="*/ 544 h 619"/>
              <a:gd name="T56" fmla="*/ 45 w 472"/>
              <a:gd name="T57" fmla="*/ 73 h 619"/>
              <a:gd name="T58" fmla="*/ 74 w 472"/>
              <a:gd name="T59" fmla="*/ 29 h 619"/>
              <a:gd name="T60" fmla="*/ 398 w 472"/>
              <a:gd name="T61" fmla="*/ 29 h 619"/>
              <a:gd name="T62" fmla="*/ 427 w 472"/>
              <a:gd name="T63" fmla="*/ 73 h 619"/>
              <a:gd name="T64" fmla="*/ 427 w 472"/>
              <a:gd name="T65" fmla="*/ 544 h 619"/>
              <a:gd name="T66" fmla="*/ 236 w 472"/>
              <a:gd name="T67" fmla="*/ 73 h 619"/>
              <a:gd name="T68" fmla="*/ 236 w 472"/>
              <a:gd name="T69" fmla="*/ 73 h 619"/>
              <a:gd name="T70" fmla="*/ 133 w 472"/>
              <a:gd name="T71" fmla="*/ 176 h 619"/>
              <a:gd name="T72" fmla="*/ 236 w 472"/>
              <a:gd name="T73" fmla="*/ 264 h 619"/>
              <a:gd name="T74" fmla="*/ 339 w 472"/>
              <a:gd name="T75" fmla="*/ 176 h 619"/>
              <a:gd name="T76" fmla="*/ 236 w 472"/>
              <a:gd name="T77" fmla="*/ 73 h 619"/>
              <a:gd name="T78" fmla="*/ 236 w 472"/>
              <a:gd name="T79" fmla="*/ 235 h 619"/>
              <a:gd name="T80" fmla="*/ 236 w 472"/>
              <a:gd name="T81" fmla="*/ 235 h 619"/>
              <a:gd name="T82" fmla="*/ 177 w 472"/>
              <a:gd name="T83" fmla="*/ 176 h 619"/>
              <a:gd name="T84" fmla="*/ 236 w 472"/>
              <a:gd name="T85" fmla="*/ 117 h 619"/>
              <a:gd name="T86" fmla="*/ 295 w 472"/>
              <a:gd name="T87" fmla="*/ 176 h 619"/>
              <a:gd name="T88" fmla="*/ 236 w 472"/>
              <a:gd name="T89" fmla="*/ 235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72" h="619">
                <a:moveTo>
                  <a:pt x="368" y="441"/>
                </a:moveTo>
                <a:lnTo>
                  <a:pt x="368" y="441"/>
                </a:lnTo>
                <a:cubicBezTo>
                  <a:pt x="368" y="368"/>
                  <a:pt x="309" y="309"/>
                  <a:pt x="236" y="309"/>
                </a:cubicBezTo>
                <a:cubicBezTo>
                  <a:pt x="162" y="309"/>
                  <a:pt x="104" y="368"/>
                  <a:pt x="104" y="441"/>
                </a:cubicBezTo>
                <a:cubicBezTo>
                  <a:pt x="104" y="515"/>
                  <a:pt x="162" y="589"/>
                  <a:pt x="236" y="589"/>
                </a:cubicBezTo>
                <a:cubicBezTo>
                  <a:pt x="309" y="589"/>
                  <a:pt x="368" y="515"/>
                  <a:pt x="368" y="441"/>
                </a:cubicBezTo>
                <a:close/>
                <a:moveTo>
                  <a:pt x="236" y="544"/>
                </a:moveTo>
                <a:lnTo>
                  <a:pt x="236" y="544"/>
                </a:lnTo>
                <a:cubicBezTo>
                  <a:pt x="177" y="544"/>
                  <a:pt x="133" y="500"/>
                  <a:pt x="133" y="441"/>
                </a:cubicBezTo>
                <a:cubicBezTo>
                  <a:pt x="133" y="397"/>
                  <a:pt x="177" y="353"/>
                  <a:pt x="236" y="353"/>
                </a:cubicBezTo>
                <a:cubicBezTo>
                  <a:pt x="295" y="353"/>
                  <a:pt x="339" y="397"/>
                  <a:pt x="339" y="441"/>
                </a:cubicBezTo>
                <a:cubicBezTo>
                  <a:pt x="339" y="500"/>
                  <a:pt x="295" y="544"/>
                  <a:pt x="236" y="544"/>
                </a:cubicBezTo>
                <a:close/>
                <a:moveTo>
                  <a:pt x="398" y="0"/>
                </a:moveTo>
                <a:lnTo>
                  <a:pt x="398" y="0"/>
                </a:lnTo>
                <a:cubicBezTo>
                  <a:pt x="74" y="0"/>
                  <a:pt x="74" y="0"/>
                  <a:pt x="74" y="0"/>
                </a:cubicBezTo>
                <a:cubicBezTo>
                  <a:pt x="30" y="0"/>
                  <a:pt x="0" y="29"/>
                  <a:pt x="0" y="73"/>
                </a:cubicBezTo>
                <a:cubicBezTo>
                  <a:pt x="0" y="544"/>
                  <a:pt x="0" y="544"/>
                  <a:pt x="0" y="544"/>
                </a:cubicBezTo>
                <a:cubicBezTo>
                  <a:pt x="0" y="589"/>
                  <a:pt x="30" y="618"/>
                  <a:pt x="74" y="618"/>
                </a:cubicBezTo>
                <a:cubicBezTo>
                  <a:pt x="398" y="618"/>
                  <a:pt x="398" y="618"/>
                  <a:pt x="398" y="618"/>
                </a:cubicBezTo>
                <a:cubicBezTo>
                  <a:pt x="442" y="618"/>
                  <a:pt x="471" y="589"/>
                  <a:pt x="471" y="544"/>
                </a:cubicBezTo>
                <a:cubicBezTo>
                  <a:pt x="471" y="73"/>
                  <a:pt x="471" y="73"/>
                  <a:pt x="471" y="73"/>
                </a:cubicBezTo>
                <a:cubicBezTo>
                  <a:pt x="471" y="29"/>
                  <a:pt x="442" y="0"/>
                  <a:pt x="398" y="0"/>
                </a:cubicBezTo>
                <a:close/>
                <a:moveTo>
                  <a:pt x="427" y="544"/>
                </a:moveTo>
                <a:lnTo>
                  <a:pt x="427" y="544"/>
                </a:lnTo>
                <a:cubicBezTo>
                  <a:pt x="427" y="559"/>
                  <a:pt x="413" y="589"/>
                  <a:pt x="398" y="589"/>
                </a:cubicBezTo>
                <a:cubicBezTo>
                  <a:pt x="236" y="589"/>
                  <a:pt x="236" y="589"/>
                  <a:pt x="236" y="589"/>
                </a:cubicBezTo>
                <a:cubicBezTo>
                  <a:pt x="74" y="589"/>
                  <a:pt x="74" y="589"/>
                  <a:pt x="74" y="589"/>
                </a:cubicBezTo>
                <a:cubicBezTo>
                  <a:pt x="59" y="589"/>
                  <a:pt x="45" y="559"/>
                  <a:pt x="45" y="544"/>
                </a:cubicBezTo>
                <a:cubicBezTo>
                  <a:pt x="45" y="73"/>
                  <a:pt x="45" y="73"/>
                  <a:pt x="45" y="73"/>
                </a:cubicBezTo>
                <a:cubicBezTo>
                  <a:pt x="45" y="59"/>
                  <a:pt x="59" y="29"/>
                  <a:pt x="74" y="29"/>
                </a:cubicBezTo>
                <a:cubicBezTo>
                  <a:pt x="398" y="29"/>
                  <a:pt x="398" y="29"/>
                  <a:pt x="398" y="29"/>
                </a:cubicBezTo>
                <a:cubicBezTo>
                  <a:pt x="413" y="29"/>
                  <a:pt x="427" y="59"/>
                  <a:pt x="427" y="73"/>
                </a:cubicBezTo>
                <a:lnTo>
                  <a:pt x="427" y="544"/>
                </a:lnTo>
                <a:close/>
                <a:moveTo>
                  <a:pt x="236" y="73"/>
                </a:moveTo>
                <a:lnTo>
                  <a:pt x="236" y="73"/>
                </a:lnTo>
                <a:cubicBezTo>
                  <a:pt x="177" y="73"/>
                  <a:pt x="133" y="117"/>
                  <a:pt x="133" y="176"/>
                </a:cubicBezTo>
                <a:cubicBezTo>
                  <a:pt x="133" y="221"/>
                  <a:pt x="177" y="264"/>
                  <a:pt x="236" y="264"/>
                </a:cubicBezTo>
                <a:cubicBezTo>
                  <a:pt x="295" y="264"/>
                  <a:pt x="339" y="221"/>
                  <a:pt x="339" y="176"/>
                </a:cubicBezTo>
                <a:cubicBezTo>
                  <a:pt x="339" y="117"/>
                  <a:pt x="295" y="73"/>
                  <a:pt x="236" y="73"/>
                </a:cubicBezTo>
                <a:close/>
                <a:moveTo>
                  <a:pt x="236" y="235"/>
                </a:moveTo>
                <a:lnTo>
                  <a:pt x="236" y="235"/>
                </a:lnTo>
                <a:cubicBezTo>
                  <a:pt x="207" y="235"/>
                  <a:pt x="177" y="206"/>
                  <a:pt x="177" y="176"/>
                </a:cubicBezTo>
                <a:cubicBezTo>
                  <a:pt x="177" y="132"/>
                  <a:pt x="207" y="117"/>
                  <a:pt x="236" y="117"/>
                </a:cubicBezTo>
                <a:cubicBezTo>
                  <a:pt x="266" y="117"/>
                  <a:pt x="295" y="132"/>
                  <a:pt x="295" y="176"/>
                </a:cubicBezTo>
                <a:cubicBezTo>
                  <a:pt x="295" y="206"/>
                  <a:pt x="266" y="235"/>
                  <a:pt x="236" y="235"/>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133" name="Freeform 132">
            <a:extLst>
              <a:ext uri="{FF2B5EF4-FFF2-40B4-BE49-F238E27FC236}">
                <a16:creationId xmlns="" xmlns:a16="http://schemas.microsoft.com/office/drawing/2014/main" id="{DD5B271D-FC8B-4104-9E7C-E83B3A74F535}"/>
              </a:ext>
            </a:extLst>
          </p:cNvPr>
          <p:cNvSpPr>
            <a:spLocks noChangeArrowheads="1"/>
          </p:cNvSpPr>
          <p:nvPr/>
        </p:nvSpPr>
        <p:spPr bwMode="auto">
          <a:xfrm>
            <a:off x="5609294" y="2360084"/>
            <a:ext cx="355508" cy="366183"/>
          </a:xfrm>
          <a:custGeom>
            <a:avLst/>
            <a:gdLst>
              <a:gd name="T0" fmla="*/ 530 w 619"/>
              <a:gd name="T1" fmla="*/ 515 h 634"/>
              <a:gd name="T2" fmla="*/ 530 w 619"/>
              <a:gd name="T3" fmla="*/ 560 h 634"/>
              <a:gd name="T4" fmla="*/ 530 w 619"/>
              <a:gd name="T5" fmla="*/ 515 h 634"/>
              <a:gd name="T6" fmla="*/ 88 w 619"/>
              <a:gd name="T7" fmla="*/ 118 h 634"/>
              <a:gd name="T8" fmla="*/ 88 w 619"/>
              <a:gd name="T9" fmla="*/ 88 h 634"/>
              <a:gd name="T10" fmla="*/ 88 w 619"/>
              <a:gd name="T11" fmla="*/ 118 h 634"/>
              <a:gd name="T12" fmla="*/ 88 w 619"/>
              <a:gd name="T13" fmla="*/ 515 h 634"/>
              <a:gd name="T14" fmla="*/ 88 w 619"/>
              <a:gd name="T15" fmla="*/ 560 h 634"/>
              <a:gd name="T16" fmla="*/ 88 w 619"/>
              <a:gd name="T17" fmla="*/ 515 h 634"/>
              <a:gd name="T18" fmla="*/ 309 w 619"/>
              <a:gd name="T19" fmla="*/ 88 h 634"/>
              <a:gd name="T20" fmla="*/ 309 w 619"/>
              <a:gd name="T21" fmla="*/ 560 h 634"/>
              <a:gd name="T22" fmla="*/ 309 w 619"/>
              <a:gd name="T23" fmla="*/ 88 h 634"/>
              <a:gd name="T24" fmla="*/ 309 w 619"/>
              <a:gd name="T25" fmla="*/ 515 h 634"/>
              <a:gd name="T26" fmla="*/ 309 w 619"/>
              <a:gd name="T27" fmla="*/ 118 h 634"/>
              <a:gd name="T28" fmla="*/ 309 w 619"/>
              <a:gd name="T29" fmla="*/ 515 h 634"/>
              <a:gd name="T30" fmla="*/ 309 w 619"/>
              <a:gd name="T31" fmla="*/ 206 h 634"/>
              <a:gd name="T32" fmla="*/ 309 w 619"/>
              <a:gd name="T33" fmla="*/ 442 h 634"/>
              <a:gd name="T34" fmla="*/ 309 w 619"/>
              <a:gd name="T35" fmla="*/ 206 h 634"/>
              <a:gd name="T36" fmla="*/ 309 w 619"/>
              <a:gd name="T37" fmla="*/ 398 h 634"/>
              <a:gd name="T38" fmla="*/ 309 w 619"/>
              <a:gd name="T39" fmla="*/ 235 h 634"/>
              <a:gd name="T40" fmla="*/ 309 w 619"/>
              <a:gd name="T41" fmla="*/ 398 h 634"/>
              <a:gd name="T42" fmla="*/ 545 w 619"/>
              <a:gd name="T43" fmla="*/ 0 h 634"/>
              <a:gd name="T44" fmla="*/ 0 w 619"/>
              <a:gd name="T45" fmla="*/ 88 h 634"/>
              <a:gd name="T46" fmla="*/ 74 w 619"/>
              <a:gd name="T47" fmla="*/ 633 h 634"/>
              <a:gd name="T48" fmla="*/ 618 w 619"/>
              <a:gd name="T49" fmla="*/ 560 h 634"/>
              <a:gd name="T50" fmla="*/ 545 w 619"/>
              <a:gd name="T51" fmla="*/ 0 h 634"/>
              <a:gd name="T52" fmla="*/ 589 w 619"/>
              <a:gd name="T53" fmla="*/ 560 h 634"/>
              <a:gd name="T54" fmla="*/ 74 w 619"/>
              <a:gd name="T55" fmla="*/ 589 h 634"/>
              <a:gd name="T56" fmla="*/ 29 w 619"/>
              <a:gd name="T57" fmla="*/ 88 h 634"/>
              <a:gd name="T58" fmla="*/ 545 w 619"/>
              <a:gd name="T59" fmla="*/ 44 h 634"/>
              <a:gd name="T60" fmla="*/ 589 w 619"/>
              <a:gd name="T61" fmla="*/ 560 h 634"/>
              <a:gd name="T62" fmla="*/ 530 w 619"/>
              <a:gd name="T63" fmla="*/ 88 h 634"/>
              <a:gd name="T64" fmla="*/ 530 w 619"/>
              <a:gd name="T65" fmla="*/ 118 h 634"/>
              <a:gd name="T66" fmla="*/ 530 w 619"/>
              <a:gd name="T67" fmla="*/ 88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19" h="634">
                <a:moveTo>
                  <a:pt x="530" y="515"/>
                </a:moveTo>
                <a:lnTo>
                  <a:pt x="530" y="515"/>
                </a:lnTo>
                <a:cubicBezTo>
                  <a:pt x="515" y="515"/>
                  <a:pt x="500" y="530"/>
                  <a:pt x="500" y="530"/>
                </a:cubicBezTo>
                <a:cubicBezTo>
                  <a:pt x="500" y="545"/>
                  <a:pt x="515" y="560"/>
                  <a:pt x="530" y="560"/>
                </a:cubicBezTo>
                <a:cubicBezTo>
                  <a:pt x="530" y="560"/>
                  <a:pt x="545" y="545"/>
                  <a:pt x="545" y="530"/>
                </a:cubicBezTo>
                <a:lnTo>
                  <a:pt x="530" y="515"/>
                </a:lnTo>
                <a:close/>
                <a:moveTo>
                  <a:pt x="88" y="118"/>
                </a:moveTo>
                <a:lnTo>
                  <a:pt x="88" y="118"/>
                </a:lnTo>
                <a:cubicBezTo>
                  <a:pt x="103" y="118"/>
                  <a:pt x="118" y="118"/>
                  <a:pt x="118" y="103"/>
                </a:cubicBezTo>
                <a:cubicBezTo>
                  <a:pt x="118" y="88"/>
                  <a:pt x="103" y="88"/>
                  <a:pt x="88" y="88"/>
                </a:cubicBezTo>
                <a:cubicBezTo>
                  <a:pt x="88" y="88"/>
                  <a:pt x="74" y="88"/>
                  <a:pt x="74" y="103"/>
                </a:cubicBezTo>
                <a:cubicBezTo>
                  <a:pt x="74" y="118"/>
                  <a:pt x="88" y="118"/>
                  <a:pt x="88" y="118"/>
                </a:cubicBezTo>
                <a:close/>
                <a:moveTo>
                  <a:pt x="88" y="515"/>
                </a:moveTo>
                <a:lnTo>
                  <a:pt x="88" y="515"/>
                </a:lnTo>
                <a:lnTo>
                  <a:pt x="74" y="530"/>
                </a:lnTo>
                <a:cubicBezTo>
                  <a:pt x="74" y="545"/>
                  <a:pt x="88" y="560"/>
                  <a:pt x="88" y="560"/>
                </a:cubicBezTo>
                <a:cubicBezTo>
                  <a:pt x="103" y="560"/>
                  <a:pt x="118" y="545"/>
                  <a:pt x="118" y="530"/>
                </a:cubicBezTo>
                <a:cubicBezTo>
                  <a:pt x="118" y="530"/>
                  <a:pt x="103" y="515"/>
                  <a:pt x="88" y="515"/>
                </a:cubicBezTo>
                <a:close/>
                <a:moveTo>
                  <a:pt x="309" y="88"/>
                </a:moveTo>
                <a:lnTo>
                  <a:pt x="309" y="88"/>
                </a:lnTo>
                <a:cubicBezTo>
                  <a:pt x="177" y="88"/>
                  <a:pt x="74" y="192"/>
                  <a:pt x="74" y="324"/>
                </a:cubicBezTo>
                <a:cubicBezTo>
                  <a:pt x="74" y="456"/>
                  <a:pt x="177" y="560"/>
                  <a:pt x="309" y="560"/>
                </a:cubicBezTo>
                <a:cubicBezTo>
                  <a:pt x="441" y="560"/>
                  <a:pt x="545" y="456"/>
                  <a:pt x="545" y="324"/>
                </a:cubicBezTo>
                <a:cubicBezTo>
                  <a:pt x="545" y="192"/>
                  <a:pt x="441" y="88"/>
                  <a:pt x="309" y="88"/>
                </a:cubicBezTo>
                <a:close/>
                <a:moveTo>
                  <a:pt x="309" y="515"/>
                </a:moveTo>
                <a:lnTo>
                  <a:pt x="309" y="515"/>
                </a:lnTo>
                <a:cubicBezTo>
                  <a:pt x="206" y="515"/>
                  <a:pt x="118" y="427"/>
                  <a:pt x="118" y="324"/>
                </a:cubicBezTo>
                <a:cubicBezTo>
                  <a:pt x="118" y="206"/>
                  <a:pt x="206" y="118"/>
                  <a:pt x="309" y="118"/>
                </a:cubicBezTo>
                <a:cubicBezTo>
                  <a:pt x="412" y="118"/>
                  <a:pt x="500" y="206"/>
                  <a:pt x="500" y="324"/>
                </a:cubicBezTo>
                <a:cubicBezTo>
                  <a:pt x="500" y="427"/>
                  <a:pt x="412" y="515"/>
                  <a:pt x="309" y="515"/>
                </a:cubicBezTo>
                <a:close/>
                <a:moveTo>
                  <a:pt x="309" y="206"/>
                </a:moveTo>
                <a:lnTo>
                  <a:pt x="309" y="206"/>
                </a:lnTo>
                <a:cubicBezTo>
                  <a:pt x="250" y="206"/>
                  <a:pt x="191" y="251"/>
                  <a:pt x="191" y="324"/>
                </a:cubicBezTo>
                <a:cubicBezTo>
                  <a:pt x="191" y="383"/>
                  <a:pt x="250" y="442"/>
                  <a:pt x="309" y="442"/>
                </a:cubicBezTo>
                <a:cubicBezTo>
                  <a:pt x="368" y="442"/>
                  <a:pt x="427" y="383"/>
                  <a:pt x="427" y="324"/>
                </a:cubicBezTo>
                <a:cubicBezTo>
                  <a:pt x="427" y="251"/>
                  <a:pt x="368" y="206"/>
                  <a:pt x="309" y="206"/>
                </a:cubicBezTo>
                <a:close/>
                <a:moveTo>
                  <a:pt x="309" y="398"/>
                </a:moveTo>
                <a:lnTo>
                  <a:pt x="309" y="398"/>
                </a:lnTo>
                <a:cubicBezTo>
                  <a:pt x="265" y="398"/>
                  <a:pt x="236" y="368"/>
                  <a:pt x="236" y="324"/>
                </a:cubicBezTo>
                <a:cubicBezTo>
                  <a:pt x="236" y="280"/>
                  <a:pt x="265" y="235"/>
                  <a:pt x="309" y="235"/>
                </a:cubicBezTo>
                <a:cubicBezTo>
                  <a:pt x="353" y="235"/>
                  <a:pt x="383" y="280"/>
                  <a:pt x="383" y="324"/>
                </a:cubicBezTo>
                <a:cubicBezTo>
                  <a:pt x="383" y="368"/>
                  <a:pt x="353" y="398"/>
                  <a:pt x="309" y="398"/>
                </a:cubicBezTo>
                <a:close/>
                <a:moveTo>
                  <a:pt x="545" y="0"/>
                </a:moveTo>
                <a:lnTo>
                  <a:pt x="545" y="0"/>
                </a:lnTo>
                <a:cubicBezTo>
                  <a:pt x="74" y="0"/>
                  <a:pt x="74" y="0"/>
                  <a:pt x="74" y="0"/>
                </a:cubicBezTo>
                <a:cubicBezTo>
                  <a:pt x="29" y="0"/>
                  <a:pt x="0" y="44"/>
                  <a:pt x="0" y="88"/>
                </a:cubicBezTo>
                <a:cubicBezTo>
                  <a:pt x="0" y="560"/>
                  <a:pt x="0" y="560"/>
                  <a:pt x="0" y="560"/>
                </a:cubicBezTo>
                <a:cubicBezTo>
                  <a:pt x="0" y="604"/>
                  <a:pt x="29" y="633"/>
                  <a:pt x="74" y="633"/>
                </a:cubicBezTo>
                <a:cubicBezTo>
                  <a:pt x="545" y="633"/>
                  <a:pt x="545" y="633"/>
                  <a:pt x="545" y="633"/>
                </a:cubicBezTo>
                <a:cubicBezTo>
                  <a:pt x="589" y="633"/>
                  <a:pt x="618" y="604"/>
                  <a:pt x="618" y="560"/>
                </a:cubicBezTo>
                <a:cubicBezTo>
                  <a:pt x="618" y="88"/>
                  <a:pt x="618" y="88"/>
                  <a:pt x="618" y="88"/>
                </a:cubicBezTo>
                <a:cubicBezTo>
                  <a:pt x="618" y="44"/>
                  <a:pt x="589" y="0"/>
                  <a:pt x="545" y="0"/>
                </a:cubicBezTo>
                <a:close/>
                <a:moveTo>
                  <a:pt x="589" y="560"/>
                </a:moveTo>
                <a:lnTo>
                  <a:pt x="589" y="560"/>
                </a:lnTo>
                <a:cubicBezTo>
                  <a:pt x="589" y="574"/>
                  <a:pt x="559" y="589"/>
                  <a:pt x="545" y="589"/>
                </a:cubicBezTo>
                <a:cubicBezTo>
                  <a:pt x="74" y="589"/>
                  <a:pt x="74" y="589"/>
                  <a:pt x="74" y="589"/>
                </a:cubicBezTo>
                <a:cubicBezTo>
                  <a:pt x="59" y="589"/>
                  <a:pt x="29" y="574"/>
                  <a:pt x="29" y="560"/>
                </a:cubicBezTo>
                <a:cubicBezTo>
                  <a:pt x="29" y="88"/>
                  <a:pt x="29" y="88"/>
                  <a:pt x="29" y="88"/>
                </a:cubicBezTo>
                <a:cubicBezTo>
                  <a:pt x="29" y="59"/>
                  <a:pt x="59" y="44"/>
                  <a:pt x="74" y="44"/>
                </a:cubicBezTo>
                <a:cubicBezTo>
                  <a:pt x="545" y="44"/>
                  <a:pt x="545" y="44"/>
                  <a:pt x="545" y="44"/>
                </a:cubicBezTo>
                <a:cubicBezTo>
                  <a:pt x="559" y="44"/>
                  <a:pt x="589" y="59"/>
                  <a:pt x="589" y="88"/>
                </a:cubicBezTo>
                <a:lnTo>
                  <a:pt x="589" y="560"/>
                </a:lnTo>
                <a:close/>
                <a:moveTo>
                  <a:pt x="530" y="88"/>
                </a:moveTo>
                <a:lnTo>
                  <a:pt x="530" y="88"/>
                </a:lnTo>
                <a:cubicBezTo>
                  <a:pt x="515" y="88"/>
                  <a:pt x="500" y="88"/>
                  <a:pt x="500" y="103"/>
                </a:cubicBezTo>
                <a:cubicBezTo>
                  <a:pt x="500" y="118"/>
                  <a:pt x="515" y="118"/>
                  <a:pt x="530" y="118"/>
                </a:cubicBezTo>
                <a:cubicBezTo>
                  <a:pt x="530" y="118"/>
                  <a:pt x="545" y="118"/>
                  <a:pt x="545" y="103"/>
                </a:cubicBezTo>
                <a:cubicBezTo>
                  <a:pt x="545" y="88"/>
                  <a:pt x="530" y="88"/>
                  <a:pt x="530" y="88"/>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134" name="Freeform 133">
            <a:extLst>
              <a:ext uri="{FF2B5EF4-FFF2-40B4-BE49-F238E27FC236}">
                <a16:creationId xmlns="" xmlns:a16="http://schemas.microsoft.com/office/drawing/2014/main" id="{7DF87F9F-3B69-4034-9259-6C6A333CC4E4}"/>
              </a:ext>
            </a:extLst>
          </p:cNvPr>
          <p:cNvSpPr>
            <a:spLocks noChangeArrowheads="1"/>
          </p:cNvSpPr>
          <p:nvPr/>
        </p:nvSpPr>
        <p:spPr bwMode="auto">
          <a:xfrm>
            <a:off x="5076033" y="2360084"/>
            <a:ext cx="245469" cy="366183"/>
          </a:xfrm>
          <a:custGeom>
            <a:avLst/>
            <a:gdLst>
              <a:gd name="T0" fmla="*/ 413 w 428"/>
              <a:gd name="T1" fmla="*/ 147 h 634"/>
              <a:gd name="T2" fmla="*/ 413 w 428"/>
              <a:gd name="T3" fmla="*/ 147 h 634"/>
              <a:gd name="T4" fmla="*/ 221 w 428"/>
              <a:gd name="T5" fmla="*/ 0 h 634"/>
              <a:gd name="T6" fmla="*/ 30 w 428"/>
              <a:gd name="T7" fmla="*/ 147 h 634"/>
              <a:gd name="T8" fmla="*/ 0 w 428"/>
              <a:gd name="T9" fmla="*/ 177 h 634"/>
              <a:gd name="T10" fmla="*/ 0 w 428"/>
              <a:gd name="T11" fmla="*/ 221 h 634"/>
              <a:gd name="T12" fmla="*/ 45 w 428"/>
              <a:gd name="T13" fmla="*/ 265 h 634"/>
              <a:gd name="T14" fmla="*/ 45 w 428"/>
              <a:gd name="T15" fmla="*/ 265 h 634"/>
              <a:gd name="T16" fmla="*/ 104 w 428"/>
              <a:gd name="T17" fmla="*/ 324 h 634"/>
              <a:gd name="T18" fmla="*/ 133 w 428"/>
              <a:gd name="T19" fmla="*/ 589 h 634"/>
              <a:gd name="T20" fmla="*/ 177 w 428"/>
              <a:gd name="T21" fmla="*/ 633 h 634"/>
              <a:gd name="T22" fmla="*/ 251 w 428"/>
              <a:gd name="T23" fmla="*/ 633 h 634"/>
              <a:gd name="T24" fmla="*/ 295 w 428"/>
              <a:gd name="T25" fmla="*/ 589 h 634"/>
              <a:gd name="T26" fmla="*/ 339 w 428"/>
              <a:gd name="T27" fmla="*/ 324 h 634"/>
              <a:gd name="T28" fmla="*/ 398 w 428"/>
              <a:gd name="T29" fmla="*/ 265 h 634"/>
              <a:gd name="T30" fmla="*/ 398 w 428"/>
              <a:gd name="T31" fmla="*/ 265 h 634"/>
              <a:gd name="T32" fmla="*/ 427 w 428"/>
              <a:gd name="T33" fmla="*/ 221 h 634"/>
              <a:gd name="T34" fmla="*/ 427 w 428"/>
              <a:gd name="T35" fmla="*/ 177 h 634"/>
              <a:gd name="T36" fmla="*/ 413 w 428"/>
              <a:gd name="T37" fmla="*/ 147 h 634"/>
              <a:gd name="T38" fmla="*/ 221 w 428"/>
              <a:gd name="T39" fmla="*/ 44 h 634"/>
              <a:gd name="T40" fmla="*/ 221 w 428"/>
              <a:gd name="T41" fmla="*/ 44 h 634"/>
              <a:gd name="T42" fmla="*/ 368 w 428"/>
              <a:gd name="T43" fmla="*/ 147 h 634"/>
              <a:gd name="T44" fmla="*/ 59 w 428"/>
              <a:gd name="T45" fmla="*/ 147 h 634"/>
              <a:gd name="T46" fmla="*/ 221 w 428"/>
              <a:gd name="T47" fmla="*/ 44 h 634"/>
              <a:gd name="T48" fmla="*/ 251 w 428"/>
              <a:gd name="T49" fmla="*/ 560 h 634"/>
              <a:gd name="T50" fmla="*/ 251 w 428"/>
              <a:gd name="T51" fmla="*/ 560 h 634"/>
              <a:gd name="T52" fmla="*/ 236 w 428"/>
              <a:gd name="T53" fmla="*/ 589 h 634"/>
              <a:gd name="T54" fmla="*/ 192 w 428"/>
              <a:gd name="T55" fmla="*/ 589 h 634"/>
              <a:gd name="T56" fmla="*/ 177 w 428"/>
              <a:gd name="T57" fmla="*/ 560 h 634"/>
              <a:gd name="T58" fmla="*/ 133 w 428"/>
              <a:gd name="T59" fmla="*/ 339 h 634"/>
              <a:gd name="T60" fmla="*/ 221 w 428"/>
              <a:gd name="T61" fmla="*/ 353 h 634"/>
              <a:gd name="T62" fmla="*/ 295 w 428"/>
              <a:gd name="T63" fmla="*/ 339 h 634"/>
              <a:gd name="T64" fmla="*/ 251 w 428"/>
              <a:gd name="T65" fmla="*/ 560 h 634"/>
              <a:gd name="T66" fmla="*/ 221 w 428"/>
              <a:gd name="T67" fmla="*/ 324 h 634"/>
              <a:gd name="T68" fmla="*/ 221 w 428"/>
              <a:gd name="T69" fmla="*/ 324 h 634"/>
              <a:gd name="T70" fmla="*/ 89 w 428"/>
              <a:gd name="T71" fmla="*/ 265 h 634"/>
              <a:gd name="T72" fmla="*/ 339 w 428"/>
              <a:gd name="T73" fmla="*/ 265 h 634"/>
              <a:gd name="T74" fmla="*/ 221 w 428"/>
              <a:gd name="T75" fmla="*/ 324 h 634"/>
              <a:gd name="T76" fmla="*/ 368 w 428"/>
              <a:gd name="T77" fmla="*/ 221 h 634"/>
              <a:gd name="T78" fmla="*/ 368 w 428"/>
              <a:gd name="T79" fmla="*/ 221 h 634"/>
              <a:gd name="T80" fmla="*/ 59 w 428"/>
              <a:gd name="T81" fmla="*/ 221 h 634"/>
              <a:gd name="T82" fmla="*/ 45 w 428"/>
              <a:gd name="T83" fmla="*/ 206 h 634"/>
              <a:gd name="T84" fmla="*/ 59 w 428"/>
              <a:gd name="T85" fmla="*/ 177 h 634"/>
              <a:gd name="T86" fmla="*/ 368 w 428"/>
              <a:gd name="T87" fmla="*/ 177 h 634"/>
              <a:gd name="T88" fmla="*/ 398 w 428"/>
              <a:gd name="T89" fmla="*/ 206 h 634"/>
              <a:gd name="T90" fmla="*/ 368 w 428"/>
              <a:gd name="T91" fmla="*/ 221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28" h="634">
                <a:moveTo>
                  <a:pt x="413" y="147"/>
                </a:moveTo>
                <a:lnTo>
                  <a:pt x="413" y="147"/>
                </a:lnTo>
                <a:cubicBezTo>
                  <a:pt x="383" y="59"/>
                  <a:pt x="309" y="0"/>
                  <a:pt x="221" y="0"/>
                </a:cubicBezTo>
                <a:cubicBezTo>
                  <a:pt x="118" y="0"/>
                  <a:pt x="45" y="59"/>
                  <a:pt x="30" y="147"/>
                </a:cubicBezTo>
                <a:cubicBezTo>
                  <a:pt x="15" y="147"/>
                  <a:pt x="0" y="162"/>
                  <a:pt x="0" y="177"/>
                </a:cubicBezTo>
                <a:cubicBezTo>
                  <a:pt x="0" y="221"/>
                  <a:pt x="0" y="221"/>
                  <a:pt x="0" y="221"/>
                </a:cubicBezTo>
                <a:cubicBezTo>
                  <a:pt x="0" y="235"/>
                  <a:pt x="15" y="265"/>
                  <a:pt x="45" y="265"/>
                </a:cubicBezTo>
                <a:lnTo>
                  <a:pt x="45" y="265"/>
                </a:lnTo>
                <a:cubicBezTo>
                  <a:pt x="59" y="280"/>
                  <a:pt x="74" y="309"/>
                  <a:pt x="104" y="324"/>
                </a:cubicBezTo>
                <a:cubicBezTo>
                  <a:pt x="133" y="589"/>
                  <a:pt x="133" y="589"/>
                  <a:pt x="133" y="589"/>
                </a:cubicBezTo>
                <a:cubicBezTo>
                  <a:pt x="133" y="618"/>
                  <a:pt x="163" y="633"/>
                  <a:pt x="177" y="633"/>
                </a:cubicBezTo>
                <a:cubicBezTo>
                  <a:pt x="251" y="633"/>
                  <a:pt x="251" y="633"/>
                  <a:pt x="251" y="633"/>
                </a:cubicBezTo>
                <a:cubicBezTo>
                  <a:pt x="280" y="633"/>
                  <a:pt x="295" y="618"/>
                  <a:pt x="295" y="589"/>
                </a:cubicBezTo>
                <a:cubicBezTo>
                  <a:pt x="339" y="324"/>
                  <a:pt x="339" y="324"/>
                  <a:pt x="339" y="324"/>
                </a:cubicBezTo>
                <a:cubicBezTo>
                  <a:pt x="354" y="309"/>
                  <a:pt x="383" y="280"/>
                  <a:pt x="398" y="265"/>
                </a:cubicBezTo>
                <a:lnTo>
                  <a:pt x="398" y="265"/>
                </a:lnTo>
                <a:cubicBezTo>
                  <a:pt x="413" y="265"/>
                  <a:pt x="427" y="235"/>
                  <a:pt x="427" y="221"/>
                </a:cubicBezTo>
                <a:cubicBezTo>
                  <a:pt x="427" y="177"/>
                  <a:pt x="427" y="177"/>
                  <a:pt x="427" y="177"/>
                </a:cubicBezTo>
                <a:cubicBezTo>
                  <a:pt x="427" y="162"/>
                  <a:pt x="427" y="147"/>
                  <a:pt x="413" y="147"/>
                </a:cubicBezTo>
                <a:close/>
                <a:moveTo>
                  <a:pt x="221" y="44"/>
                </a:moveTo>
                <a:lnTo>
                  <a:pt x="221" y="44"/>
                </a:lnTo>
                <a:cubicBezTo>
                  <a:pt x="280" y="44"/>
                  <a:pt x="354" y="88"/>
                  <a:pt x="368" y="147"/>
                </a:cubicBezTo>
                <a:cubicBezTo>
                  <a:pt x="59" y="147"/>
                  <a:pt x="59" y="147"/>
                  <a:pt x="59" y="147"/>
                </a:cubicBezTo>
                <a:cubicBezTo>
                  <a:pt x="89" y="88"/>
                  <a:pt x="148" y="44"/>
                  <a:pt x="221" y="44"/>
                </a:cubicBezTo>
                <a:close/>
                <a:moveTo>
                  <a:pt x="251" y="560"/>
                </a:moveTo>
                <a:lnTo>
                  <a:pt x="251" y="560"/>
                </a:lnTo>
                <a:cubicBezTo>
                  <a:pt x="251" y="574"/>
                  <a:pt x="251" y="589"/>
                  <a:pt x="236" y="589"/>
                </a:cubicBezTo>
                <a:cubicBezTo>
                  <a:pt x="192" y="589"/>
                  <a:pt x="192" y="589"/>
                  <a:pt x="192" y="589"/>
                </a:cubicBezTo>
                <a:cubicBezTo>
                  <a:pt x="177" y="589"/>
                  <a:pt x="177" y="574"/>
                  <a:pt x="177" y="560"/>
                </a:cubicBezTo>
                <a:cubicBezTo>
                  <a:pt x="133" y="339"/>
                  <a:pt x="133" y="339"/>
                  <a:pt x="133" y="339"/>
                </a:cubicBezTo>
                <a:cubicBezTo>
                  <a:pt x="163" y="353"/>
                  <a:pt x="192" y="353"/>
                  <a:pt x="221" y="353"/>
                </a:cubicBezTo>
                <a:cubicBezTo>
                  <a:pt x="251" y="353"/>
                  <a:pt x="266" y="353"/>
                  <a:pt x="295" y="339"/>
                </a:cubicBezTo>
                <a:lnTo>
                  <a:pt x="251" y="560"/>
                </a:lnTo>
                <a:close/>
                <a:moveTo>
                  <a:pt x="221" y="324"/>
                </a:moveTo>
                <a:lnTo>
                  <a:pt x="221" y="324"/>
                </a:lnTo>
                <a:cubicBezTo>
                  <a:pt x="163" y="324"/>
                  <a:pt x="118" y="294"/>
                  <a:pt x="89" y="265"/>
                </a:cubicBezTo>
                <a:cubicBezTo>
                  <a:pt x="339" y="265"/>
                  <a:pt x="339" y="265"/>
                  <a:pt x="339" y="265"/>
                </a:cubicBezTo>
                <a:cubicBezTo>
                  <a:pt x="309" y="294"/>
                  <a:pt x="266" y="324"/>
                  <a:pt x="221" y="324"/>
                </a:cubicBezTo>
                <a:close/>
                <a:moveTo>
                  <a:pt x="368" y="221"/>
                </a:moveTo>
                <a:lnTo>
                  <a:pt x="368" y="221"/>
                </a:lnTo>
                <a:cubicBezTo>
                  <a:pt x="59" y="221"/>
                  <a:pt x="59" y="221"/>
                  <a:pt x="59" y="221"/>
                </a:cubicBezTo>
                <a:cubicBezTo>
                  <a:pt x="45" y="221"/>
                  <a:pt x="45" y="206"/>
                  <a:pt x="45" y="206"/>
                </a:cubicBezTo>
                <a:cubicBezTo>
                  <a:pt x="45" y="192"/>
                  <a:pt x="45" y="177"/>
                  <a:pt x="59" y="177"/>
                </a:cubicBezTo>
                <a:cubicBezTo>
                  <a:pt x="368" y="177"/>
                  <a:pt x="368" y="177"/>
                  <a:pt x="368" y="177"/>
                </a:cubicBezTo>
                <a:cubicBezTo>
                  <a:pt x="383" y="177"/>
                  <a:pt x="398" y="192"/>
                  <a:pt x="398" y="206"/>
                </a:cubicBezTo>
                <a:cubicBezTo>
                  <a:pt x="398" y="206"/>
                  <a:pt x="383" y="221"/>
                  <a:pt x="368" y="221"/>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135" name="Freeform 134">
            <a:extLst>
              <a:ext uri="{FF2B5EF4-FFF2-40B4-BE49-F238E27FC236}">
                <a16:creationId xmlns="" xmlns:a16="http://schemas.microsoft.com/office/drawing/2014/main" id="{F5466E16-2FF1-49FC-9781-C27E342F22BD}"/>
              </a:ext>
            </a:extLst>
          </p:cNvPr>
          <p:cNvSpPr>
            <a:spLocks noChangeArrowheads="1"/>
          </p:cNvSpPr>
          <p:nvPr/>
        </p:nvSpPr>
        <p:spPr bwMode="auto">
          <a:xfrm>
            <a:off x="4430618" y="2360084"/>
            <a:ext cx="366087" cy="366183"/>
          </a:xfrm>
          <a:custGeom>
            <a:avLst/>
            <a:gdLst>
              <a:gd name="T0" fmla="*/ 588 w 634"/>
              <a:gd name="T1" fmla="*/ 294 h 634"/>
              <a:gd name="T2" fmla="*/ 309 w 634"/>
              <a:gd name="T3" fmla="*/ 0 h 634"/>
              <a:gd name="T4" fmla="*/ 44 w 634"/>
              <a:gd name="T5" fmla="*/ 294 h 634"/>
              <a:gd name="T6" fmla="*/ 0 w 634"/>
              <a:gd name="T7" fmla="*/ 471 h 634"/>
              <a:gd name="T8" fmla="*/ 162 w 634"/>
              <a:gd name="T9" fmla="*/ 560 h 634"/>
              <a:gd name="T10" fmla="*/ 235 w 634"/>
              <a:gd name="T11" fmla="*/ 353 h 634"/>
              <a:gd name="T12" fmla="*/ 73 w 634"/>
              <a:gd name="T13" fmla="*/ 280 h 634"/>
              <a:gd name="T14" fmla="*/ 544 w 634"/>
              <a:gd name="T15" fmla="*/ 280 h 634"/>
              <a:gd name="T16" fmla="*/ 397 w 634"/>
              <a:gd name="T17" fmla="*/ 353 h 634"/>
              <a:gd name="T18" fmla="*/ 471 w 634"/>
              <a:gd name="T19" fmla="*/ 560 h 634"/>
              <a:gd name="T20" fmla="*/ 515 w 634"/>
              <a:gd name="T21" fmla="*/ 618 h 634"/>
              <a:gd name="T22" fmla="*/ 544 w 634"/>
              <a:gd name="T23" fmla="*/ 618 h 634"/>
              <a:gd name="T24" fmla="*/ 633 w 634"/>
              <a:gd name="T25" fmla="*/ 471 h 634"/>
              <a:gd name="T26" fmla="*/ 588 w 634"/>
              <a:gd name="T27" fmla="*/ 294 h 634"/>
              <a:gd name="T28" fmla="*/ 132 w 634"/>
              <a:gd name="T29" fmla="*/ 324 h 634"/>
              <a:gd name="T30" fmla="*/ 191 w 634"/>
              <a:gd name="T31" fmla="*/ 353 h 634"/>
              <a:gd name="T32" fmla="*/ 162 w 634"/>
              <a:gd name="T33" fmla="*/ 515 h 634"/>
              <a:gd name="T34" fmla="*/ 117 w 634"/>
              <a:gd name="T35" fmla="*/ 412 h 634"/>
              <a:gd name="T36" fmla="*/ 88 w 634"/>
              <a:gd name="T37" fmla="*/ 324 h 634"/>
              <a:gd name="T38" fmla="*/ 73 w 634"/>
              <a:gd name="T39" fmla="*/ 412 h 634"/>
              <a:gd name="T40" fmla="*/ 73 w 634"/>
              <a:gd name="T41" fmla="*/ 515 h 634"/>
              <a:gd name="T42" fmla="*/ 44 w 634"/>
              <a:gd name="T43" fmla="*/ 353 h 634"/>
              <a:gd name="T44" fmla="*/ 88 w 634"/>
              <a:gd name="T45" fmla="*/ 324 h 634"/>
              <a:gd name="T46" fmla="*/ 485 w 634"/>
              <a:gd name="T47" fmla="*/ 515 h 634"/>
              <a:gd name="T48" fmla="*/ 426 w 634"/>
              <a:gd name="T49" fmla="*/ 471 h 634"/>
              <a:gd name="T50" fmla="*/ 471 w 634"/>
              <a:gd name="T51" fmla="*/ 324 h 634"/>
              <a:gd name="T52" fmla="*/ 515 w 634"/>
              <a:gd name="T53" fmla="*/ 412 h 634"/>
              <a:gd name="T54" fmla="*/ 588 w 634"/>
              <a:gd name="T55" fmla="*/ 471 h 634"/>
              <a:gd name="T56" fmla="*/ 544 w 634"/>
              <a:gd name="T57" fmla="*/ 515 h 634"/>
              <a:gd name="T58" fmla="*/ 544 w 634"/>
              <a:gd name="T59" fmla="*/ 412 h 634"/>
              <a:gd name="T60" fmla="*/ 544 w 634"/>
              <a:gd name="T61" fmla="*/ 324 h 634"/>
              <a:gd name="T62" fmla="*/ 588 w 634"/>
              <a:gd name="T63" fmla="*/ 471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34" h="634">
                <a:moveTo>
                  <a:pt x="588" y="294"/>
                </a:moveTo>
                <a:lnTo>
                  <a:pt x="588" y="294"/>
                </a:lnTo>
                <a:cubicBezTo>
                  <a:pt x="588" y="280"/>
                  <a:pt x="588" y="280"/>
                  <a:pt x="588" y="265"/>
                </a:cubicBezTo>
                <a:cubicBezTo>
                  <a:pt x="588" y="118"/>
                  <a:pt x="471" y="0"/>
                  <a:pt x="309" y="0"/>
                </a:cubicBezTo>
                <a:cubicBezTo>
                  <a:pt x="162" y="0"/>
                  <a:pt x="44" y="118"/>
                  <a:pt x="44" y="265"/>
                </a:cubicBezTo>
                <a:cubicBezTo>
                  <a:pt x="44" y="280"/>
                  <a:pt x="44" y="280"/>
                  <a:pt x="44" y="294"/>
                </a:cubicBezTo>
                <a:cubicBezTo>
                  <a:pt x="14" y="309"/>
                  <a:pt x="0" y="324"/>
                  <a:pt x="0" y="353"/>
                </a:cubicBezTo>
                <a:cubicBezTo>
                  <a:pt x="0" y="471"/>
                  <a:pt x="0" y="471"/>
                  <a:pt x="0" y="471"/>
                </a:cubicBezTo>
                <a:cubicBezTo>
                  <a:pt x="0" y="515"/>
                  <a:pt x="29" y="560"/>
                  <a:pt x="73" y="560"/>
                </a:cubicBezTo>
                <a:lnTo>
                  <a:pt x="162" y="560"/>
                </a:lnTo>
                <a:cubicBezTo>
                  <a:pt x="206" y="560"/>
                  <a:pt x="235" y="515"/>
                  <a:pt x="235" y="471"/>
                </a:cubicBezTo>
                <a:cubicBezTo>
                  <a:pt x="235" y="353"/>
                  <a:pt x="235" y="353"/>
                  <a:pt x="235" y="353"/>
                </a:cubicBezTo>
                <a:cubicBezTo>
                  <a:pt x="235" y="309"/>
                  <a:pt x="206" y="280"/>
                  <a:pt x="162" y="280"/>
                </a:cubicBezTo>
                <a:cubicBezTo>
                  <a:pt x="162" y="280"/>
                  <a:pt x="88" y="280"/>
                  <a:pt x="73" y="280"/>
                </a:cubicBezTo>
                <a:cubicBezTo>
                  <a:pt x="73" y="147"/>
                  <a:pt x="176" y="44"/>
                  <a:pt x="309" y="44"/>
                </a:cubicBezTo>
                <a:cubicBezTo>
                  <a:pt x="442" y="44"/>
                  <a:pt x="544" y="133"/>
                  <a:pt x="544" y="280"/>
                </a:cubicBezTo>
                <a:lnTo>
                  <a:pt x="471" y="280"/>
                </a:lnTo>
                <a:cubicBezTo>
                  <a:pt x="426" y="280"/>
                  <a:pt x="397" y="309"/>
                  <a:pt x="397" y="353"/>
                </a:cubicBezTo>
                <a:cubicBezTo>
                  <a:pt x="397" y="471"/>
                  <a:pt x="397" y="471"/>
                  <a:pt x="397" y="471"/>
                </a:cubicBezTo>
                <a:cubicBezTo>
                  <a:pt x="397" y="515"/>
                  <a:pt x="426" y="560"/>
                  <a:pt x="471" y="560"/>
                </a:cubicBezTo>
                <a:lnTo>
                  <a:pt x="515" y="560"/>
                </a:lnTo>
                <a:cubicBezTo>
                  <a:pt x="515" y="618"/>
                  <a:pt x="515" y="618"/>
                  <a:pt x="515" y="618"/>
                </a:cubicBezTo>
                <a:cubicBezTo>
                  <a:pt x="515" y="618"/>
                  <a:pt x="515" y="633"/>
                  <a:pt x="530" y="633"/>
                </a:cubicBezTo>
                <a:cubicBezTo>
                  <a:pt x="544" y="633"/>
                  <a:pt x="544" y="618"/>
                  <a:pt x="544" y="618"/>
                </a:cubicBezTo>
                <a:cubicBezTo>
                  <a:pt x="544" y="560"/>
                  <a:pt x="544" y="560"/>
                  <a:pt x="544" y="560"/>
                </a:cubicBezTo>
                <a:cubicBezTo>
                  <a:pt x="588" y="560"/>
                  <a:pt x="633" y="515"/>
                  <a:pt x="633" y="471"/>
                </a:cubicBezTo>
                <a:cubicBezTo>
                  <a:pt x="633" y="353"/>
                  <a:pt x="633" y="353"/>
                  <a:pt x="633" y="353"/>
                </a:cubicBezTo>
                <a:cubicBezTo>
                  <a:pt x="633" y="324"/>
                  <a:pt x="618" y="309"/>
                  <a:pt x="588" y="294"/>
                </a:cubicBezTo>
                <a:close/>
                <a:moveTo>
                  <a:pt x="132" y="324"/>
                </a:moveTo>
                <a:lnTo>
                  <a:pt x="132" y="324"/>
                </a:lnTo>
                <a:cubicBezTo>
                  <a:pt x="162" y="324"/>
                  <a:pt x="162" y="324"/>
                  <a:pt x="162" y="324"/>
                </a:cubicBezTo>
                <a:cubicBezTo>
                  <a:pt x="176" y="324"/>
                  <a:pt x="191" y="339"/>
                  <a:pt x="191" y="353"/>
                </a:cubicBezTo>
                <a:cubicBezTo>
                  <a:pt x="191" y="471"/>
                  <a:pt x="191" y="471"/>
                  <a:pt x="191" y="471"/>
                </a:cubicBezTo>
                <a:cubicBezTo>
                  <a:pt x="191" y="501"/>
                  <a:pt x="176" y="515"/>
                  <a:pt x="162" y="515"/>
                </a:cubicBezTo>
                <a:cubicBezTo>
                  <a:pt x="147" y="515"/>
                  <a:pt x="147" y="515"/>
                  <a:pt x="147" y="515"/>
                </a:cubicBezTo>
                <a:cubicBezTo>
                  <a:pt x="132" y="486"/>
                  <a:pt x="117" y="442"/>
                  <a:pt x="117" y="412"/>
                </a:cubicBezTo>
                <a:cubicBezTo>
                  <a:pt x="117" y="383"/>
                  <a:pt x="117" y="353"/>
                  <a:pt x="132" y="324"/>
                </a:cubicBezTo>
                <a:close/>
                <a:moveTo>
                  <a:pt x="88" y="324"/>
                </a:moveTo>
                <a:lnTo>
                  <a:pt x="88" y="324"/>
                </a:lnTo>
                <a:cubicBezTo>
                  <a:pt x="88" y="353"/>
                  <a:pt x="73" y="383"/>
                  <a:pt x="73" y="412"/>
                </a:cubicBezTo>
                <a:cubicBezTo>
                  <a:pt x="73" y="442"/>
                  <a:pt x="88" y="486"/>
                  <a:pt x="103" y="515"/>
                </a:cubicBezTo>
                <a:cubicBezTo>
                  <a:pt x="73" y="515"/>
                  <a:pt x="73" y="515"/>
                  <a:pt x="73" y="515"/>
                </a:cubicBezTo>
                <a:cubicBezTo>
                  <a:pt x="59" y="515"/>
                  <a:pt x="44" y="501"/>
                  <a:pt x="44" y="471"/>
                </a:cubicBezTo>
                <a:cubicBezTo>
                  <a:pt x="44" y="353"/>
                  <a:pt x="44" y="353"/>
                  <a:pt x="44" y="353"/>
                </a:cubicBezTo>
                <a:cubicBezTo>
                  <a:pt x="44" y="339"/>
                  <a:pt x="59" y="324"/>
                  <a:pt x="73" y="324"/>
                </a:cubicBezTo>
                <a:lnTo>
                  <a:pt x="88" y="324"/>
                </a:lnTo>
                <a:close/>
                <a:moveTo>
                  <a:pt x="485" y="515"/>
                </a:moveTo>
                <a:lnTo>
                  <a:pt x="485" y="515"/>
                </a:lnTo>
                <a:cubicBezTo>
                  <a:pt x="471" y="515"/>
                  <a:pt x="471" y="515"/>
                  <a:pt x="471" y="515"/>
                </a:cubicBezTo>
                <a:cubicBezTo>
                  <a:pt x="456" y="515"/>
                  <a:pt x="426" y="501"/>
                  <a:pt x="426" y="471"/>
                </a:cubicBezTo>
                <a:cubicBezTo>
                  <a:pt x="426" y="353"/>
                  <a:pt x="426" y="353"/>
                  <a:pt x="426" y="353"/>
                </a:cubicBezTo>
                <a:cubicBezTo>
                  <a:pt x="426" y="339"/>
                  <a:pt x="456" y="324"/>
                  <a:pt x="471" y="324"/>
                </a:cubicBezTo>
                <a:cubicBezTo>
                  <a:pt x="500" y="324"/>
                  <a:pt x="500" y="324"/>
                  <a:pt x="500" y="324"/>
                </a:cubicBezTo>
                <a:cubicBezTo>
                  <a:pt x="500" y="353"/>
                  <a:pt x="515" y="383"/>
                  <a:pt x="515" y="412"/>
                </a:cubicBezTo>
                <a:cubicBezTo>
                  <a:pt x="515" y="442"/>
                  <a:pt x="500" y="486"/>
                  <a:pt x="485" y="515"/>
                </a:cubicBezTo>
                <a:close/>
                <a:moveTo>
                  <a:pt x="588" y="471"/>
                </a:moveTo>
                <a:lnTo>
                  <a:pt x="588" y="471"/>
                </a:lnTo>
                <a:cubicBezTo>
                  <a:pt x="588" y="501"/>
                  <a:pt x="574" y="515"/>
                  <a:pt x="544" y="515"/>
                </a:cubicBezTo>
                <a:cubicBezTo>
                  <a:pt x="530" y="515"/>
                  <a:pt x="530" y="515"/>
                  <a:pt x="530" y="515"/>
                </a:cubicBezTo>
                <a:cubicBezTo>
                  <a:pt x="544" y="486"/>
                  <a:pt x="544" y="442"/>
                  <a:pt x="544" y="412"/>
                </a:cubicBezTo>
                <a:cubicBezTo>
                  <a:pt x="544" y="383"/>
                  <a:pt x="544" y="353"/>
                  <a:pt x="530" y="324"/>
                </a:cubicBezTo>
                <a:cubicBezTo>
                  <a:pt x="544" y="324"/>
                  <a:pt x="544" y="324"/>
                  <a:pt x="544" y="324"/>
                </a:cubicBezTo>
                <a:cubicBezTo>
                  <a:pt x="574" y="324"/>
                  <a:pt x="588" y="339"/>
                  <a:pt x="588" y="353"/>
                </a:cubicBezTo>
                <a:lnTo>
                  <a:pt x="588" y="471"/>
                </a:ln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136" name="Freeform 135">
            <a:extLst>
              <a:ext uri="{FF2B5EF4-FFF2-40B4-BE49-F238E27FC236}">
                <a16:creationId xmlns="" xmlns:a16="http://schemas.microsoft.com/office/drawing/2014/main" id="{9F13CDAF-D2A5-482F-A37C-6B284A31B350}"/>
              </a:ext>
            </a:extLst>
          </p:cNvPr>
          <p:cNvSpPr>
            <a:spLocks noChangeArrowheads="1"/>
          </p:cNvSpPr>
          <p:nvPr/>
        </p:nvSpPr>
        <p:spPr bwMode="auto">
          <a:xfrm>
            <a:off x="3852918" y="2360084"/>
            <a:ext cx="340696" cy="366183"/>
          </a:xfrm>
          <a:custGeom>
            <a:avLst/>
            <a:gdLst>
              <a:gd name="T0" fmla="*/ 456 w 589"/>
              <a:gd name="T1" fmla="*/ 353 h 634"/>
              <a:gd name="T2" fmla="*/ 456 w 589"/>
              <a:gd name="T3" fmla="*/ 235 h 634"/>
              <a:gd name="T4" fmla="*/ 456 w 589"/>
              <a:gd name="T5" fmla="*/ 353 h 634"/>
              <a:gd name="T6" fmla="*/ 426 w 589"/>
              <a:gd name="T7" fmla="*/ 280 h 634"/>
              <a:gd name="T8" fmla="*/ 471 w 589"/>
              <a:gd name="T9" fmla="*/ 324 h 634"/>
              <a:gd name="T10" fmla="*/ 426 w 589"/>
              <a:gd name="T11" fmla="*/ 280 h 634"/>
              <a:gd name="T12" fmla="*/ 456 w 589"/>
              <a:gd name="T13" fmla="*/ 515 h 634"/>
              <a:gd name="T14" fmla="*/ 456 w 589"/>
              <a:gd name="T15" fmla="*/ 398 h 634"/>
              <a:gd name="T16" fmla="*/ 456 w 589"/>
              <a:gd name="T17" fmla="*/ 515 h 634"/>
              <a:gd name="T18" fmla="*/ 426 w 589"/>
              <a:gd name="T19" fmla="*/ 442 h 634"/>
              <a:gd name="T20" fmla="*/ 471 w 589"/>
              <a:gd name="T21" fmla="*/ 471 h 634"/>
              <a:gd name="T22" fmla="*/ 426 w 589"/>
              <a:gd name="T23" fmla="*/ 442 h 634"/>
              <a:gd name="T24" fmla="*/ 515 w 589"/>
              <a:gd name="T25" fmla="*/ 0 h 634"/>
              <a:gd name="T26" fmla="*/ 0 w 589"/>
              <a:gd name="T27" fmla="*/ 88 h 634"/>
              <a:gd name="T28" fmla="*/ 73 w 589"/>
              <a:gd name="T29" fmla="*/ 633 h 634"/>
              <a:gd name="T30" fmla="*/ 588 w 589"/>
              <a:gd name="T31" fmla="*/ 560 h 634"/>
              <a:gd name="T32" fmla="*/ 515 w 589"/>
              <a:gd name="T33" fmla="*/ 0 h 634"/>
              <a:gd name="T34" fmla="*/ 544 w 589"/>
              <a:gd name="T35" fmla="*/ 560 h 634"/>
              <a:gd name="T36" fmla="*/ 73 w 589"/>
              <a:gd name="T37" fmla="*/ 589 h 634"/>
              <a:gd name="T38" fmla="*/ 44 w 589"/>
              <a:gd name="T39" fmla="*/ 162 h 634"/>
              <a:gd name="T40" fmla="*/ 544 w 589"/>
              <a:gd name="T41" fmla="*/ 560 h 634"/>
              <a:gd name="T42" fmla="*/ 544 w 589"/>
              <a:gd name="T43" fmla="*/ 118 h 634"/>
              <a:gd name="T44" fmla="*/ 44 w 589"/>
              <a:gd name="T45" fmla="*/ 88 h 634"/>
              <a:gd name="T46" fmla="*/ 515 w 589"/>
              <a:gd name="T47" fmla="*/ 44 h 634"/>
              <a:gd name="T48" fmla="*/ 544 w 589"/>
              <a:gd name="T49" fmla="*/ 118 h 634"/>
              <a:gd name="T50" fmla="*/ 294 w 589"/>
              <a:gd name="T51" fmla="*/ 353 h 634"/>
              <a:gd name="T52" fmla="*/ 294 w 589"/>
              <a:gd name="T53" fmla="*/ 235 h 634"/>
              <a:gd name="T54" fmla="*/ 294 w 589"/>
              <a:gd name="T55" fmla="*/ 353 h 634"/>
              <a:gd name="T56" fmla="*/ 279 w 589"/>
              <a:gd name="T57" fmla="*/ 280 h 634"/>
              <a:gd name="T58" fmla="*/ 309 w 589"/>
              <a:gd name="T59" fmla="*/ 324 h 634"/>
              <a:gd name="T60" fmla="*/ 279 w 589"/>
              <a:gd name="T61" fmla="*/ 280 h 634"/>
              <a:gd name="T62" fmla="*/ 132 w 589"/>
              <a:gd name="T63" fmla="*/ 353 h 634"/>
              <a:gd name="T64" fmla="*/ 132 w 589"/>
              <a:gd name="T65" fmla="*/ 235 h 634"/>
              <a:gd name="T66" fmla="*/ 132 w 589"/>
              <a:gd name="T67" fmla="*/ 353 h 634"/>
              <a:gd name="T68" fmla="*/ 117 w 589"/>
              <a:gd name="T69" fmla="*/ 280 h 634"/>
              <a:gd name="T70" fmla="*/ 162 w 589"/>
              <a:gd name="T71" fmla="*/ 324 h 634"/>
              <a:gd name="T72" fmla="*/ 117 w 589"/>
              <a:gd name="T73" fmla="*/ 280 h 634"/>
              <a:gd name="T74" fmla="*/ 294 w 589"/>
              <a:gd name="T75" fmla="*/ 515 h 634"/>
              <a:gd name="T76" fmla="*/ 294 w 589"/>
              <a:gd name="T77" fmla="*/ 398 h 634"/>
              <a:gd name="T78" fmla="*/ 294 w 589"/>
              <a:gd name="T79" fmla="*/ 515 h 634"/>
              <a:gd name="T80" fmla="*/ 279 w 589"/>
              <a:gd name="T81" fmla="*/ 442 h 634"/>
              <a:gd name="T82" fmla="*/ 309 w 589"/>
              <a:gd name="T83" fmla="*/ 471 h 634"/>
              <a:gd name="T84" fmla="*/ 279 w 589"/>
              <a:gd name="T85" fmla="*/ 442 h 634"/>
              <a:gd name="T86" fmla="*/ 132 w 589"/>
              <a:gd name="T87" fmla="*/ 515 h 634"/>
              <a:gd name="T88" fmla="*/ 132 w 589"/>
              <a:gd name="T89" fmla="*/ 398 h 634"/>
              <a:gd name="T90" fmla="*/ 132 w 589"/>
              <a:gd name="T91" fmla="*/ 515 h 634"/>
              <a:gd name="T92" fmla="*/ 117 w 589"/>
              <a:gd name="T93" fmla="*/ 442 h 634"/>
              <a:gd name="T94" fmla="*/ 162 w 589"/>
              <a:gd name="T95" fmla="*/ 471 h 634"/>
              <a:gd name="T96" fmla="*/ 117 w 589"/>
              <a:gd name="T97" fmla="*/ 442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89" h="634">
                <a:moveTo>
                  <a:pt x="456" y="353"/>
                </a:moveTo>
                <a:lnTo>
                  <a:pt x="456" y="353"/>
                </a:lnTo>
                <a:cubicBezTo>
                  <a:pt x="485" y="353"/>
                  <a:pt x="515" y="339"/>
                  <a:pt x="515" y="294"/>
                </a:cubicBezTo>
                <a:cubicBezTo>
                  <a:pt x="515" y="265"/>
                  <a:pt x="485" y="235"/>
                  <a:pt x="456" y="235"/>
                </a:cubicBezTo>
                <a:cubicBezTo>
                  <a:pt x="412" y="235"/>
                  <a:pt x="397" y="265"/>
                  <a:pt x="397" y="294"/>
                </a:cubicBezTo>
                <a:cubicBezTo>
                  <a:pt x="397" y="339"/>
                  <a:pt x="412" y="353"/>
                  <a:pt x="456" y="353"/>
                </a:cubicBezTo>
                <a:close/>
                <a:moveTo>
                  <a:pt x="426" y="280"/>
                </a:moveTo>
                <a:lnTo>
                  <a:pt x="426" y="280"/>
                </a:lnTo>
                <a:cubicBezTo>
                  <a:pt x="471" y="280"/>
                  <a:pt x="471" y="280"/>
                  <a:pt x="471" y="280"/>
                </a:cubicBezTo>
                <a:cubicBezTo>
                  <a:pt x="471" y="324"/>
                  <a:pt x="471" y="324"/>
                  <a:pt x="471" y="324"/>
                </a:cubicBezTo>
                <a:cubicBezTo>
                  <a:pt x="426" y="324"/>
                  <a:pt x="426" y="324"/>
                  <a:pt x="426" y="324"/>
                </a:cubicBezTo>
                <a:lnTo>
                  <a:pt x="426" y="280"/>
                </a:lnTo>
                <a:close/>
                <a:moveTo>
                  <a:pt x="456" y="515"/>
                </a:moveTo>
                <a:lnTo>
                  <a:pt x="456" y="515"/>
                </a:lnTo>
                <a:cubicBezTo>
                  <a:pt x="485" y="515"/>
                  <a:pt x="515" y="486"/>
                  <a:pt x="515" y="456"/>
                </a:cubicBezTo>
                <a:cubicBezTo>
                  <a:pt x="515" y="427"/>
                  <a:pt x="485" y="398"/>
                  <a:pt x="456" y="398"/>
                </a:cubicBezTo>
                <a:cubicBezTo>
                  <a:pt x="412" y="398"/>
                  <a:pt x="397" y="427"/>
                  <a:pt x="397" y="456"/>
                </a:cubicBezTo>
                <a:cubicBezTo>
                  <a:pt x="397" y="486"/>
                  <a:pt x="412" y="515"/>
                  <a:pt x="456" y="515"/>
                </a:cubicBezTo>
                <a:close/>
                <a:moveTo>
                  <a:pt x="426" y="442"/>
                </a:moveTo>
                <a:lnTo>
                  <a:pt x="426" y="442"/>
                </a:lnTo>
                <a:cubicBezTo>
                  <a:pt x="471" y="442"/>
                  <a:pt x="471" y="442"/>
                  <a:pt x="471" y="442"/>
                </a:cubicBezTo>
                <a:cubicBezTo>
                  <a:pt x="471" y="471"/>
                  <a:pt x="471" y="471"/>
                  <a:pt x="471" y="471"/>
                </a:cubicBezTo>
                <a:cubicBezTo>
                  <a:pt x="426" y="471"/>
                  <a:pt x="426" y="471"/>
                  <a:pt x="426" y="471"/>
                </a:cubicBezTo>
                <a:lnTo>
                  <a:pt x="426" y="442"/>
                </a:lnTo>
                <a:close/>
                <a:moveTo>
                  <a:pt x="515" y="0"/>
                </a:moveTo>
                <a:lnTo>
                  <a:pt x="515" y="0"/>
                </a:lnTo>
                <a:cubicBezTo>
                  <a:pt x="73" y="0"/>
                  <a:pt x="73" y="0"/>
                  <a:pt x="73" y="0"/>
                </a:cubicBezTo>
                <a:cubicBezTo>
                  <a:pt x="29" y="0"/>
                  <a:pt x="0" y="44"/>
                  <a:pt x="0" y="88"/>
                </a:cubicBezTo>
                <a:cubicBezTo>
                  <a:pt x="0" y="560"/>
                  <a:pt x="0" y="560"/>
                  <a:pt x="0" y="560"/>
                </a:cubicBezTo>
                <a:cubicBezTo>
                  <a:pt x="0" y="604"/>
                  <a:pt x="29" y="633"/>
                  <a:pt x="73" y="633"/>
                </a:cubicBezTo>
                <a:cubicBezTo>
                  <a:pt x="515" y="633"/>
                  <a:pt x="515" y="633"/>
                  <a:pt x="515" y="633"/>
                </a:cubicBezTo>
                <a:cubicBezTo>
                  <a:pt x="559" y="633"/>
                  <a:pt x="588" y="604"/>
                  <a:pt x="588" y="560"/>
                </a:cubicBezTo>
                <a:cubicBezTo>
                  <a:pt x="588" y="88"/>
                  <a:pt x="588" y="88"/>
                  <a:pt x="588" y="88"/>
                </a:cubicBezTo>
                <a:cubicBezTo>
                  <a:pt x="588" y="44"/>
                  <a:pt x="559" y="0"/>
                  <a:pt x="515" y="0"/>
                </a:cubicBezTo>
                <a:close/>
                <a:moveTo>
                  <a:pt x="544" y="560"/>
                </a:moveTo>
                <a:lnTo>
                  <a:pt x="544" y="560"/>
                </a:lnTo>
                <a:cubicBezTo>
                  <a:pt x="544" y="574"/>
                  <a:pt x="530" y="589"/>
                  <a:pt x="515" y="589"/>
                </a:cubicBezTo>
                <a:cubicBezTo>
                  <a:pt x="73" y="589"/>
                  <a:pt x="73" y="589"/>
                  <a:pt x="73" y="589"/>
                </a:cubicBezTo>
                <a:cubicBezTo>
                  <a:pt x="58" y="589"/>
                  <a:pt x="44" y="574"/>
                  <a:pt x="44" y="560"/>
                </a:cubicBezTo>
                <a:cubicBezTo>
                  <a:pt x="44" y="162"/>
                  <a:pt x="44" y="162"/>
                  <a:pt x="44" y="162"/>
                </a:cubicBezTo>
                <a:cubicBezTo>
                  <a:pt x="544" y="162"/>
                  <a:pt x="544" y="162"/>
                  <a:pt x="544" y="162"/>
                </a:cubicBezTo>
                <a:lnTo>
                  <a:pt x="544" y="560"/>
                </a:lnTo>
                <a:close/>
                <a:moveTo>
                  <a:pt x="544" y="118"/>
                </a:moveTo>
                <a:lnTo>
                  <a:pt x="544" y="118"/>
                </a:lnTo>
                <a:cubicBezTo>
                  <a:pt x="44" y="118"/>
                  <a:pt x="44" y="118"/>
                  <a:pt x="44" y="118"/>
                </a:cubicBezTo>
                <a:cubicBezTo>
                  <a:pt x="44" y="88"/>
                  <a:pt x="44" y="88"/>
                  <a:pt x="44" y="88"/>
                </a:cubicBezTo>
                <a:cubicBezTo>
                  <a:pt x="44" y="59"/>
                  <a:pt x="58" y="44"/>
                  <a:pt x="73" y="44"/>
                </a:cubicBezTo>
                <a:cubicBezTo>
                  <a:pt x="515" y="44"/>
                  <a:pt x="515" y="44"/>
                  <a:pt x="515" y="44"/>
                </a:cubicBezTo>
                <a:cubicBezTo>
                  <a:pt x="530" y="44"/>
                  <a:pt x="544" y="59"/>
                  <a:pt x="544" y="88"/>
                </a:cubicBezTo>
                <a:lnTo>
                  <a:pt x="544" y="118"/>
                </a:lnTo>
                <a:close/>
                <a:moveTo>
                  <a:pt x="294" y="353"/>
                </a:moveTo>
                <a:lnTo>
                  <a:pt x="294" y="353"/>
                </a:lnTo>
                <a:cubicBezTo>
                  <a:pt x="324" y="353"/>
                  <a:pt x="353" y="339"/>
                  <a:pt x="353" y="294"/>
                </a:cubicBezTo>
                <a:cubicBezTo>
                  <a:pt x="353" y="265"/>
                  <a:pt x="324" y="235"/>
                  <a:pt x="294" y="235"/>
                </a:cubicBezTo>
                <a:cubicBezTo>
                  <a:pt x="265" y="235"/>
                  <a:pt x="235" y="265"/>
                  <a:pt x="235" y="294"/>
                </a:cubicBezTo>
                <a:cubicBezTo>
                  <a:pt x="235" y="339"/>
                  <a:pt x="265" y="353"/>
                  <a:pt x="294" y="353"/>
                </a:cubicBezTo>
                <a:close/>
                <a:moveTo>
                  <a:pt x="279" y="280"/>
                </a:moveTo>
                <a:lnTo>
                  <a:pt x="279" y="280"/>
                </a:lnTo>
                <a:cubicBezTo>
                  <a:pt x="309" y="280"/>
                  <a:pt x="309" y="280"/>
                  <a:pt x="309" y="280"/>
                </a:cubicBezTo>
                <a:cubicBezTo>
                  <a:pt x="309" y="324"/>
                  <a:pt x="309" y="324"/>
                  <a:pt x="309" y="324"/>
                </a:cubicBezTo>
                <a:cubicBezTo>
                  <a:pt x="279" y="324"/>
                  <a:pt x="279" y="324"/>
                  <a:pt x="279" y="324"/>
                </a:cubicBezTo>
                <a:lnTo>
                  <a:pt x="279" y="280"/>
                </a:lnTo>
                <a:close/>
                <a:moveTo>
                  <a:pt x="132" y="353"/>
                </a:moveTo>
                <a:lnTo>
                  <a:pt x="132" y="353"/>
                </a:lnTo>
                <a:cubicBezTo>
                  <a:pt x="176" y="353"/>
                  <a:pt x="191" y="339"/>
                  <a:pt x="191" y="294"/>
                </a:cubicBezTo>
                <a:cubicBezTo>
                  <a:pt x="191" y="265"/>
                  <a:pt x="176" y="235"/>
                  <a:pt x="132" y="235"/>
                </a:cubicBezTo>
                <a:cubicBezTo>
                  <a:pt x="103" y="235"/>
                  <a:pt x="73" y="265"/>
                  <a:pt x="73" y="294"/>
                </a:cubicBezTo>
                <a:cubicBezTo>
                  <a:pt x="73" y="339"/>
                  <a:pt x="103" y="353"/>
                  <a:pt x="132" y="353"/>
                </a:cubicBezTo>
                <a:close/>
                <a:moveTo>
                  <a:pt x="117" y="280"/>
                </a:moveTo>
                <a:lnTo>
                  <a:pt x="117" y="280"/>
                </a:lnTo>
                <a:cubicBezTo>
                  <a:pt x="162" y="280"/>
                  <a:pt x="162" y="280"/>
                  <a:pt x="162" y="280"/>
                </a:cubicBezTo>
                <a:cubicBezTo>
                  <a:pt x="162" y="324"/>
                  <a:pt x="162" y="324"/>
                  <a:pt x="162" y="324"/>
                </a:cubicBezTo>
                <a:cubicBezTo>
                  <a:pt x="117" y="324"/>
                  <a:pt x="117" y="324"/>
                  <a:pt x="117" y="324"/>
                </a:cubicBezTo>
                <a:lnTo>
                  <a:pt x="117" y="280"/>
                </a:lnTo>
                <a:close/>
                <a:moveTo>
                  <a:pt x="294" y="515"/>
                </a:moveTo>
                <a:lnTo>
                  <a:pt x="294" y="515"/>
                </a:lnTo>
                <a:cubicBezTo>
                  <a:pt x="324" y="515"/>
                  <a:pt x="353" y="486"/>
                  <a:pt x="353" y="456"/>
                </a:cubicBezTo>
                <a:cubicBezTo>
                  <a:pt x="353" y="427"/>
                  <a:pt x="324" y="398"/>
                  <a:pt x="294" y="398"/>
                </a:cubicBezTo>
                <a:cubicBezTo>
                  <a:pt x="265" y="398"/>
                  <a:pt x="235" y="427"/>
                  <a:pt x="235" y="456"/>
                </a:cubicBezTo>
                <a:cubicBezTo>
                  <a:pt x="235" y="486"/>
                  <a:pt x="265" y="515"/>
                  <a:pt x="294" y="515"/>
                </a:cubicBezTo>
                <a:close/>
                <a:moveTo>
                  <a:pt x="279" y="442"/>
                </a:moveTo>
                <a:lnTo>
                  <a:pt x="279" y="442"/>
                </a:lnTo>
                <a:cubicBezTo>
                  <a:pt x="309" y="442"/>
                  <a:pt x="309" y="442"/>
                  <a:pt x="309" y="442"/>
                </a:cubicBezTo>
                <a:cubicBezTo>
                  <a:pt x="309" y="471"/>
                  <a:pt x="309" y="471"/>
                  <a:pt x="309" y="471"/>
                </a:cubicBezTo>
                <a:cubicBezTo>
                  <a:pt x="279" y="471"/>
                  <a:pt x="279" y="471"/>
                  <a:pt x="279" y="471"/>
                </a:cubicBezTo>
                <a:lnTo>
                  <a:pt x="279" y="442"/>
                </a:lnTo>
                <a:close/>
                <a:moveTo>
                  <a:pt x="132" y="515"/>
                </a:moveTo>
                <a:lnTo>
                  <a:pt x="132" y="515"/>
                </a:lnTo>
                <a:cubicBezTo>
                  <a:pt x="176" y="515"/>
                  <a:pt x="191" y="486"/>
                  <a:pt x="191" y="456"/>
                </a:cubicBezTo>
                <a:cubicBezTo>
                  <a:pt x="191" y="427"/>
                  <a:pt x="176" y="398"/>
                  <a:pt x="132" y="398"/>
                </a:cubicBezTo>
                <a:cubicBezTo>
                  <a:pt x="103" y="398"/>
                  <a:pt x="73" y="427"/>
                  <a:pt x="73" y="456"/>
                </a:cubicBezTo>
                <a:cubicBezTo>
                  <a:pt x="73" y="486"/>
                  <a:pt x="103" y="515"/>
                  <a:pt x="132" y="515"/>
                </a:cubicBezTo>
                <a:close/>
                <a:moveTo>
                  <a:pt x="117" y="442"/>
                </a:moveTo>
                <a:lnTo>
                  <a:pt x="117" y="442"/>
                </a:lnTo>
                <a:cubicBezTo>
                  <a:pt x="162" y="442"/>
                  <a:pt x="162" y="442"/>
                  <a:pt x="162" y="442"/>
                </a:cubicBezTo>
                <a:cubicBezTo>
                  <a:pt x="162" y="471"/>
                  <a:pt x="162" y="471"/>
                  <a:pt x="162" y="471"/>
                </a:cubicBezTo>
                <a:cubicBezTo>
                  <a:pt x="117" y="471"/>
                  <a:pt x="117" y="471"/>
                  <a:pt x="117" y="471"/>
                </a:cubicBezTo>
                <a:lnTo>
                  <a:pt x="117" y="442"/>
                </a:ln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137" name="Freeform 136">
            <a:extLst>
              <a:ext uri="{FF2B5EF4-FFF2-40B4-BE49-F238E27FC236}">
                <a16:creationId xmlns="" xmlns:a16="http://schemas.microsoft.com/office/drawing/2014/main" id="{735896BD-DE60-4A95-A176-6F06EEB667F0}"/>
              </a:ext>
            </a:extLst>
          </p:cNvPr>
          <p:cNvSpPr>
            <a:spLocks noChangeArrowheads="1"/>
          </p:cNvSpPr>
          <p:nvPr/>
        </p:nvSpPr>
        <p:spPr bwMode="auto">
          <a:xfrm>
            <a:off x="3249825" y="2360084"/>
            <a:ext cx="366087" cy="366183"/>
          </a:xfrm>
          <a:custGeom>
            <a:avLst/>
            <a:gdLst>
              <a:gd name="T0" fmla="*/ 501 w 634"/>
              <a:gd name="T1" fmla="*/ 235 h 634"/>
              <a:gd name="T2" fmla="*/ 501 w 634"/>
              <a:gd name="T3" fmla="*/ 353 h 634"/>
              <a:gd name="T4" fmla="*/ 501 w 634"/>
              <a:gd name="T5" fmla="*/ 235 h 634"/>
              <a:gd name="T6" fmla="*/ 516 w 634"/>
              <a:gd name="T7" fmla="*/ 324 h 634"/>
              <a:gd name="T8" fmla="*/ 471 w 634"/>
              <a:gd name="T9" fmla="*/ 280 h 634"/>
              <a:gd name="T10" fmla="*/ 516 w 634"/>
              <a:gd name="T11" fmla="*/ 324 h 634"/>
              <a:gd name="T12" fmla="*/ 530 w 634"/>
              <a:gd name="T13" fmla="*/ 515 h 634"/>
              <a:gd name="T14" fmla="*/ 442 w 634"/>
              <a:gd name="T15" fmla="*/ 530 h 634"/>
              <a:gd name="T16" fmla="*/ 530 w 634"/>
              <a:gd name="T17" fmla="*/ 560 h 634"/>
              <a:gd name="T18" fmla="*/ 530 w 634"/>
              <a:gd name="T19" fmla="*/ 515 h 634"/>
              <a:gd name="T20" fmla="*/ 354 w 634"/>
              <a:gd name="T21" fmla="*/ 235 h 634"/>
              <a:gd name="T22" fmla="*/ 89 w 634"/>
              <a:gd name="T23" fmla="*/ 280 h 634"/>
              <a:gd name="T24" fmla="*/ 118 w 634"/>
              <a:gd name="T25" fmla="*/ 560 h 634"/>
              <a:gd name="T26" fmla="*/ 398 w 634"/>
              <a:gd name="T27" fmla="*/ 515 h 634"/>
              <a:gd name="T28" fmla="*/ 354 w 634"/>
              <a:gd name="T29" fmla="*/ 235 h 634"/>
              <a:gd name="T30" fmla="*/ 354 w 634"/>
              <a:gd name="T31" fmla="*/ 501 h 634"/>
              <a:gd name="T32" fmla="*/ 148 w 634"/>
              <a:gd name="T33" fmla="*/ 515 h 634"/>
              <a:gd name="T34" fmla="*/ 118 w 634"/>
              <a:gd name="T35" fmla="*/ 294 h 634"/>
              <a:gd name="T36" fmla="*/ 339 w 634"/>
              <a:gd name="T37" fmla="*/ 280 h 634"/>
              <a:gd name="T38" fmla="*/ 354 w 634"/>
              <a:gd name="T39" fmla="*/ 501 h 634"/>
              <a:gd name="T40" fmla="*/ 530 w 634"/>
              <a:gd name="T41" fmla="*/ 456 h 634"/>
              <a:gd name="T42" fmla="*/ 442 w 634"/>
              <a:gd name="T43" fmla="*/ 471 h 634"/>
              <a:gd name="T44" fmla="*/ 530 w 634"/>
              <a:gd name="T45" fmla="*/ 501 h 634"/>
              <a:gd name="T46" fmla="*/ 530 w 634"/>
              <a:gd name="T47" fmla="*/ 456 h 634"/>
              <a:gd name="T48" fmla="*/ 560 w 634"/>
              <a:gd name="T49" fmla="*/ 162 h 634"/>
              <a:gd name="T50" fmla="*/ 545 w 634"/>
              <a:gd name="T51" fmla="*/ 44 h 634"/>
              <a:gd name="T52" fmla="*/ 530 w 634"/>
              <a:gd name="T53" fmla="*/ 15 h 634"/>
              <a:gd name="T54" fmla="*/ 118 w 634"/>
              <a:gd name="T55" fmla="*/ 15 h 634"/>
              <a:gd name="T56" fmla="*/ 89 w 634"/>
              <a:gd name="T57" fmla="*/ 44 h 634"/>
              <a:gd name="T58" fmla="*/ 89 w 634"/>
              <a:gd name="T59" fmla="*/ 162 h 634"/>
              <a:gd name="T60" fmla="*/ 0 w 634"/>
              <a:gd name="T61" fmla="*/ 560 h 634"/>
              <a:gd name="T62" fmla="*/ 560 w 634"/>
              <a:gd name="T63" fmla="*/ 633 h 634"/>
              <a:gd name="T64" fmla="*/ 633 w 634"/>
              <a:gd name="T65" fmla="*/ 235 h 634"/>
              <a:gd name="T66" fmla="*/ 589 w 634"/>
              <a:gd name="T67" fmla="*/ 560 h 634"/>
              <a:gd name="T68" fmla="*/ 560 w 634"/>
              <a:gd name="T69" fmla="*/ 589 h 634"/>
              <a:gd name="T70" fmla="*/ 45 w 634"/>
              <a:gd name="T71" fmla="*/ 560 h 634"/>
              <a:gd name="T72" fmla="*/ 89 w 634"/>
              <a:gd name="T73" fmla="*/ 206 h 634"/>
              <a:gd name="T74" fmla="*/ 589 w 634"/>
              <a:gd name="T75" fmla="*/ 235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4" h="634">
                <a:moveTo>
                  <a:pt x="501" y="235"/>
                </a:moveTo>
                <a:lnTo>
                  <a:pt x="501" y="235"/>
                </a:lnTo>
                <a:cubicBezTo>
                  <a:pt x="457" y="235"/>
                  <a:pt x="442" y="265"/>
                  <a:pt x="442" y="294"/>
                </a:cubicBezTo>
                <a:cubicBezTo>
                  <a:pt x="442" y="339"/>
                  <a:pt x="457" y="353"/>
                  <a:pt x="501" y="353"/>
                </a:cubicBezTo>
                <a:cubicBezTo>
                  <a:pt x="530" y="353"/>
                  <a:pt x="560" y="339"/>
                  <a:pt x="560" y="294"/>
                </a:cubicBezTo>
                <a:cubicBezTo>
                  <a:pt x="560" y="265"/>
                  <a:pt x="530" y="235"/>
                  <a:pt x="501" y="235"/>
                </a:cubicBezTo>
                <a:close/>
                <a:moveTo>
                  <a:pt x="516" y="324"/>
                </a:moveTo>
                <a:lnTo>
                  <a:pt x="516" y="324"/>
                </a:lnTo>
                <a:cubicBezTo>
                  <a:pt x="471" y="324"/>
                  <a:pt x="471" y="324"/>
                  <a:pt x="471" y="324"/>
                </a:cubicBezTo>
                <a:cubicBezTo>
                  <a:pt x="471" y="280"/>
                  <a:pt x="471" y="280"/>
                  <a:pt x="471" y="280"/>
                </a:cubicBezTo>
                <a:cubicBezTo>
                  <a:pt x="516" y="280"/>
                  <a:pt x="516" y="280"/>
                  <a:pt x="516" y="280"/>
                </a:cubicBezTo>
                <a:lnTo>
                  <a:pt x="516" y="324"/>
                </a:lnTo>
                <a:close/>
                <a:moveTo>
                  <a:pt x="530" y="515"/>
                </a:moveTo>
                <a:lnTo>
                  <a:pt x="530" y="515"/>
                </a:lnTo>
                <a:cubicBezTo>
                  <a:pt x="457" y="515"/>
                  <a:pt x="457" y="515"/>
                  <a:pt x="457" y="515"/>
                </a:cubicBezTo>
                <a:cubicBezTo>
                  <a:pt x="442" y="515"/>
                  <a:pt x="442" y="530"/>
                  <a:pt x="442" y="530"/>
                </a:cubicBezTo>
                <a:cubicBezTo>
                  <a:pt x="442" y="545"/>
                  <a:pt x="442" y="560"/>
                  <a:pt x="457" y="560"/>
                </a:cubicBezTo>
                <a:cubicBezTo>
                  <a:pt x="530" y="560"/>
                  <a:pt x="530" y="560"/>
                  <a:pt x="530" y="560"/>
                </a:cubicBezTo>
                <a:cubicBezTo>
                  <a:pt x="545" y="560"/>
                  <a:pt x="560" y="545"/>
                  <a:pt x="560" y="530"/>
                </a:cubicBezTo>
                <a:cubicBezTo>
                  <a:pt x="560" y="530"/>
                  <a:pt x="545" y="515"/>
                  <a:pt x="530" y="515"/>
                </a:cubicBezTo>
                <a:close/>
                <a:moveTo>
                  <a:pt x="354" y="235"/>
                </a:moveTo>
                <a:lnTo>
                  <a:pt x="354" y="235"/>
                </a:lnTo>
                <a:cubicBezTo>
                  <a:pt x="118" y="235"/>
                  <a:pt x="118" y="235"/>
                  <a:pt x="118" y="235"/>
                </a:cubicBezTo>
                <a:cubicBezTo>
                  <a:pt x="103" y="235"/>
                  <a:pt x="89" y="265"/>
                  <a:pt x="89" y="280"/>
                </a:cubicBezTo>
                <a:cubicBezTo>
                  <a:pt x="89" y="515"/>
                  <a:pt x="89" y="515"/>
                  <a:pt x="89" y="515"/>
                </a:cubicBezTo>
                <a:cubicBezTo>
                  <a:pt x="89" y="530"/>
                  <a:pt x="103" y="560"/>
                  <a:pt x="118" y="560"/>
                </a:cubicBezTo>
                <a:cubicBezTo>
                  <a:pt x="354" y="560"/>
                  <a:pt x="354" y="560"/>
                  <a:pt x="354" y="560"/>
                </a:cubicBezTo>
                <a:cubicBezTo>
                  <a:pt x="383" y="560"/>
                  <a:pt x="398" y="530"/>
                  <a:pt x="398" y="515"/>
                </a:cubicBezTo>
                <a:cubicBezTo>
                  <a:pt x="398" y="280"/>
                  <a:pt x="398" y="280"/>
                  <a:pt x="398" y="280"/>
                </a:cubicBezTo>
                <a:cubicBezTo>
                  <a:pt x="398" y="265"/>
                  <a:pt x="383" y="235"/>
                  <a:pt x="354" y="235"/>
                </a:cubicBezTo>
                <a:close/>
                <a:moveTo>
                  <a:pt x="354" y="501"/>
                </a:moveTo>
                <a:lnTo>
                  <a:pt x="354" y="501"/>
                </a:lnTo>
                <a:cubicBezTo>
                  <a:pt x="354" y="501"/>
                  <a:pt x="354" y="515"/>
                  <a:pt x="339" y="515"/>
                </a:cubicBezTo>
                <a:cubicBezTo>
                  <a:pt x="148" y="515"/>
                  <a:pt x="148" y="515"/>
                  <a:pt x="148" y="515"/>
                </a:cubicBezTo>
                <a:cubicBezTo>
                  <a:pt x="133" y="515"/>
                  <a:pt x="118" y="501"/>
                  <a:pt x="118" y="501"/>
                </a:cubicBezTo>
                <a:cubicBezTo>
                  <a:pt x="118" y="294"/>
                  <a:pt x="118" y="294"/>
                  <a:pt x="118" y="294"/>
                </a:cubicBezTo>
                <a:cubicBezTo>
                  <a:pt x="118" y="294"/>
                  <a:pt x="133" y="280"/>
                  <a:pt x="148" y="280"/>
                </a:cubicBezTo>
                <a:cubicBezTo>
                  <a:pt x="339" y="280"/>
                  <a:pt x="339" y="280"/>
                  <a:pt x="339" y="280"/>
                </a:cubicBezTo>
                <a:cubicBezTo>
                  <a:pt x="354" y="280"/>
                  <a:pt x="354" y="294"/>
                  <a:pt x="354" y="294"/>
                </a:cubicBezTo>
                <a:lnTo>
                  <a:pt x="354" y="501"/>
                </a:lnTo>
                <a:close/>
                <a:moveTo>
                  <a:pt x="530" y="456"/>
                </a:moveTo>
                <a:lnTo>
                  <a:pt x="530" y="456"/>
                </a:lnTo>
                <a:cubicBezTo>
                  <a:pt x="457" y="456"/>
                  <a:pt x="457" y="456"/>
                  <a:pt x="457" y="456"/>
                </a:cubicBezTo>
                <a:cubicBezTo>
                  <a:pt x="442" y="456"/>
                  <a:pt x="442" y="471"/>
                  <a:pt x="442" y="471"/>
                </a:cubicBezTo>
                <a:cubicBezTo>
                  <a:pt x="442" y="486"/>
                  <a:pt x="442" y="501"/>
                  <a:pt x="457" y="501"/>
                </a:cubicBezTo>
                <a:cubicBezTo>
                  <a:pt x="530" y="501"/>
                  <a:pt x="530" y="501"/>
                  <a:pt x="530" y="501"/>
                </a:cubicBezTo>
                <a:cubicBezTo>
                  <a:pt x="545" y="501"/>
                  <a:pt x="560" y="486"/>
                  <a:pt x="560" y="471"/>
                </a:cubicBezTo>
                <a:cubicBezTo>
                  <a:pt x="560" y="471"/>
                  <a:pt x="545" y="456"/>
                  <a:pt x="530" y="456"/>
                </a:cubicBezTo>
                <a:close/>
                <a:moveTo>
                  <a:pt x="560" y="162"/>
                </a:moveTo>
                <a:lnTo>
                  <a:pt x="560" y="162"/>
                </a:lnTo>
                <a:cubicBezTo>
                  <a:pt x="369" y="162"/>
                  <a:pt x="369" y="162"/>
                  <a:pt x="369" y="162"/>
                </a:cubicBezTo>
                <a:cubicBezTo>
                  <a:pt x="545" y="44"/>
                  <a:pt x="545" y="44"/>
                  <a:pt x="545" y="44"/>
                </a:cubicBezTo>
                <a:cubicBezTo>
                  <a:pt x="560" y="44"/>
                  <a:pt x="560" y="30"/>
                  <a:pt x="545" y="15"/>
                </a:cubicBezTo>
                <a:cubicBezTo>
                  <a:pt x="545" y="0"/>
                  <a:pt x="530" y="0"/>
                  <a:pt x="530" y="15"/>
                </a:cubicBezTo>
                <a:cubicBezTo>
                  <a:pt x="530" y="15"/>
                  <a:pt x="339" y="133"/>
                  <a:pt x="324" y="147"/>
                </a:cubicBezTo>
                <a:cubicBezTo>
                  <a:pt x="118" y="15"/>
                  <a:pt x="118" y="15"/>
                  <a:pt x="118" y="15"/>
                </a:cubicBezTo>
                <a:cubicBezTo>
                  <a:pt x="103" y="0"/>
                  <a:pt x="89" y="0"/>
                  <a:pt x="89" y="15"/>
                </a:cubicBezTo>
                <a:cubicBezTo>
                  <a:pt x="89" y="30"/>
                  <a:pt x="89" y="44"/>
                  <a:pt x="89" y="44"/>
                </a:cubicBezTo>
                <a:cubicBezTo>
                  <a:pt x="265" y="162"/>
                  <a:pt x="265" y="162"/>
                  <a:pt x="265" y="162"/>
                </a:cubicBezTo>
                <a:cubicBezTo>
                  <a:pt x="89" y="162"/>
                  <a:pt x="89" y="162"/>
                  <a:pt x="89" y="162"/>
                </a:cubicBezTo>
                <a:cubicBezTo>
                  <a:pt x="45" y="162"/>
                  <a:pt x="0" y="192"/>
                  <a:pt x="0" y="235"/>
                </a:cubicBezTo>
                <a:cubicBezTo>
                  <a:pt x="0" y="560"/>
                  <a:pt x="0" y="560"/>
                  <a:pt x="0" y="560"/>
                </a:cubicBezTo>
                <a:cubicBezTo>
                  <a:pt x="0" y="604"/>
                  <a:pt x="45" y="633"/>
                  <a:pt x="89" y="633"/>
                </a:cubicBezTo>
                <a:cubicBezTo>
                  <a:pt x="560" y="633"/>
                  <a:pt x="560" y="633"/>
                  <a:pt x="560" y="633"/>
                </a:cubicBezTo>
                <a:cubicBezTo>
                  <a:pt x="604" y="633"/>
                  <a:pt x="633" y="604"/>
                  <a:pt x="633" y="560"/>
                </a:cubicBezTo>
                <a:cubicBezTo>
                  <a:pt x="633" y="235"/>
                  <a:pt x="633" y="235"/>
                  <a:pt x="633" y="235"/>
                </a:cubicBezTo>
                <a:cubicBezTo>
                  <a:pt x="633" y="192"/>
                  <a:pt x="604" y="162"/>
                  <a:pt x="560" y="162"/>
                </a:cubicBezTo>
                <a:close/>
                <a:moveTo>
                  <a:pt x="589" y="560"/>
                </a:moveTo>
                <a:lnTo>
                  <a:pt x="589" y="560"/>
                </a:lnTo>
                <a:cubicBezTo>
                  <a:pt x="589" y="574"/>
                  <a:pt x="575" y="589"/>
                  <a:pt x="560" y="589"/>
                </a:cubicBezTo>
                <a:cubicBezTo>
                  <a:pt x="89" y="589"/>
                  <a:pt x="89" y="589"/>
                  <a:pt x="89" y="589"/>
                </a:cubicBezTo>
                <a:cubicBezTo>
                  <a:pt x="59" y="589"/>
                  <a:pt x="45" y="574"/>
                  <a:pt x="45" y="560"/>
                </a:cubicBezTo>
                <a:cubicBezTo>
                  <a:pt x="45" y="235"/>
                  <a:pt x="45" y="235"/>
                  <a:pt x="45" y="235"/>
                </a:cubicBezTo>
                <a:cubicBezTo>
                  <a:pt x="45" y="221"/>
                  <a:pt x="59" y="206"/>
                  <a:pt x="89" y="206"/>
                </a:cubicBezTo>
                <a:cubicBezTo>
                  <a:pt x="560" y="206"/>
                  <a:pt x="560" y="206"/>
                  <a:pt x="560" y="206"/>
                </a:cubicBezTo>
                <a:cubicBezTo>
                  <a:pt x="575" y="206"/>
                  <a:pt x="589" y="221"/>
                  <a:pt x="589" y="235"/>
                </a:cubicBezTo>
                <a:lnTo>
                  <a:pt x="589" y="560"/>
                </a:ln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138" name="Freeform 137">
            <a:extLst>
              <a:ext uri="{FF2B5EF4-FFF2-40B4-BE49-F238E27FC236}">
                <a16:creationId xmlns="" xmlns:a16="http://schemas.microsoft.com/office/drawing/2014/main" id="{1129094F-B88E-45E6-B0B3-486C455CC9D9}"/>
              </a:ext>
            </a:extLst>
          </p:cNvPr>
          <p:cNvSpPr>
            <a:spLocks noChangeArrowheads="1"/>
          </p:cNvSpPr>
          <p:nvPr/>
        </p:nvSpPr>
        <p:spPr bwMode="auto">
          <a:xfrm>
            <a:off x="2665777" y="2385484"/>
            <a:ext cx="366087" cy="315382"/>
          </a:xfrm>
          <a:custGeom>
            <a:avLst/>
            <a:gdLst>
              <a:gd name="T0" fmla="*/ 221 w 634"/>
              <a:gd name="T1" fmla="*/ 236 h 546"/>
              <a:gd name="T2" fmla="*/ 221 w 634"/>
              <a:gd name="T3" fmla="*/ 236 h 546"/>
              <a:gd name="T4" fmla="*/ 103 w 634"/>
              <a:gd name="T5" fmla="*/ 236 h 546"/>
              <a:gd name="T6" fmla="*/ 73 w 634"/>
              <a:gd name="T7" fmla="*/ 250 h 546"/>
              <a:gd name="T8" fmla="*/ 103 w 634"/>
              <a:gd name="T9" fmla="*/ 280 h 546"/>
              <a:gd name="T10" fmla="*/ 221 w 634"/>
              <a:gd name="T11" fmla="*/ 280 h 546"/>
              <a:gd name="T12" fmla="*/ 235 w 634"/>
              <a:gd name="T13" fmla="*/ 250 h 546"/>
              <a:gd name="T14" fmla="*/ 221 w 634"/>
              <a:gd name="T15" fmla="*/ 236 h 546"/>
              <a:gd name="T16" fmla="*/ 221 w 634"/>
              <a:gd name="T17" fmla="*/ 398 h 546"/>
              <a:gd name="T18" fmla="*/ 221 w 634"/>
              <a:gd name="T19" fmla="*/ 398 h 546"/>
              <a:gd name="T20" fmla="*/ 103 w 634"/>
              <a:gd name="T21" fmla="*/ 398 h 546"/>
              <a:gd name="T22" fmla="*/ 73 w 634"/>
              <a:gd name="T23" fmla="*/ 412 h 546"/>
              <a:gd name="T24" fmla="*/ 103 w 634"/>
              <a:gd name="T25" fmla="*/ 427 h 546"/>
              <a:gd name="T26" fmla="*/ 221 w 634"/>
              <a:gd name="T27" fmla="*/ 427 h 546"/>
              <a:gd name="T28" fmla="*/ 235 w 634"/>
              <a:gd name="T29" fmla="*/ 412 h 546"/>
              <a:gd name="T30" fmla="*/ 221 w 634"/>
              <a:gd name="T31" fmla="*/ 398 h 546"/>
              <a:gd name="T32" fmla="*/ 221 w 634"/>
              <a:gd name="T33" fmla="*/ 309 h 546"/>
              <a:gd name="T34" fmla="*/ 221 w 634"/>
              <a:gd name="T35" fmla="*/ 309 h 546"/>
              <a:gd name="T36" fmla="*/ 103 w 634"/>
              <a:gd name="T37" fmla="*/ 309 h 546"/>
              <a:gd name="T38" fmla="*/ 73 w 634"/>
              <a:gd name="T39" fmla="*/ 339 h 546"/>
              <a:gd name="T40" fmla="*/ 103 w 634"/>
              <a:gd name="T41" fmla="*/ 354 h 546"/>
              <a:gd name="T42" fmla="*/ 221 w 634"/>
              <a:gd name="T43" fmla="*/ 354 h 546"/>
              <a:gd name="T44" fmla="*/ 235 w 634"/>
              <a:gd name="T45" fmla="*/ 339 h 546"/>
              <a:gd name="T46" fmla="*/ 221 w 634"/>
              <a:gd name="T47" fmla="*/ 309 h 546"/>
              <a:gd name="T48" fmla="*/ 412 w 634"/>
              <a:gd name="T49" fmla="*/ 221 h 546"/>
              <a:gd name="T50" fmla="*/ 412 w 634"/>
              <a:gd name="T51" fmla="*/ 221 h 546"/>
              <a:gd name="T52" fmla="*/ 294 w 634"/>
              <a:gd name="T53" fmla="*/ 339 h 546"/>
              <a:gd name="T54" fmla="*/ 412 w 634"/>
              <a:gd name="T55" fmla="*/ 457 h 546"/>
              <a:gd name="T56" fmla="*/ 530 w 634"/>
              <a:gd name="T57" fmla="*/ 339 h 546"/>
              <a:gd name="T58" fmla="*/ 412 w 634"/>
              <a:gd name="T59" fmla="*/ 221 h 546"/>
              <a:gd name="T60" fmla="*/ 412 w 634"/>
              <a:gd name="T61" fmla="*/ 412 h 546"/>
              <a:gd name="T62" fmla="*/ 412 w 634"/>
              <a:gd name="T63" fmla="*/ 412 h 546"/>
              <a:gd name="T64" fmla="*/ 338 w 634"/>
              <a:gd name="T65" fmla="*/ 339 h 546"/>
              <a:gd name="T66" fmla="*/ 412 w 634"/>
              <a:gd name="T67" fmla="*/ 250 h 546"/>
              <a:gd name="T68" fmla="*/ 485 w 634"/>
              <a:gd name="T69" fmla="*/ 339 h 546"/>
              <a:gd name="T70" fmla="*/ 412 w 634"/>
              <a:gd name="T71" fmla="*/ 412 h 546"/>
              <a:gd name="T72" fmla="*/ 544 w 634"/>
              <a:gd name="T73" fmla="*/ 118 h 546"/>
              <a:gd name="T74" fmla="*/ 544 w 634"/>
              <a:gd name="T75" fmla="*/ 118 h 546"/>
              <a:gd name="T76" fmla="*/ 515 w 634"/>
              <a:gd name="T77" fmla="*/ 118 h 546"/>
              <a:gd name="T78" fmla="*/ 294 w 634"/>
              <a:gd name="T79" fmla="*/ 0 h 546"/>
              <a:gd name="T80" fmla="*/ 279 w 634"/>
              <a:gd name="T81" fmla="*/ 15 h 546"/>
              <a:gd name="T82" fmla="*/ 279 w 634"/>
              <a:gd name="T83" fmla="*/ 30 h 546"/>
              <a:gd name="T84" fmla="*/ 426 w 634"/>
              <a:gd name="T85" fmla="*/ 118 h 546"/>
              <a:gd name="T86" fmla="*/ 73 w 634"/>
              <a:gd name="T87" fmla="*/ 118 h 546"/>
              <a:gd name="T88" fmla="*/ 0 w 634"/>
              <a:gd name="T89" fmla="*/ 191 h 546"/>
              <a:gd name="T90" fmla="*/ 0 w 634"/>
              <a:gd name="T91" fmla="*/ 471 h 546"/>
              <a:gd name="T92" fmla="*/ 73 w 634"/>
              <a:gd name="T93" fmla="*/ 545 h 546"/>
              <a:gd name="T94" fmla="*/ 544 w 634"/>
              <a:gd name="T95" fmla="*/ 545 h 546"/>
              <a:gd name="T96" fmla="*/ 633 w 634"/>
              <a:gd name="T97" fmla="*/ 471 h 546"/>
              <a:gd name="T98" fmla="*/ 633 w 634"/>
              <a:gd name="T99" fmla="*/ 191 h 546"/>
              <a:gd name="T100" fmla="*/ 544 w 634"/>
              <a:gd name="T101" fmla="*/ 118 h 546"/>
              <a:gd name="T102" fmla="*/ 588 w 634"/>
              <a:gd name="T103" fmla="*/ 471 h 546"/>
              <a:gd name="T104" fmla="*/ 588 w 634"/>
              <a:gd name="T105" fmla="*/ 471 h 546"/>
              <a:gd name="T106" fmla="*/ 544 w 634"/>
              <a:gd name="T107" fmla="*/ 516 h 546"/>
              <a:gd name="T108" fmla="*/ 73 w 634"/>
              <a:gd name="T109" fmla="*/ 516 h 546"/>
              <a:gd name="T110" fmla="*/ 44 w 634"/>
              <a:gd name="T111" fmla="*/ 471 h 546"/>
              <a:gd name="T112" fmla="*/ 44 w 634"/>
              <a:gd name="T113" fmla="*/ 191 h 546"/>
              <a:gd name="T114" fmla="*/ 73 w 634"/>
              <a:gd name="T115" fmla="*/ 162 h 546"/>
              <a:gd name="T116" fmla="*/ 544 w 634"/>
              <a:gd name="T117" fmla="*/ 162 h 546"/>
              <a:gd name="T118" fmla="*/ 588 w 634"/>
              <a:gd name="T119" fmla="*/ 191 h 546"/>
              <a:gd name="T120" fmla="*/ 588 w 634"/>
              <a:gd name="T121" fmla="*/ 471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34" h="546">
                <a:moveTo>
                  <a:pt x="221" y="236"/>
                </a:moveTo>
                <a:lnTo>
                  <a:pt x="221" y="236"/>
                </a:lnTo>
                <a:cubicBezTo>
                  <a:pt x="103" y="236"/>
                  <a:pt x="103" y="236"/>
                  <a:pt x="103" y="236"/>
                </a:cubicBezTo>
                <a:cubicBezTo>
                  <a:pt x="88" y="236"/>
                  <a:pt x="73" y="250"/>
                  <a:pt x="73" y="250"/>
                </a:cubicBezTo>
                <a:cubicBezTo>
                  <a:pt x="73" y="265"/>
                  <a:pt x="88" y="280"/>
                  <a:pt x="103" y="280"/>
                </a:cubicBezTo>
                <a:cubicBezTo>
                  <a:pt x="221" y="280"/>
                  <a:pt x="221" y="280"/>
                  <a:pt x="221" y="280"/>
                </a:cubicBezTo>
                <a:cubicBezTo>
                  <a:pt x="221" y="280"/>
                  <a:pt x="235" y="265"/>
                  <a:pt x="235" y="250"/>
                </a:cubicBezTo>
                <a:lnTo>
                  <a:pt x="221" y="236"/>
                </a:lnTo>
                <a:close/>
                <a:moveTo>
                  <a:pt x="221" y="398"/>
                </a:moveTo>
                <a:lnTo>
                  <a:pt x="221" y="398"/>
                </a:lnTo>
                <a:cubicBezTo>
                  <a:pt x="103" y="398"/>
                  <a:pt x="103" y="398"/>
                  <a:pt x="103" y="398"/>
                </a:cubicBezTo>
                <a:cubicBezTo>
                  <a:pt x="88" y="398"/>
                  <a:pt x="73" y="398"/>
                  <a:pt x="73" y="412"/>
                </a:cubicBezTo>
                <a:cubicBezTo>
                  <a:pt x="73" y="427"/>
                  <a:pt x="88" y="427"/>
                  <a:pt x="103" y="427"/>
                </a:cubicBezTo>
                <a:cubicBezTo>
                  <a:pt x="221" y="427"/>
                  <a:pt x="221" y="427"/>
                  <a:pt x="221" y="427"/>
                </a:cubicBezTo>
                <a:cubicBezTo>
                  <a:pt x="221" y="427"/>
                  <a:pt x="235" y="427"/>
                  <a:pt x="235" y="412"/>
                </a:cubicBezTo>
                <a:cubicBezTo>
                  <a:pt x="235" y="398"/>
                  <a:pt x="221" y="398"/>
                  <a:pt x="221" y="398"/>
                </a:cubicBezTo>
                <a:close/>
                <a:moveTo>
                  <a:pt x="221" y="309"/>
                </a:moveTo>
                <a:lnTo>
                  <a:pt x="221" y="309"/>
                </a:lnTo>
                <a:cubicBezTo>
                  <a:pt x="103" y="309"/>
                  <a:pt x="103" y="309"/>
                  <a:pt x="103" y="309"/>
                </a:cubicBezTo>
                <a:cubicBezTo>
                  <a:pt x="88" y="309"/>
                  <a:pt x="73" y="324"/>
                  <a:pt x="73" y="339"/>
                </a:cubicBezTo>
                <a:cubicBezTo>
                  <a:pt x="73" y="339"/>
                  <a:pt x="88" y="354"/>
                  <a:pt x="103" y="354"/>
                </a:cubicBezTo>
                <a:cubicBezTo>
                  <a:pt x="221" y="354"/>
                  <a:pt x="221" y="354"/>
                  <a:pt x="221" y="354"/>
                </a:cubicBezTo>
                <a:lnTo>
                  <a:pt x="235" y="339"/>
                </a:lnTo>
                <a:cubicBezTo>
                  <a:pt x="235" y="324"/>
                  <a:pt x="221" y="309"/>
                  <a:pt x="221" y="309"/>
                </a:cubicBezTo>
                <a:close/>
                <a:moveTo>
                  <a:pt x="412" y="221"/>
                </a:moveTo>
                <a:lnTo>
                  <a:pt x="412" y="221"/>
                </a:lnTo>
                <a:cubicBezTo>
                  <a:pt x="353" y="221"/>
                  <a:pt x="294" y="265"/>
                  <a:pt x="294" y="339"/>
                </a:cubicBezTo>
                <a:cubicBezTo>
                  <a:pt x="294" y="398"/>
                  <a:pt x="353" y="457"/>
                  <a:pt x="412" y="457"/>
                </a:cubicBezTo>
                <a:cubicBezTo>
                  <a:pt x="471" y="457"/>
                  <a:pt x="530" y="398"/>
                  <a:pt x="530" y="339"/>
                </a:cubicBezTo>
                <a:cubicBezTo>
                  <a:pt x="530" y="265"/>
                  <a:pt x="471" y="221"/>
                  <a:pt x="412" y="221"/>
                </a:cubicBezTo>
                <a:close/>
                <a:moveTo>
                  <a:pt x="412" y="412"/>
                </a:moveTo>
                <a:lnTo>
                  <a:pt x="412" y="412"/>
                </a:lnTo>
                <a:cubicBezTo>
                  <a:pt x="368" y="412"/>
                  <a:pt x="338" y="383"/>
                  <a:pt x="338" y="339"/>
                </a:cubicBezTo>
                <a:cubicBezTo>
                  <a:pt x="338" y="295"/>
                  <a:pt x="368" y="250"/>
                  <a:pt x="412" y="250"/>
                </a:cubicBezTo>
                <a:cubicBezTo>
                  <a:pt x="456" y="250"/>
                  <a:pt x="485" y="295"/>
                  <a:pt x="485" y="339"/>
                </a:cubicBezTo>
                <a:cubicBezTo>
                  <a:pt x="485" y="383"/>
                  <a:pt x="456" y="412"/>
                  <a:pt x="412" y="412"/>
                </a:cubicBezTo>
                <a:close/>
                <a:moveTo>
                  <a:pt x="544" y="118"/>
                </a:moveTo>
                <a:lnTo>
                  <a:pt x="544" y="118"/>
                </a:lnTo>
                <a:cubicBezTo>
                  <a:pt x="515" y="118"/>
                  <a:pt x="515" y="118"/>
                  <a:pt x="515" y="118"/>
                </a:cubicBezTo>
                <a:cubicBezTo>
                  <a:pt x="294" y="0"/>
                  <a:pt x="294" y="0"/>
                  <a:pt x="294" y="0"/>
                </a:cubicBezTo>
                <a:cubicBezTo>
                  <a:pt x="294" y="0"/>
                  <a:pt x="279" y="0"/>
                  <a:pt x="279" y="15"/>
                </a:cubicBezTo>
                <a:cubicBezTo>
                  <a:pt x="265" y="15"/>
                  <a:pt x="279" y="30"/>
                  <a:pt x="279" y="30"/>
                </a:cubicBezTo>
                <a:cubicBezTo>
                  <a:pt x="426" y="118"/>
                  <a:pt x="426" y="118"/>
                  <a:pt x="426" y="118"/>
                </a:cubicBezTo>
                <a:cubicBezTo>
                  <a:pt x="73" y="118"/>
                  <a:pt x="73" y="118"/>
                  <a:pt x="73" y="118"/>
                </a:cubicBezTo>
                <a:cubicBezTo>
                  <a:pt x="29" y="118"/>
                  <a:pt x="0" y="148"/>
                  <a:pt x="0" y="191"/>
                </a:cubicBezTo>
                <a:cubicBezTo>
                  <a:pt x="0" y="471"/>
                  <a:pt x="0" y="471"/>
                  <a:pt x="0" y="471"/>
                </a:cubicBezTo>
                <a:cubicBezTo>
                  <a:pt x="0" y="516"/>
                  <a:pt x="29" y="545"/>
                  <a:pt x="73" y="545"/>
                </a:cubicBezTo>
                <a:cubicBezTo>
                  <a:pt x="544" y="545"/>
                  <a:pt x="544" y="545"/>
                  <a:pt x="544" y="545"/>
                </a:cubicBezTo>
                <a:cubicBezTo>
                  <a:pt x="588" y="545"/>
                  <a:pt x="633" y="516"/>
                  <a:pt x="633" y="471"/>
                </a:cubicBezTo>
                <a:cubicBezTo>
                  <a:pt x="633" y="191"/>
                  <a:pt x="633" y="191"/>
                  <a:pt x="633" y="191"/>
                </a:cubicBezTo>
                <a:cubicBezTo>
                  <a:pt x="633" y="148"/>
                  <a:pt x="588" y="118"/>
                  <a:pt x="544" y="118"/>
                </a:cubicBezTo>
                <a:close/>
                <a:moveTo>
                  <a:pt x="588" y="471"/>
                </a:moveTo>
                <a:lnTo>
                  <a:pt x="588" y="471"/>
                </a:lnTo>
                <a:cubicBezTo>
                  <a:pt x="588" y="486"/>
                  <a:pt x="574" y="516"/>
                  <a:pt x="544" y="516"/>
                </a:cubicBezTo>
                <a:cubicBezTo>
                  <a:pt x="73" y="516"/>
                  <a:pt x="73" y="516"/>
                  <a:pt x="73" y="516"/>
                </a:cubicBezTo>
                <a:cubicBezTo>
                  <a:pt x="58" y="516"/>
                  <a:pt x="44" y="486"/>
                  <a:pt x="44" y="471"/>
                </a:cubicBezTo>
                <a:cubicBezTo>
                  <a:pt x="44" y="191"/>
                  <a:pt x="44" y="191"/>
                  <a:pt x="44" y="191"/>
                </a:cubicBezTo>
                <a:cubicBezTo>
                  <a:pt x="44" y="177"/>
                  <a:pt x="58" y="162"/>
                  <a:pt x="73" y="162"/>
                </a:cubicBezTo>
                <a:cubicBezTo>
                  <a:pt x="544" y="162"/>
                  <a:pt x="544" y="162"/>
                  <a:pt x="544" y="162"/>
                </a:cubicBezTo>
                <a:cubicBezTo>
                  <a:pt x="574" y="162"/>
                  <a:pt x="588" y="177"/>
                  <a:pt x="588" y="191"/>
                </a:cubicBezTo>
                <a:lnTo>
                  <a:pt x="588" y="471"/>
                </a:ln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139" name="Freeform 138">
            <a:extLst>
              <a:ext uri="{FF2B5EF4-FFF2-40B4-BE49-F238E27FC236}">
                <a16:creationId xmlns="" xmlns:a16="http://schemas.microsoft.com/office/drawing/2014/main" id="{2ADC9A5D-48A9-453A-95A5-064F12619E3A}"/>
              </a:ext>
            </a:extLst>
          </p:cNvPr>
          <p:cNvSpPr>
            <a:spLocks noChangeArrowheads="1"/>
          </p:cNvSpPr>
          <p:nvPr/>
        </p:nvSpPr>
        <p:spPr bwMode="auto">
          <a:xfrm>
            <a:off x="2121936" y="2374901"/>
            <a:ext cx="270863" cy="340784"/>
          </a:xfrm>
          <a:custGeom>
            <a:avLst/>
            <a:gdLst>
              <a:gd name="T0" fmla="*/ 398 w 473"/>
              <a:gd name="T1" fmla="*/ 0 h 589"/>
              <a:gd name="T2" fmla="*/ 0 w 473"/>
              <a:gd name="T3" fmla="*/ 73 h 589"/>
              <a:gd name="T4" fmla="*/ 74 w 473"/>
              <a:gd name="T5" fmla="*/ 588 h 589"/>
              <a:gd name="T6" fmla="*/ 472 w 473"/>
              <a:gd name="T7" fmla="*/ 588 h 589"/>
              <a:gd name="T8" fmla="*/ 398 w 473"/>
              <a:gd name="T9" fmla="*/ 0 h 589"/>
              <a:gd name="T10" fmla="*/ 74 w 473"/>
              <a:gd name="T11" fmla="*/ 544 h 589"/>
              <a:gd name="T12" fmla="*/ 45 w 473"/>
              <a:gd name="T13" fmla="*/ 500 h 589"/>
              <a:gd name="T14" fmla="*/ 74 w 473"/>
              <a:gd name="T15" fmla="*/ 544 h 589"/>
              <a:gd name="T16" fmla="*/ 74 w 473"/>
              <a:gd name="T17" fmla="*/ 471 h 589"/>
              <a:gd name="T18" fmla="*/ 45 w 473"/>
              <a:gd name="T19" fmla="*/ 426 h 589"/>
              <a:gd name="T20" fmla="*/ 74 w 473"/>
              <a:gd name="T21" fmla="*/ 471 h 589"/>
              <a:gd name="T22" fmla="*/ 74 w 473"/>
              <a:gd name="T23" fmla="*/ 382 h 589"/>
              <a:gd name="T24" fmla="*/ 45 w 473"/>
              <a:gd name="T25" fmla="*/ 353 h 589"/>
              <a:gd name="T26" fmla="*/ 74 w 473"/>
              <a:gd name="T27" fmla="*/ 382 h 589"/>
              <a:gd name="T28" fmla="*/ 74 w 473"/>
              <a:gd name="T29" fmla="*/ 309 h 589"/>
              <a:gd name="T30" fmla="*/ 45 w 473"/>
              <a:gd name="T31" fmla="*/ 264 h 589"/>
              <a:gd name="T32" fmla="*/ 74 w 473"/>
              <a:gd name="T33" fmla="*/ 309 h 589"/>
              <a:gd name="T34" fmla="*/ 74 w 473"/>
              <a:gd name="T35" fmla="*/ 235 h 589"/>
              <a:gd name="T36" fmla="*/ 45 w 473"/>
              <a:gd name="T37" fmla="*/ 191 h 589"/>
              <a:gd name="T38" fmla="*/ 74 w 473"/>
              <a:gd name="T39" fmla="*/ 235 h 589"/>
              <a:gd name="T40" fmla="*/ 74 w 473"/>
              <a:gd name="T41" fmla="*/ 147 h 589"/>
              <a:gd name="T42" fmla="*/ 45 w 473"/>
              <a:gd name="T43" fmla="*/ 117 h 589"/>
              <a:gd name="T44" fmla="*/ 74 w 473"/>
              <a:gd name="T45" fmla="*/ 147 h 589"/>
              <a:gd name="T46" fmla="*/ 354 w 473"/>
              <a:gd name="T47" fmla="*/ 530 h 589"/>
              <a:gd name="T48" fmla="*/ 133 w 473"/>
              <a:gd name="T49" fmla="*/ 544 h 589"/>
              <a:gd name="T50" fmla="*/ 118 w 473"/>
              <a:gd name="T51" fmla="*/ 323 h 589"/>
              <a:gd name="T52" fmla="*/ 339 w 473"/>
              <a:gd name="T53" fmla="*/ 309 h 589"/>
              <a:gd name="T54" fmla="*/ 354 w 473"/>
              <a:gd name="T55" fmla="*/ 530 h 589"/>
              <a:gd name="T56" fmla="*/ 354 w 473"/>
              <a:gd name="T57" fmla="*/ 250 h 589"/>
              <a:gd name="T58" fmla="*/ 133 w 473"/>
              <a:gd name="T59" fmla="*/ 264 h 589"/>
              <a:gd name="T60" fmla="*/ 118 w 473"/>
              <a:gd name="T61" fmla="*/ 58 h 589"/>
              <a:gd name="T62" fmla="*/ 339 w 473"/>
              <a:gd name="T63" fmla="*/ 29 h 589"/>
              <a:gd name="T64" fmla="*/ 354 w 473"/>
              <a:gd name="T65" fmla="*/ 250 h 589"/>
              <a:gd name="T66" fmla="*/ 427 w 473"/>
              <a:gd name="T67" fmla="*/ 544 h 589"/>
              <a:gd name="T68" fmla="*/ 398 w 473"/>
              <a:gd name="T69" fmla="*/ 500 h 589"/>
              <a:gd name="T70" fmla="*/ 427 w 473"/>
              <a:gd name="T71" fmla="*/ 544 h 589"/>
              <a:gd name="T72" fmla="*/ 427 w 473"/>
              <a:gd name="T73" fmla="*/ 471 h 589"/>
              <a:gd name="T74" fmla="*/ 398 w 473"/>
              <a:gd name="T75" fmla="*/ 426 h 589"/>
              <a:gd name="T76" fmla="*/ 427 w 473"/>
              <a:gd name="T77" fmla="*/ 471 h 589"/>
              <a:gd name="T78" fmla="*/ 427 w 473"/>
              <a:gd name="T79" fmla="*/ 382 h 589"/>
              <a:gd name="T80" fmla="*/ 398 w 473"/>
              <a:gd name="T81" fmla="*/ 353 h 589"/>
              <a:gd name="T82" fmla="*/ 427 w 473"/>
              <a:gd name="T83" fmla="*/ 382 h 589"/>
              <a:gd name="T84" fmla="*/ 427 w 473"/>
              <a:gd name="T85" fmla="*/ 309 h 589"/>
              <a:gd name="T86" fmla="*/ 398 w 473"/>
              <a:gd name="T87" fmla="*/ 264 h 589"/>
              <a:gd name="T88" fmla="*/ 427 w 473"/>
              <a:gd name="T89" fmla="*/ 309 h 589"/>
              <a:gd name="T90" fmla="*/ 427 w 473"/>
              <a:gd name="T91" fmla="*/ 235 h 589"/>
              <a:gd name="T92" fmla="*/ 398 w 473"/>
              <a:gd name="T93" fmla="*/ 191 h 589"/>
              <a:gd name="T94" fmla="*/ 427 w 473"/>
              <a:gd name="T95" fmla="*/ 235 h 589"/>
              <a:gd name="T96" fmla="*/ 427 w 473"/>
              <a:gd name="T97" fmla="*/ 147 h 589"/>
              <a:gd name="T98" fmla="*/ 398 w 473"/>
              <a:gd name="T99" fmla="*/ 117 h 589"/>
              <a:gd name="T100" fmla="*/ 427 w 473"/>
              <a:gd name="T101" fmla="*/ 147 h 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73" h="589">
                <a:moveTo>
                  <a:pt x="398" y="0"/>
                </a:moveTo>
                <a:lnTo>
                  <a:pt x="398" y="0"/>
                </a:lnTo>
                <a:cubicBezTo>
                  <a:pt x="74" y="0"/>
                  <a:pt x="74" y="0"/>
                  <a:pt x="74" y="0"/>
                </a:cubicBezTo>
                <a:cubicBezTo>
                  <a:pt x="30" y="0"/>
                  <a:pt x="0" y="29"/>
                  <a:pt x="0" y="73"/>
                </a:cubicBezTo>
                <a:cubicBezTo>
                  <a:pt x="0" y="588"/>
                  <a:pt x="0" y="588"/>
                  <a:pt x="0" y="588"/>
                </a:cubicBezTo>
                <a:cubicBezTo>
                  <a:pt x="45" y="588"/>
                  <a:pt x="30" y="588"/>
                  <a:pt x="74" y="588"/>
                </a:cubicBezTo>
                <a:cubicBezTo>
                  <a:pt x="398" y="588"/>
                  <a:pt x="398" y="588"/>
                  <a:pt x="398" y="588"/>
                </a:cubicBezTo>
                <a:cubicBezTo>
                  <a:pt x="442" y="588"/>
                  <a:pt x="413" y="588"/>
                  <a:pt x="472" y="588"/>
                </a:cubicBezTo>
                <a:cubicBezTo>
                  <a:pt x="472" y="73"/>
                  <a:pt x="472" y="73"/>
                  <a:pt x="472" y="73"/>
                </a:cubicBezTo>
                <a:cubicBezTo>
                  <a:pt x="472" y="29"/>
                  <a:pt x="442" y="0"/>
                  <a:pt x="398" y="0"/>
                </a:cubicBezTo>
                <a:close/>
                <a:moveTo>
                  <a:pt x="74" y="544"/>
                </a:moveTo>
                <a:lnTo>
                  <a:pt x="74" y="544"/>
                </a:lnTo>
                <a:cubicBezTo>
                  <a:pt x="45" y="544"/>
                  <a:pt x="45" y="544"/>
                  <a:pt x="45" y="544"/>
                </a:cubicBezTo>
                <a:cubicBezTo>
                  <a:pt x="45" y="500"/>
                  <a:pt x="45" y="500"/>
                  <a:pt x="45" y="500"/>
                </a:cubicBezTo>
                <a:cubicBezTo>
                  <a:pt x="74" y="500"/>
                  <a:pt x="74" y="500"/>
                  <a:pt x="74" y="500"/>
                </a:cubicBezTo>
                <a:lnTo>
                  <a:pt x="74" y="544"/>
                </a:lnTo>
                <a:close/>
                <a:moveTo>
                  <a:pt x="74" y="471"/>
                </a:moveTo>
                <a:lnTo>
                  <a:pt x="74" y="471"/>
                </a:lnTo>
                <a:cubicBezTo>
                  <a:pt x="45" y="471"/>
                  <a:pt x="45" y="471"/>
                  <a:pt x="45" y="471"/>
                </a:cubicBezTo>
                <a:cubicBezTo>
                  <a:pt x="45" y="426"/>
                  <a:pt x="45" y="426"/>
                  <a:pt x="45" y="426"/>
                </a:cubicBezTo>
                <a:cubicBezTo>
                  <a:pt x="74" y="426"/>
                  <a:pt x="74" y="426"/>
                  <a:pt x="74" y="426"/>
                </a:cubicBezTo>
                <a:lnTo>
                  <a:pt x="74" y="471"/>
                </a:lnTo>
                <a:close/>
                <a:moveTo>
                  <a:pt x="74" y="382"/>
                </a:moveTo>
                <a:lnTo>
                  <a:pt x="74" y="382"/>
                </a:lnTo>
                <a:cubicBezTo>
                  <a:pt x="45" y="382"/>
                  <a:pt x="45" y="382"/>
                  <a:pt x="45" y="382"/>
                </a:cubicBezTo>
                <a:cubicBezTo>
                  <a:pt x="45" y="353"/>
                  <a:pt x="45" y="353"/>
                  <a:pt x="45" y="353"/>
                </a:cubicBezTo>
                <a:cubicBezTo>
                  <a:pt x="74" y="353"/>
                  <a:pt x="74" y="353"/>
                  <a:pt x="74" y="353"/>
                </a:cubicBezTo>
                <a:lnTo>
                  <a:pt x="74" y="382"/>
                </a:lnTo>
                <a:close/>
                <a:moveTo>
                  <a:pt x="74" y="309"/>
                </a:moveTo>
                <a:lnTo>
                  <a:pt x="74" y="309"/>
                </a:lnTo>
                <a:cubicBezTo>
                  <a:pt x="45" y="309"/>
                  <a:pt x="45" y="309"/>
                  <a:pt x="45" y="309"/>
                </a:cubicBezTo>
                <a:cubicBezTo>
                  <a:pt x="45" y="264"/>
                  <a:pt x="45" y="264"/>
                  <a:pt x="45" y="264"/>
                </a:cubicBezTo>
                <a:cubicBezTo>
                  <a:pt x="74" y="264"/>
                  <a:pt x="74" y="264"/>
                  <a:pt x="74" y="264"/>
                </a:cubicBezTo>
                <a:lnTo>
                  <a:pt x="74" y="309"/>
                </a:lnTo>
                <a:close/>
                <a:moveTo>
                  <a:pt x="74" y="235"/>
                </a:moveTo>
                <a:lnTo>
                  <a:pt x="74" y="235"/>
                </a:lnTo>
                <a:cubicBezTo>
                  <a:pt x="45" y="235"/>
                  <a:pt x="45" y="235"/>
                  <a:pt x="45" y="235"/>
                </a:cubicBezTo>
                <a:cubicBezTo>
                  <a:pt x="45" y="191"/>
                  <a:pt x="45" y="191"/>
                  <a:pt x="45" y="191"/>
                </a:cubicBezTo>
                <a:cubicBezTo>
                  <a:pt x="74" y="191"/>
                  <a:pt x="74" y="191"/>
                  <a:pt x="74" y="191"/>
                </a:cubicBezTo>
                <a:lnTo>
                  <a:pt x="74" y="235"/>
                </a:lnTo>
                <a:close/>
                <a:moveTo>
                  <a:pt x="74" y="147"/>
                </a:moveTo>
                <a:lnTo>
                  <a:pt x="74" y="147"/>
                </a:lnTo>
                <a:cubicBezTo>
                  <a:pt x="45" y="147"/>
                  <a:pt x="45" y="147"/>
                  <a:pt x="45" y="147"/>
                </a:cubicBezTo>
                <a:cubicBezTo>
                  <a:pt x="45" y="117"/>
                  <a:pt x="45" y="117"/>
                  <a:pt x="45" y="117"/>
                </a:cubicBezTo>
                <a:cubicBezTo>
                  <a:pt x="74" y="117"/>
                  <a:pt x="74" y="117"/>
                  <a:pt x="74" y="117"/>
                </a:cubicBezTo>
                <a:lnTo>
                  <a:pt x="74" y="147"/>
                </a:lnTo>
                <a:close/>
                <a:moveTo>
                  <a:pt x="354" y="530"/>
                </a:moveTo>
                <a:lnTo>
                  <a:pt x="354" y="530"/>
                </a:lnTo>
                <a:lnTo>
                  <a:pt x="339" y="544"/>
                </a:lnTo>
                <a:cubicBezTo>
                  <a:pt x="133" y="544"/>
                  <a:pt x="133" y="544"/>
                  <a:pt x="133" y="544"/>
                </a:cubicBezTo>
                <a:lnTo>
                  <a:pt x="118" y="530"/>
                </a:lnTo>
                <a:cubicBezTo>
                  <a:pt x="118" y="323"/>
                  <a:pt x="118" y="323"/>
                  <a:pt x="118" y="323"/>
                </a:cubicBezTo>
                <a:lnTo>
                  <a:pt x="133" y="309"/>
                </a:lnTo>
                <a:cubicBezTo>
                  <a:pt x="339" y="309"/>
                  <a:pt x="339" y="309"/>
                  <a:pt x="339" y="309"/>
                </a:cubicBezTo>
                <a:lnTo>
                  <a:pt x="354" y="323"/>
                </a:lnTo>
                <a:lnTo>
                  <a:pt x="354" y="530"/>
                </a:lnTo>
                <a:close/>
                <a:moveTo>
                  <a:pt x="354" y="250"/>
                </a:moveTo>
                <a:lnTo>
                  <a:pt x="354" y="250"/>
                </a:lnTo>
                <a:cubicBezTo>
                  <a:pt x="354" y="264"/>
                  <a:pt x="339" y="264"/>
                  <a:pt x="339" y="264"/>
                </a:cubicBezTo>
                <a:cubicBezTo>
                  <a:pt x="133" y="264"/>
                  <a:pt x="133" y="264"/>
                  <a:pt x="133" y="264"/>
                </a:cubicBezTo>
                <a:cubicBezTo>
                  <a:pt x="133" y="264"/>
                  <a:pt x="118" y="264"/>
                  <a:pt x="118" y="250"/>
                </a:cubicBezTo>
                <a:cubicBezTo>
                  <a:pt x="118" y="58"/>
                  <a:pt x="118" y="58"/>
                  <a:pt x="118" y="58"/>
                </a:cubicBezTo>
                <a:cubicBezTo>
                  <a:pt x="118" y="44"/>
                  <a:pt x="133" y="29"/>
                  <a:pt x="133" y="29"/>
                </a:cubicBezTo>
                <a:cubicBezTo>
                  <a:pt x="339" y="29"/>
                  <a:pt x="339" y="29"/>
                  <a:pt x="339" y="29"/>
                </a:cubicBezTo>
                <a:cubicBezTo>
                  <a:pt x="339" y="29"/>
                  <a:pt x="354" y="44"/>
                  <a:pt x="354" y="58"/>
                </a:cubicBezTo>
                <a:lnTo>
                  <a:pt x="354" y="250"/>
                </a:lnTo>
                <a:close/>
                <a:moveTo>
                  <a:pt x="427" y="544"/>
                </a:moveTo>
                <a:lnTo>
                  <a:pt x="427" y="544"/>
                </a:lnTo>
                <a:cubicBezTo>
                  <a:pt x="398" y="544"/>
                  <a:pt x="398" y="544"/>
                  <a:pt x="398" y="544"/>
                </a:cubicBezTo>
                <a:cubicBezTo>
                  <a:pt x="398" y="500"/>
                  <a:pt x="398" y="500"/>
                  <a:pt x="398" y="500"/>
                </a:cubicBezTo>
                <a:cubicBezTo>
                  <a:pt x="427" y="500"/>
                  <a:pt x="427" y="500"/>
                  <a:pt x="427" y="500"/>
                </a:cubicBezTo>
                <a:lnTo>
                  <a:pt x="427" y="544"/>
                </a:lnTo>
                <a:close/>
                <a:moveTo>
                  <a:pt x="427" y="471"/>
                </a:moveTo>
                <a:lnTo>
                  <a:pt x="427" y="471"/>
                </a:lnTo>
                <a:cubicBezTo>
                  <a:pt x="398" y="471"/>
                  <a:pt x="398" y="471"/>
                  <a:pt x="398" y="471"/>
                </a:cubicBezTo>
                <a:cubicBezTo>
                  <a:pt x="398" y="426"/>
                  <a:pt x="398" y="426"/>
                  <a:pt x="398" y="426"/>
                </a:cubicBezTo>
                <a:cubicBezTo>
                  <a:pt x="427" y="426"/>
                  <a:pt x="427" y="426"/>
                  <a:pt x="427" y="426"/>
                </a:cubicBezTo>
                <a:lnTo>
                  <a:pt x="427" y="471"/>
                </a:lnTo>
                <a:close/>
                <a:moveTo>
                  <a:pt x="427" y="382"/>
                </a:moveTo>
                <a:lnTo>
                  <a:pt x="427" y="382"/>
                </a:lnTo>
                <a:cubicBezTo>
                  <a:pt x="398" y="382"/>
                  <a:pt x="398" y="382"/>
                  <a:pt x="398" y="382"/>
                </a:cubicBezTo>
                <a:cubicBezTo>
                  <a:pt x="398" y="353"/>
                  <a:pt x="398" y="353"/>
                  <a:pt x="398" y="353"/>
                </a:cubicBezTo>
                <a:cubicBezTo>
                  <a:pt x="427" y="353"/>
                  <a:pt x="427" y="353"/>
                  <a:pt x="427" y="353"/>
                </a:cubicBezTo>
                <a:lnTo>
                  <a:pt x="427" y="382"/>
                </a:lnTo>
                <a:close/>
                <a:moveTo>
                  <a:pt x="427" y="309"/>
                </a:moveTo>
                <a:lnTo>
                  <a:pt x="427" y="309"/>
                </a:lnTo>
                <a:cubicBezTo>
                  <a:pt x="398" y="309"/>
                  <a:pt x="398" y="309"/>
                  <a:pt x="398" y="309"/>
                </a:cubicBezTo>
                <a:cubicBezTo>
                  <a:pt x="398" y="264"/>
                  <a:pt x="398" y="264"/>
                  <a:pt x="398" y="264"/>
                </a:cubicBezTo>
                <a:cubicBezTo>
                  <a:pt x="427" y="264"/>
                  <a:pt x="427" y="264"/>
                  <a:pt x="427" y="264"/>
                </a:cubicBezTo>
                <a:lnTo>
                  <a:pt x="427" y="309"/>
                </a:lnTo>
                <a:close/>
                <a:moveTo>
                  <a:pt x="427" y="235"/>
                </a:moveTo>
                <a:lnTo>
                  <a:pt x="427" y="235"/>
                </a:lnTo>
                <a:cubicBezTo>
                  <a:pt x="398" y="235"/>
                  <a:pt x="398" y="235"/>
                  <a:pt x="398" y="235"/>
                </a:cubicBezTo>
                <a:cubicBezTo>
                  <a:pt x="398" y="191"/>
                  <a:pt x="398" y="191"/>
                  <a:pt x="398" y="191"/>
                </a:cubicBezTo>
                <a:cubicBezTo>
                  <a:pt x="427" y="191"/>
                  <a:pt x="427" y="191"/>
                  <a:pt x="427" y="191"/>
                </a:cubicBezTo>
                <a:lnTo>
                  <a:pt x="427" y="235"/>
                </a:lnTo>
                <a:close/>
                <a:moveTo>
                  <a:pt x="427" y="147"/>
                </a:moveTo>
                <a:lnTo>
                  <a:pt x="427" y="147"/>
                </a:lnTo>
                <a:cubicBezTo>
                  <a:pt x="398" y="147"/>
                  <a:pt x="398" y="147"/>
                  <a:pt x="398" y="147"/>
                </a:cubicBezTo>
                <a:cubicBezTo>
                  <a:pt x="398" y="117"/>
                  <a:pt x="398" y="117"/>
                  <a:pt x="398" y="117"/>
                </a:cubicBezTo>
                <a:cubicBezTo>
                  <a:pt x="427" y="117"/>
                  <a:pt x="427" y="117"/>
                  <a:pt x="427" y="117"/>
                </a:cubicBezTo>
                <a:lnTo>
                  <a:pt x="427" y="147"/>
                </a:ln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140" name="Freeform 139">
            <a:extLst>
              <a:ext uri="{FF2B5EF4-FFF2-40B4-BE49-F238E27FC236}">
                <a16:creationId xmlns="" xmlns:a16="http://schemas.microsoft.com/office/drawing/2014/main" id="{DC9A61B9-33C0-4783-BAD4-D7CFC2A948E1}"/>
              </a:ext>
            </a:extLst>
          </p:cNvPr>
          <p:cNvSpPr>
            <a:spLocks noChangeArrowheads="1"/>
          </p:cNvSpPr>
          <p:nvPr/>
        </p:nvSpPr>
        <p:spPr bwMode="auto">
          <a:xfrm>
            <a:off x="1484986" y="2385484"/>
            <a:ext cx="366087" cy="315382"/>
          </a:xfrm>
          <a:custGeom>
            <a:avLst/>
            <a:gdLst>
              <a:gd name="T0" fmla="*/ 589 w 634"/>
              <a:gd name="T1" fmla="*/ 236 h 546"/>
              <a:gd name="T2" fmla="*/ 589 w 634"/>
              <a:gd name="T3" fmla="*/ 236 h 546"/>
              <a:gd name="T4" fmla="*/ 471 w 634"/>
              <a:gd name="T5" fmla="*/ 309 h 546"/>
              <a:gd name="T6" fmla="*/ 442 w 634"/>
              <a:gd name="T7" fmla="*/ 250 h 546"/>
              <a:gd name="T8" fmla="*/ 516 w 634"/>
              <a:gd name="T9" fmla="*/ 133 h 546"/>
              <a:gd name="T10" fmla="*/ 383 w 634"/>
              <a:gd name="T11" fmla="*/ 0 h 546"/>
              <a:gd name="T12" fmla="*/ 236 w 634"/>
              <a:gd name="T13" fmla="*/ 133 h 546"/>
              <a:gd name="T14" fmla="*/ 280 w 634"/>
              <a:gd name="T15" fmla="*/ 236 h 546"/>
              <a:gd name="T16" fmla="*/ 207 w 634"/>
              <a:gd name="T17" fmla="*/ 236 h 546"/>
              <a:gd name="T18" fmla="*/ 236 w 634"/>
              <a:gd name="T19" fmla="*/ 162 h 546"/>
              <a:gd name="T20" fmla="*/ 118 w 634"/>
              <a:gd name="T21" fmla="*/ 44 h 546"/>
              <a:gd name="T22" fmla="*/ 0 w 634"/>
              <a:gd name="T23" fmla="*/ 162 h 546"/>
              <a:gd name="T24" fmla="*/ 44 w 634"/>
              <a:gd name="T25" fmla="*/ 250 h 546"/>
              <a:gd name="T26" fmla="*/ 0 w 634"/>
              <a:gd name="T27" fmla="*/ 309 h 546"/>
              <a:gd name="T28" fmla="*/ 0 w 634"/>
              <a:gd name="T29" fmla="*/ 471 h 546"/>
              <a:gd name="T30" fmla="*/ 89 w 634"/>
              <a:gd name="T31" fmla="*/ 545 h 546"/>
              <a:gd name="T32" fmla="*/ 398 w 634"/>
              <a:gd name="T33" fmla="*/ 545 h 546"/>
              <a:gd name="T34" fmla="*/ 471 w 634"/>
              <a:gd name="T35" fmla="*/ 471 h 546"/>
              <a:gd name="T36" fmla="*/ 471 w 634"/>
              <a:gd name="T37" fmla="*/ 457 h 546"/>
              <a:gd name="T38" fmla="*/ 589 w 634"/>
              <a:gd name="T39" fmla="*/ 545 h 546"/>
              <a:gd name="T40" fmla="*/ 633 w 634"/>
              <a:gd name="T41" fmla="*/ 516 h 546"/>
              <a:gd name="T42" fmla="*/ 633 w 634"/>
              <a:gd name="T43" fmla="*/ 280 h 546"/>
              <a:gd name="T44" fmla="*/ 589 w 634"/>
              <a:gd name="T45" fmla="*/ 236 h 546"/>
              <a:gd name="T46" fmla="*/ 44 w 634"/>
              <a:gd name="T47" fmla="*/ 162 h 546"/>
              <a:gd name="T48" fmla="*/ 44 w 634"/>
              <a:gd name="T49" fmla="*/ 162 h 546"/>
              <a:gd name="T50" fmla="*/ 118 w 634"/>
              <a:gd name="T51" fmla="*/ 74 h 546"/>
              <a:gd name="T52" fmla="*/ 207 w 634"/>
              <a:gd name="T53" fmla="*/ 162 h 546"/>
              <a:gd name="T54" fmla="*/ 118 w 634"/>
              <a:gd name="T55" fmla="*/ 236 h 546"/>
              <a:gd name="T56" fmla="*/ 44 w 634"/>
              <a:gd name="T57" fmla="*/ 162 h 546"/>
              <a:gd name="T58" fmla="*/ 442 w 634"/>
              <a:gd name="T59" fmla="*/ 471 h 546"/>
              <a:gd name="T60" fmla="*/ 442 w 634"/>
              <a:gd name="T61" fmla="*/ 471 h 546"/>
              <a:gd name="T62" fmla="*/ 398 w 634"/>
              <a:gd name="T63" fmla="*/ 516 h 546"/>
              <a:gd name="T64" fmla="*/ 89 w 634"/>
              <a:gd name="T65" fmla="*/ 516 h 546"/>
              <a:gd name="T66" fmla="*/ 44 w 634"/>
              <a:gd name="T67" fmla="*/ 471 h 546"/>
              <a:gd name="T68" fmla="*/ 44 w 634"/>
              <a:gd name="T69" fmla="*/ 309 h 546"/>
              <a:gd name="T70" fmla="*/ 89 w 634"/>
              <a:gd name="T71" fmla="*/ 280 h 546"/>
              <a:gd name="T72" fmla="*/ 398 w 634"/>
              <a:gd name="T73" fmla="*/ 280 h 546"/>
              <a:gd name="T74" fmla="*/ 442 w 634"/>
              <a:gd name="T75" fmla="*/ 309 h 546"/>
              <a:gd name="T76" fmla="*/ 442 w 634"/>
              <a:gd name="T77" fmla="*/ 471 h 546"/>
              <a:gd name="T78" fmla="*/ 383 w 634"/>
              <a:gd name="T79" fmla="*/ 236 h 546"/>
              <a:gd name="T80" fmla="*/ 383 w 634"/>
              <a:gd name="T81" fmla="*/ 236 h 546"/>
              <a:gd name="T82" fmla="*/ 280 w 634"/>
              <a:gd name="T83" fmla="*/ 133 h 546"/>
              <a:gd name="T84" fmla="*/ 383 w 634"/>
              <a:gd name="T85" fmla="*/ 44 h 546"/>
              <a:gd name="T86" fmla="*/ 471 w 634"/>
              <a:gd name="T87" fmla="*/ 133 h 546"/>
              <a:gd name="T88" fmla="*/ 383 w 634"/>
              <a:gd name="T89" fmla="*/ 236 h 546"/>
              <a:gd name="T90" fmla="*/ 589 w 634"/>
              <a:gd name="T91" fmla="*/ 516 h 546"/>
              <a:gd name="T92" fmla="*/ 589 w 634"/>
              <a:gd name="T93" fmla="*/ 516 h 546"/>
              <a:gd name="T94" fmla="*/ 471 w 634"/>
              <a:gd name="T95" fmla="*/ 412 h 546"/>
              <a:gd name="T96" fmla="*/ 471 w 634"/>
              <a:gd name="T97" fmla="*/ 354 h 546"/>
              <a:gd name="T98" fmla="*/ 589 w 634"/>
              <a:gd name="T99" fmla="*/ 280 h 546"/>
              <a:gd name="T100" fmla="*/ 589 w 634"/>
              <a:gd name="T101" fmla="*/ 51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34" h="546">
                <a:moveTo>
                  <a:pt x="589" y="236"/>
                </a:moveTo>
                <a:lnTo>
                  <a:pt x="589" y="236"/>
                </a:lnTo>
                <a:cubicBezTo>
                  <a:pt x="471" y="309"/>
                  <a:pt x="471" y="309"/>
                  <a:pt x="471" y="309"/>
                </a:cubicBezTo>
                <a:cubicBezTo>
                  <a:pt x="471" y="295"/>
                  <a:pt x="471" y="265"/>
                  <a:pt x="442" y="250"/>
                </a:cubicBezTo>
                <a:cubicBezTo>
                  <a:pt x="486" y="236"/>
                  <a:pt x="516" y="191"/>
                  <a:pt x="516" y="133"/>
                </a:cubicBezTo>
                <a:cubicBezTo>
                  <a:pt x="516" y="59"/>
                  <a:pt x="457" y="0"/>
                  <a:pt x="383" y="0"/>
                </a:cubicBezTo>
                <a:cubicBezTo>
                  <a:pt x="310" y="0"/>
                  <a:pt x="236" y="59"/>
                  <a:pt x="236" y="133"/>
                </a:cubicBezTo>
                <a:cubicBezTo>
                  <a:pt x="236" y="177"/>
                  <a:pt x="251" y="207"/>
                  <a:pt x="280" y="236"/>
                </a:cubicBezTo>
                <a:cubicBezTo>
                  <a:pt x="207" y="236"/>
                  <a:pt x="207" y="236"/>
                  <a:pt x="207" y="236"/>
                </a:cubicBezTo>
                <a:cubicBezTo>
                  <a:pt x="236" y="221"/>
                  <a:pt x="236" y="191"/>
                  <a:pt x="236" y="162"/>
                </a:cubicBezTo>
                <a:cubicBezTo>
                  <a:pt x="236" y="89"/>
                  <a:pt x="192" y="44"/>
                  <a:pt x="118" y="44"/>
                </a:cubicBezTo>
                <a:cubicBezTo>
                  <a:pt x="59" y="44"/>
                  <a:pt x="0" y="89"/>
                  <a:pt x="0" y="162"/>
                </a:cubicBezTo>
                <a:cubicBezTo>
                  <a:pt x="0" y="191"/>
                  <a:pt x="15" y="221"/>
                  <a:pt x="44" y="250"/>
                </a:cubicBezTo>
                <a:cubicBezTo>
                  <a:pt x="15" y="265"/>
                  <a:pt x="0" y="280"/>
                  <a:pt x="0" y="309"/>
                </a:cubicBezTo>
                <a:cubicBezTo>
                  <a:pt x="0" y="471"/>
                  <a:pt x="0" y="471"/>
                  <a:pt x="0" y="471"/>
                </a:cubicBezTo>
                <a:cubicBezTo>
                  <a:pt x="0" y="516"/>
                  <a:pt x="44" y="545"/>
                  <a:pt x="89" y="545"/>
                </a:cubicBezTo>
                <a:cubicBezTo>
                  <a:pt x="398" y="545"/>
                  <a:pt x="398" y="545"/>
                  <a:pt x="398" y="545"/>
                </a:cubicBezTo>
                <a:cubicBezTo>
                  <a:pt x="442" y="545"/>
                  <a:pt x="471" y="516"/>
                  <a:pt x="471" y="471"/>
                </a:cubicBezTo>
                <a:cubicBezTo>
                  <a:pt x="471" y="457"/>
                  <a:pt x="471" y="457"/>
                  <a:pt x="471" y="457"/>
                </a:cubicBezTo>
                <a:cubicBezTo>
                  <a:pt x="589" y="545"/>
                  <a:pt x="589" y="545"/>
                  <a:pt x="589" y="545"/>
                </a:cubicBezTo>
                <a:cubicBezTo>
                  <a:pt x="619" y="545"/>
                  <a:pt x="633" y="530"/>
                  <a:pt x="633" y="516"/>
                </a:cubicBezTo>
                <a:cubicBezTo>
                  <a:pt x="633" y="280"/>
                  <a:pt x="633" y="280"/>
                  <a:pt x="633" y="280"/>
                </a:cubicBezTo>
                <a:cubicBezTo>
                  <a:pt x="633" y="250"/>
                  <a:pt x="619" y="236"/>
                  <a:pt x="589" y="236"/>
                </a:cubicBezTo>
                <a:close/>
                <a:moveTo>
                  <a:pt x="44" y="162"/>
                </a:moveTo>
                <a:lnTo>
                  <a:pt x="44" y="162"/>
                </a:lnTo>
                <a:cubicBezTo>
                  <a:pt x="44" y="118"/>
                  <a:pt x="74" y="74"/>
                  <a:pt x="118" y="74"/>
                </a:cubicBezTo>
                <a:cubicBezTo>
                  <a:pt x="162" y="74"/>
                  <a:pt x="207" y="118"/>
                  <a:pt x="207" y="162"/>
                </a:cubicBezTo>
                <a:cubicBezTo>
                  <a:pt x="207" y="207"/>
                  <a:pt x="162" y="236"/>
                  <a:pt x="118" y="236"/>
                </a:cubicBezTo>
                <a:cubicBezTo>
                  <a:pt x="74" y="236"/>
                  <a:pt x="44" y="207"/>
                  <a:pt x="44" y="162"/>
                </a:cubicBezTo>
                <a:close/>
                <a:moveTo>
                  <a:pt x="442" y="471"/>
                </a:moveTo>
                <a:lnTo>
                  <a:pt x="442" y="471"/>
                </a:lnTo>
                <a:cubicBezTo>
                  <a:pt x="442" y="486"/>
                  <a:pt x="412" y="516"/>
                  <a:pt x="398" y="516"/>
                </a:cubicBezTo>
                <a:cubicBezTo>
                  <a:pt x="89" y="516"/>
                  <a:pt x="89" y="516"/>
                  <a:pt x="89" y="516"/>
                </a:cubicBezTo>
                <a:cubicBezTo>
                  <a:pt x="59" y="516"/>
                  <a:pt x="44" y="486"/>
                  <a:pt x="44" y="471"/>
                </a:cubicBezTo>
                <a:cubicBezTo>
                  <a:pt x="44" y="309"/>
                  <a:pt x="44" y="309"/>
                  <a:pt x="44" y="309"/>
                </a:cubicBezTo>
                <a:cubicBezTo>
                  <a:pt x="44" y="295"/>
                  <a:pt x="59" y="280"/>
                  <a:pt x="89" y="280"/>
                </a:cubicBezTo>
                <a:cubicBezTo>
                  <a:pt x="398" y="280"/>
                  <a:pt x="398" y="280"/>
                  <a:pt x="398" y="280"/>
                </a:cubicBezTo>
                <a:cubicBezTo>
                  <a:pt x="412" y="280"/>
                  <a:pt x="442" y="295"/>
                  <a:pt x="442" y="309"/>
                </a:cubicBezTo>
                <a:lnTo>
                  <a:pt x="442" y="471"/>
                </a:lnTo>
                <a:close/>
                <a:moveTo>
                  <a:pt x="383" y="236"/>
                </a:moveTo>
                <a:lnTo>
                  <a:pt x="383" y="236"/>
                </a:lnTo>
                <a:cubicBezTo>
                  <a:pt x="324" y="236"/>
                  <a:pt x="280" y="191"/>
                  <a:pt x="280" y="133"/>
                </a:cubicBezTo>
                <a:cubicBezTo>
                  <a:pt x="280" y="89"/>
                  <a:pt x="324" y="44"/>
                  <a:pt x="383" y="44"/>
                </a:cubicBezTo>
                <a:cubicBezTo>
                  <a:pt x="427" y="44"/>
                  <a:pt x="471" y="89"/>
                  <a:pt x="471" y="133"/>
                </a:cubicBezTo>
                <a:cubicBezTo>
                  <a:pt x="471" y="191"/>
                  <a:pt x="427" y="236"/>
                  <a:pt x="383" y="236"/>
                </a:cubicBezTo>
                <a:close/>
                <a:moveTo>
                  <a:pt x="589" y="516"/>
                </a:moveTo>
                <a:lnTo>
                  <a:pt x="589" y="516"/>
                </a:lnTo>
                <a:cubicBezTo>
                  <a:pt x="471" y="412"/>
                  <a:pt x="471" y="412"/>
                  <a:pt x="471" y="412"/>
                </a:cubicBezTo>
                <a:cubicBezTo>
                  <a:pt x="471" y="398"/>
                  <a:pt x="471" y="368"/>
                  <a:pt x="471" y="354"/>
                </a:cubicBezTo>
                <a:cubicBezTo>
                  <a:pt x="589" y="280"/>
                  <a:pt x="589" y="280"/>
                  <a:pt x="589" y="280"/>
                </a:cubicBezTo>
                <a:cubicBezTo>
                  <a:pt x="589" y="309"/>
                  <a:pt x="589" y="501"/>
                  <a:pt x="589" y="516"/>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141" name="Freeform 140">
            <a:extLst>
              <a:ext uri="{FF2B5EF4-FFF2-40B4-BE49-F238E27FC236}">
                <a16:creationId xmlns="" xmlns:a16="http://schemas.microsoft.com/office/drawing/2014/main" id="{3021CC6F-4BCF-40E9-9C14-20CBC32242B7}"/>
              </a:ext>
            </a:extLst>
          </p:cNvPr>
          <p:cNvSpPr>
            <a:spLocks noChangeArrowheads="1"/>
          </p:cNvSpPr>
          <p:nvPr/>
        </p:nvSpPr>
        <p:spPr bwMode="auto">
          <a:xfrm>
            <a:off x="900937" y="2360084"/>
            <a:ext cx="366087" cy="366183"/>
          </a:xfrm>
          <a:custGeom>
            <a:avLst/>
            <a:gdLst>
              <a:gd name="T0" fmla="*/ 544 w 634"/>
              <a:gd name="T1" fmla="*/ 0 h 634"/>
              <a:gd name="T2" fmla="*/ 544 w 634"/>
              <a:gd name="T3" fmla="*/ 0 h 634"/>
              <a:gd name="T4" fmla="*/ 73 w 634"/>
              <a:gd name="T5" fmla="*/ 0 h 634"/>
              <a:gd name="T6" fmla="*/ 0 w 634"/>
              <a:gd name="T7" fmla="*/ 88 h 634"/>
              <a:gd name="T8" fmla="*/ 0 w 634"/>
              <a:gd name="T9" fmla="*/ 560 h 634"/>
              <a:gd name="T10" fmla="*/ 73 w 634"/>
              <a:gd name="T11" fmla="*/ 633 h 634"/>
              <a:gd name="T12" fmla="*/ 544 w 634"/>
              <a:gd name="T13" fmla="*/ 633 h 634"/>
              <a:gd name="T14" fmla="*/ 633 w 634"/>
              <a:gd name="T15" fmla="*/ 560 h 634"/>
              <a:gd name="T16" fmla="*/ 633 w 634"/>
              <a:gd name="T17" fmla="*/ 88 h 634"/>
              <a:gd name="T18" fmla="*/ 544 w 634"/>
              <a:gd name="T19" fmla="*/ 0 h 634"/>
              <a:gd name="T20" fmla="*/ 162 w 634"/>
              <a:gd name="T21" fmla="*/ 44 h 634"/>
              <a:gd name="T22" fmla="*/ 162 w 634"/>
              <a:gd name="T23" fmla="*/ 44 h 634"/>
              <a:gd name="T24" fmla="*/ 471 w 634"/>
              <a:gd name="T25" fmla="*/ 44 h 634"/>
              <a:gd name="T26" fmla="*/ 471 w 634"/>
              <a:gd name="T27" fmla="*/ 221 h 634"/>
              <a:gd name="T28" fmla="*/ 456 w 634"/>
              <a:gd name="T29" fmla="*/ 235 h 634"/>
              <a:gd name="T30" fmla="*/ 176 w 634"/>
              <a:gd name="T31" fmla="*/ 235 h 634"/>
              <a:gd name="T32" fmla="*/ 162 w 634"/>
              <a:gd name="T33" fmla="*/ 221 h 634"/>
              <a:gd name="T34" fmla="*/ 162 w 634"/>
              <a:gd name="T35" fmla="*/ 44 h 634"/>
              <a:gd name="T36" fmla="*/ 588 w 634"/>
              <a:gd name="T37" fmla="*/ 560 h 634"/>
              <a:gd name="T38" fmla="*/ 588 w 634"/>
              <a:gd name="T39" fmla="*/ 560 h 634"/>
              <a:gd name="T40" fmla="*/ 544 w 634"/>
              <a:gd name="T41" fmla="*/ 589 h 634"/>
              <a:gd name="T42" fmla="*/ 73 w 634"/>
              <a:gd name="T43" fmla="*/ 589 h 634"/>
              <a:gd name="T44" fmla="*/ 44 w 634"/>
              <a:gd name="T45" fmla="*/ 560 h 634"/>
              <a:gd name="T46" fmla="*/ 44 w 634"/>
              <a:gd name="T47" fmla="*/ 88 h 634"/>
              <a:gd name="T48" fmla="*/ 73 w 634"/>
              <a:gd name="T49" fmla="*/ 44 h 634"/>
              <a:gd name="T50" fmla="*/ 117 w 634"/>
              <a:gd name="T51" fmla="*/ 44 h 634"/>
              <a:gd name="T52" fmla="*/ 117 w 634"/>
              <a:gd name="T53" fmla="*/ 235 h 634"/>
              <a:gd name="T54" fmla="*/ 162 w 634"/>
              <a:gd name="T55" fmla="*/ 280 h 634"/>
              <a:gd name="T56" fmla="*/ 471 w 634"/>
              <a:gd name="T57" fmla="*/ 280 h 634"/>
              <a:gd name="T58" fmla="*/ 515 w 634"/>
              <a:gd name="T59" fmla="*/ 235 h 634"/>
              <a:gd name="T60" fmla="*/ 515 w 634"/>
              <a:gd name="T61" fmla="*/ 44 h 634"/>
              <a:gd name="T62" fmla="*/ 544 w 634"/>
              <a:gd name="T63" fmla="*/ 44 h 634"/>
              <a:gd name="T64" fmla="*/ 588 w 634"/>
              <a:gd name="T65" fmla="*/ 88 h 634"/>
              <a:gd name="T66" fmla="*/ 588 w 634"/>
              <a:gd name="T67" fmla="*/ 560 h 634"/>
              <a:gd name="T68" fmla="*/ 367 w 634"/>
              <a:gd name="T69" fmla="*/ 206 h 634"/>
              <a:gd name="T70" fmla="*/ 367 w 634"/>
              <a:gd name="T71" fmla="*/ 206 h 634"/>
              <a:gd name="T72" fmla="*/ 397 w 634"/>
              <a:gd name="T73" fmla="*/ 177 h 634"/>
              <a:gd name="T74" fmla="*/ 397 w 634"/>
              <a:gd name="T75" fmla="*/ 103 h 634"/>
              <a:gd name="T76" fmla="*/ 367 w 634"/>
              <a:gd name="T77" fmla="*/ 88 h 634"/>
              <a:gd name="T78" fmla="*/ 353 w 634"/>
              <a:gd name="T79" fmla="*/ 103 h 634"/>
              <a:gd name="T80" fmla="*/ 353 w 634"/>
              <a:gd name="T81" fmla="*/ 177 h 634"/>
              <a:gd name="T82" fmla="*/ 367 w 634"/>
              <a:gd name="T83" fmla="*/ 206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34" h="634">
                <a:moveTo>
                  <a:pt x="544" y="0"/>
                </a:moveTo>
                <a:lnTo>
                  <a:pt x="544" y="0"/>
                </a:lnTo>
                <a:cubicBezTo>
                  <a:pt x="73" y="0"/>
                  <a:pt x="73" y="0"/>
                  <a:pt x="73" y="0"/>
                </a:cubicBezTo>
                <a:cubicBezTo>
                  <a:pt x="29" y="0"/>
                  <a:pt x="0" y="44"/>
                  <a:pt x="0" y="88"/>
                </a:cubicBezTo>
                <a:cubicBezTo>
                  <a:pt x="0" y="560"/>
                  <a:pt x="0" y="560"/>
                  <a:pt x="0" y="560"/>
                </a:cubicBezTo>
                <a:cubicBezTo>
                  <a:pt x="0" y="604"/>
                  <a:pt x="29" y="633"/>
                  <a:pt x="73" y="633"/>
                </a:cubicBezTo>
                <a:cubicBezTo>
                  <a:pt x="544" y="633"/>
                  <a:pt x="544" y="633"/>
                  <a:pt x="544" y="633"/>
                </a:cubicBezTo>
                <a:cubicBezTo>
                  <a:pt x="588" y="633"/>
                  <a:pt x="633" y="604"/>
                  <a:pt x="633" y="560"/>
                </a:cubicBezTo>
                <a:cubicBezTo>
                  <a:pt x="633" y="88"/>
                  <a:pt x="633" y="88"/>
                  <a:pt x="633" y="88"/>
                </a:cubicBezTo>
                <a:cubicBezTo>
                  <a:pt x="633" y="44"/>
                  <a:pt x="588" y="0"/>
                  <a:pt x="544" y="0"/>
                </a:cubicBezTo>
                <a:close/>
                <a:moveTo>
                  <a:pt x="162" y="44"/>
                </a:moveTo>
                <a:lnTo>
                  <a:pt x="162" y="44"/>
                </a:lnTo>
                <a:cubicBezTo>
                  <a:pt x="162" y="44"/>
                  <a:pt x="456" y="44"/>
                  <a:pt x="471" y="44"/>
                </a:cubicBezTo>
                <a:cubicBezTo>
                  <a:pt x="471" y="221"/>
                  <a:pt x="471" y="221"/>
                  <a:pt x="471" y="221"/>
                </a:cubicBezTo>
                <a:cubicBezTo>
                  <a:pt x="471" y="235"/>
                  <a:pt x="456" y="235"/>
                  <a:pt x="456" y="235"/>
                </a:cubicBezTo>
                <a:cubicBezTo>
                  <a:pt x="176" y="235"/>
                  <a:pt x="176" y="235"/>
                  <a:pt x="176" y="235"/>
                </a:cubicBezTo>
                <a:cubicBezTo>
                  <a:pt x="162" y="235"/>
                  <a:pt x="162" y="235"/>
                  <a:pt x="162" y="221"/>
                </a:cubicBezTo>
                <a:lnTo>
                  <a:pt x="162" y="44"/>
                </a:lnTo>
                <a:close/>
                <a:moveTo>
                  <a:pt x="588" y="560"/>
                </a:moveTo>
                <a:lnTo>
                  <a:pt x="588" y="560"/>
                </a:lnTo>
                <a:cubicBezTo>
                  <a:pt x="588" y="574"/>
                  <a:pt x="574" y="589"/>
                  <a:pt x="544" y="589"/>
                </a:cubicBezTo>
                <a:cubicBezTo>
                  <a:pt x="73" y="589"/>
                  <a:pt x="73" y="589"/>
                  <a:pt x="73" y="589"/>
                </a:cubicBezTo>
                <a:cubicBezTo>
                  <a:pt x="58" y="589"/>
                  <a:pt x="44" y="574"/>
                  <a:pt x="44" y="560"/>
                </a:cubicBezTo>
                <a:cubicBezTo>
                  <a:pt x="44" y="88"/>
                  <a:pt x="44" y="88"/>
                  <a:pt x="44" y="88"/>
                </a:cubicBezTo>
                <a:cubicBezTo>
                  <a:pt x="44" y="59"/>
                  <a:pt x="58" y="44"/>
                  <a:pt x="73" y="44"/>
                </a:cubicBezTo>
                <a:cubicBezTo>
                  <a:pt x="117" y="44"/>
                  <a:pt x="117" y="44"/>
                  <a:pt x="117" y="44"/>
                </a:cubicBezTo>
                <a:cubicBezTo>
                  <a:pt x="117" y="235"/>
                  <a:pt x="117" y="235"/>
                  <a:pt x="117" y="235"/>
                </a:cubicBezTo>
                <a:cubicBezTo>
                  <a:pt x="117" y="265"/>
                  <a:pt x="132" y="280"/>
                  <a:pt x="162" y="280"/>
                </a:cubicBezTo>
                <a:cubicBezTo>
                  <a:pt x="471" y="280"/>
                  <a:pt x="471" y="280"/>
                  <a:pt x="471" y="280"/>
                </a:cubicBezTo>
                <a:cubicBezTo>
                  <a:pt x="485" y="280"/>
                  <a:pt x="515" y="265"/>
                  <a:pt x="515" y="235"/>
                </a:cubicBezTo>
                <a:cubicBezTo>
                  <a:pt x="515" y="44"/>
                  <a:pt x="515" y="44"/>
                  <a:pt x="515" y="44"/>
                </a:cubicBezTo>
                <a:cubicBezTo>
                  <a:pt x="544" y="44"/>
                  <a:pt x="544" y="44"/>
                  <a:pt x="544" y="44"/>
                </a:cubicBezTo>
                <a:cubicBezTo>
                  <a:pt x="574" y="44"/>
                  <a:pt x="588" y="59"/>
                  <a:pt x="588" y="88"/>
                </a:cubicBezTo>
                <a:lnTo>
                  <a:pt x="588" y="560"/>
                </a:lnTo>
                <a:close/>
                <a:moveTo>
                  <a:pt x="367" y="206"/>
                </a:moveTo>
                <a:lnTo>
                  <a:pt x="367" y="206"/>
                </a:lnTo>
                <a:cubicBezTo>
                  <a:pt x="383" y="206"/>
                  <a:pt x="397" y="192"/>
                  <a:pt x="397" y="177"/>
                </a:cubicBezTo>
                <a:cubicBezTo>
                  <a:pt x="397" y="103"/>
                  <a:pt x="397" y="103"/>
                  <a:pt x="397" y="103"/>
                </a:cubicBezTo>
                <a:cubicBezTo>
                  <a:pt x="397" y="88"/>
                  <a:pt x="383" y="88"/>
                  <a:pt x="367" y="88"/>
                </a:cubicBezTo>
                <a:cubicBezTo>
                  <a:pt x="367" y="88"/>
                  <a:pt x="353" y="88"/>
                  <a:pt x="353" y="103"/>
                </a:cubicBezTo>
                <a:cubicBezTo>
                  <a:pt x="353" y="177"/>
                  <a:pt x="353" y="177"/>
                  <a:pt x="353" y="177"/>
                </a:cubicBezTo>
                <a:cubicBezTo>
                  <a:pt x="353" y="192"/>
                  <a:pt x="367" y="206"/>
                  <a:pt x="367" y="206"/>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142" name="Freeform 141">
            <a:extLst>
              <a:ext uri="{FF2B5EF4-FFF2-40B4-BE49-F238E27FC236}">
                <a16:creationId xmlns="" xmlns:a16="http://schemas.microsoft.com/office/drawing/2014/main" id="{3983CDDC-9AB0-49D5-A209-7A59D7BC0BF1}"/>
              </a:ext>
            </a:extLst>
          </p:cNvPr>
          <p:cNvSpPr>
            <a:spLocks noChangeArrowheads="1"/>
          </p:cNvSpPr>
          <p:nvPr/>
        </p:nvSpPr>
        <p:spPr bwMode="auto">
          <a:xfrm>
            <a:off x="382488" y="2360084"/>
            <a:ext cx="222194" cy="366183"/>
          </a:xfrm>
          <a:custGeom>
            <a:avLst/>
            <a:gdLst>
              <a:gd name="T0" fmla="*/ 191 w 383"/>
              <a:gd name="T1" fmla="*/ 162 h 634"/>
              <a:gd name="T2" fmla="*/ 191 w 383"/>
              <a:gd name="T3" fmla="*/ 162 h 634"/>
              <a:gd name="T4" fmla="*/ 176 w 383"/>
              <a:gd name="T5" fmla="*/ 177 h 634"/>
              <a:gd name="T6" fmla="*/ 176 w 383"/>
              <a:gd name="T7" fmla="*/ 265 h 634"/>
              <a:gd name="T8" fmla="*/ 191 w 383"/>
              <a:gd name="T9" fmla="*/ 280 h 634"/>
              <a:gd name="T10" fmla="*/ 206 w 383"/>
              <a:gd name="T11" fmla="*/ 265 h 634"/>
              <a:gd name="T12" fmla="*/ 206 w 383"/>
              <a:gd name="T13" fmla="*/ 177 h 634"/>
              <a:gd name="T14" fmla="*/ 191 w 383"/>
              <a:gd name="T15" fmla="*/ 162 h 634"/>
              <a:gd name="T16" fmla="*/ 309 w 383"/>
              <a:gd name="T17" fmla="*/ 88 h 634"/>
              <a:gd name="T18" fmla="*/ 309 w 383"/>
              <a:gd name="T19" fmla="*/ 88 h 634"/>
              <a:gd name="T20" fmla="*/ 206 w 383"/>
              <a:gd name="T21" fmla="*/ 88 h 634"/>
              <a:gd name="T22" fmla="*/ 206 w 383"/>
              <a:gd name="T23" fmla="*/ 0 h 634"/>
              <a:gd name="T24" fmla="*/ 132 w 383"/>
              <a:gd name="T25" fmla="*/ 0 h 634"/>
              <a:gd name="T26" fmla="*/ 117 w 383"/>
              <a:gd name="T27" fmla="*/ 30 h 634"/>
              <a:gd name="T28" fmla="*/ 132 w 383"/>
              <a:gd name="T29" fmla="*/ 44 h 634"/>
              <a:gd name="T30" fmla="*/ 176 w 383"/>
              <a:gd name="T31" fmla="*/ 44 h 634"/>
              <a:gd name="T32" fmla="*/ 176 w 383"/>
              <a:gd name="T33" fmla="*/ 88 h 634"/>
              <a:gd name="T34" fmla="*/ 73 w 383"/>
              <a:gd name="T35" fmla="*/ 88 h 634"/>
              <a:gd name="T36" fmla="*/ 0 w 383"/>
              <a:gd name="T37" fmla="*/ 162 h 634"/>
              <a:gd name="T38" fmla="*/ 0 w 383"/>
              <a:gd name="T39" fmla="*/ 560 h 634"/>
              <a:gd name="T40" fmla="*/ 73 w 383"/>
              <a:gd name="T41" fmla="*/ 633 h 634"/>
              <a:gd name="T42" fmla="*/ 309 w 383"/>
              <a:gd name="T43" fmla="*/ 633 h 634"/>
              <a:gd name="T44" fmla="*/ 382 w 383"/>
              <a:gd name="T45" fmla="*/ 560 h 634"/>
              <a:gd name="T46" fmla="*/ 382 w 383"/>
              <a:gd name="T47" fmla="*/ 162 h 634"/>
              <a:gd name="T48" fmla="*/ 309 w 383"/>
              <a:gd name="T49" fmla="*/ 88 h 634"/>
              <a:gd name="T50" fmla="*/ 353 w 383"/>
              <a:gd name="T51" fmla="*/ 560 h 634"/>
              <a:gd name="T52" fmla="*/ 353 w 383"/>
              <a:gd name="T53" fmla="*/ 560 h 634"/>
              <a:gd name="T54" fmla="*/ 309 w 383"/>
              <a:gd name="T55" fmla="*/ 589 h 634"/>
              <a:gd name="T56" fmla="*/ 73 w 383"/>
              <a:gd name="T57" fmla="*/ 589 h 634"/>
              <a:gd name="T58" fmla="*/ 29 w 383"/>
              <a:gd name="T59" fmla="*/ 560 h 634"/>
              <a:gd name="T60" fmla="*/ 29 w 383"/>
              <a:gd name="T61" fmla="*/ 162 h 634"/>
              <a:gd name="T62" fmla="*/ 73 w 383"/>
              <a:gd name="T63" fmla="*/ 118 h 634"/>
              <a:gd name="T64" fmla="*/ 309 w 383"/>
              <a:gd name="T65" fmla="*/ 118 h 634"/>
              <a:gd name="T66" fmla="*/ 353 w 383"/>
              <a:gd name="T67" fmla="*/ 162 h 634"/>
              <a:gd name="T68" fmla="*/ 353 w 383"/>
              <a:gd name="T69" fmla="*/ 560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83" h="634">
                <a:moveTo>
                  <a:pt x="191" y="162"/>
                </a:moveTo>
                <a:lnTo>
                  <a:pt x="191" y="162"/>
                </a:lnTo>
                <a:cubicBezTo>
                  <a:pt x="176" y="162"/>
                  <a:pt x="176" y="177"/>
                  <a:pt x="176" y="177"/>
                </a:cubicBezTo>
                <a:cubicBezTo>
                  <a:pt x="176" y="265"/>
                  <a:pt x="176" y="265"/>
                  <a:pt x="176" y="265"/>
                </a:cubicBezTo>
                <a:cubicBezTo>
                  <a:pt x="176" y="265"/>
                  <a:pt x="176" y="280"/>
                  <a:pt x="191" y="280"/>
                </a:cubicBezTo>
                <a:cubicBezTo>
                  <a:pt x="206" y="280"/>
                  <a:pt x="206" y="265"/>
                  <a:pt x="206" y="265"/>
                </a:cubicBezTo>
                <a:cubicBezTo>
                  <a:pt x="206" y="177"/>
                  <a:pt x="206" y="177"/>
                  <a:pt x="206" y="177"/>
                </a:cubicBezTo>
                <a:cubicBezTo>
                  <a:pt x="206" y="177"/>
                  <a:pt x="206" y="162"/>
                  <a:pt x="191" y="162"/>
                </a:cubicBezTo>
                <a:close/>
                <a:moveTo>
                  <a:pt x="309" y="88"/>
                </a:moveTo>
                <a:lnTo>
                  <a:pt x="309" y="88"/>
                </a:lnTo>
                <a:cubicBezTo>
                  <a:pt x="206" y="88"/>
                  <a:pt x="206" y="88"/>
                  <a:pt x="206" y="88"/>
                </a:cubicBezTo>
                <a:cubicBezTo>
                  <a:pt x="206" y="0"/>
                  <a:pt x="206" y="0"/>
                  <a:pt x="206" y="0"/>
                </a:cubicBezTo>
                <a:cubicBezTo>
                  <a:pt x="132" y="0"/>
                  <a:pt x="132" y="0"/>
                  <a:pt x="132" y="0"/>
                </a:cubicBezTo>
                <a:cubicBezTo>
                  <a:pt x="117" y="0"/>
                  <a:pt x="117" y="15"/>
                  <a:pt x="117" y="30"/>
                </a:cubicBezTo>
                <a:cubicBezTo>
                  <a:pt x="117" y="30"/>
                  <a:pt x="117" y="44"/>
                  <a:pt x="132" y="44"/>
                </a:cubicBezTo>
                <a:cubicBezTo>
                  <a:pt x="176" y="44"/>
                  <a:pt x="176" y="44"/>
                  <a:pt x="176" y="44"/>
                </a:cubicBezTo>
                <a:cubicBezTo>
                  <a:pt x="176" y="88"/>
                  <a:pt x="176" y="88"/>
                  <a:pt x="176" y="88"/>
                </a:cubicBezTo>
                <a:cubicBezTo>
                  <a:pt x="73" y="88"/>
                  <a:pt x="73" y="88"/>
                  <a:pt x="73" y="88"/>
                </a:cubicBezTo>
                <a:cubicBezTo>
                  <a:pt x="29" y="88"/>
                  <a:pt x="0" y="118"/>
                  <a:pt x="0" y="162"/>
                </a:cubicBezTo>
                <a:cubicBezTo>
                  <a:pt x="0" y="560"/>
                  <a:pt x="0" y="560"/>
                  <a:pt x="0" y="560"/>
                </a:cubicBezTo>
                <a:cubicBezTo>
                  <a:pt x="0" y="604"/>
                  <a:pt x="29" y="633"/>
                  <a:pt x="73" y="633"/>
                </a:cubicBezTo>
                <a:cubicBezTo>
                  <a:pt x="309" y="633"/>
                  <a:pt x="309" y="633"/>
                  <a:pt x="309" y="633"/>
                </a:cubicBezTo>
                <a:cubicBezTo>
                  <a:pt x="353" y="633"/>
                  <a:pt x="382" y="604"/>
                  <a:pt x="382" y="560"/>
                </a:cubicBezTo>
                <a:cubicBezTo>
                  <a:pt x="382" y="162"/>
                  <a:pt x="382" y="162"/>
                  <a:pt x="382" y="162"/>
                </a:cubicBezTo>
                <a:cubicBezTo>
                  <a:pt x="382" y="118"/>
                  <a:pt x="353" y="88"/>
                  <a:pt x="309" y="88"/>
                </a:cubicBezTo>
                <a:close/>
                <a:moveTo>
                  <a:pt x="353" y="560"/>
                </a:moveTo>
                <a:lnTo>
                  <a:pt x="353" y="560"/>
                </a:lnTo>
                <a:cubicBezTo>
                  <a:pt x="353" y="574"/>
                  <a:pt x="323" y="589"/>
                  <a:pt x="309" y="589"/>
                </a:cubicBezTo>
                <a:cubicBezTo>
                  <a:pt x="73" y="589"/>
                  <a:pt x="73" y="589"/>
                  <a:pt x="73" y="589"/>
                </a:cubicBezTo>
                <a:cubicBezTo>
                  <a:pt x="59" y="589"/>
                  <a:pt x="29" y="574"/>
                  <a:pt x="29" y="560"/>
                </a:cubicBezTo>
                <a:cubicBezTo>
                  <a:pt x="29" y="162"/>
                  <a:pt x="29" y="162"/>
                  <a:pt x="29" y="162"/>
                </a:cubicBezTo>
                <a:cubicBezTo>
                  <a:pt x="29" y="147"/>
                  <a:pt x="59" y="118"/>
                  <a:pt x="73" y="118"/>
                </a:cubicBezTo>
                <a:cubicBezTo>
                  <a:pt x="309" y="118"/>
                  <a:pt x="309" y="118"/>
                  <a:pt x="309" y="118"/>
                </a:cubicBezTo>
                <a:cubicBezTo>
                  <a:pt x="323" y="118"/>
                  <a:pt x="353" y="147"/>
                  <a:pt x="353" y="162"/>
                </a:cubicBezTo>
                <a:lnTo>
                  <a:pt x="353" y="560"/>
                </a:ln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143" name="Freeform 142">
            <a:extLst>
              <a:ext uri="{FF2B5EF4-FFF2-40B4-BE49-F238E27FC236}">
                <a16:creationId xmlns="" xmlns:a16="http://schemas.microsoft.com/office/drawing/2014/main" id="{D6DDFC4D-C78F-4A2A-962A-AEF6BA793683}"/>
              </a:ext>
            </a:extLst>
          </p:cNvPr>
          <p:cNvSpPr>
            <a:spLocks noChangeArrowheads="1"/>
          </p:cNvSpPr>
          <p:nvPr/>
        </p:nvSpPr>
        <p:spPr bwMode="auto">
          <a:xfrm>
            <a:off x="5609294" y="1771652"/>
            <a:ext cx="349160" cy="368300"/>
          </a:xfrm>
          <a:custGeom>
            <a:avLst/>
            <a:gdLst>
              <a:gd name="T0" fmla="*/ 530 w 604"/>
              <a:gd name="T1" fmla="*/ 0 h 634"/>
              <a:gd name="T2" fmla="*/ 530 w 604"/>
              <a:gd name="T3" fmla="*/ 0 h 634"/>
              <a:gd name="T4" fmla="*/ 74 w 604"/>
              <a:gd name="T5" fmla="*/ 0 h 634"/>
              <a:gd name="T6" fmla="*/ 0 w 604"/>
              <a:gd name="T7" fmla="*/ 74 h 634"/>
              <a:gd name="T8" fmla="*/ 0 w 604"/>
              <a:gd name="T9" fmla="*/ 427 h 634"/>
              <a:gd name="T10" fmla="*/ 74 w 604"/>
              <a:gd name="T11" fmla="*/ 516 h 634"/>
              <a:gd name="T12" fmla="*/ 236 w 604"/>
              <a:gd name="T13" fmla="*/ 516 h 634"/>
              <a:gd name="T14" fmla="*/ 236 w 604"/>
              <a:gd name="T15" fmla="*/ 589 h 634"/>
              <a:gd name="T16" fmla="*/ 191 w 604"/>
              <a:gd name="T17" fmla="*/ 589 h 634"/>
              <a:gd name="T18" fmla="*/ 177 w 604"/>
              <a:gd name="T19" fmla="*/ 604 h 634"/>
              <a:gd name="T20" fmla="*/ 191 w 604"/>
              <a:gd name="T21" fmla="*/ 633 h 634"/>
              <a:gd name="T22" fmla="*/ 427 w 604"/>
              <a:gd name="T23" fmla="*/ 633 h 634"/>
              <a:gd name="T24" fmla="*/ 441 w 604"/>
              <a:gd name="T25" fmla="*/ 604 h 634"/>
              <a:gd name="T26" fmla="*/ 427 w 604"/>
              <a:gd name="T27" fmla="*/ 589 h 634"/>
              <a:gd name="T28" fmla="*/ 383 w 604"/>
              <a:gd name="T29" fmla="*/ 589 h 634"/>
              <a:gd name="T30" fmla="*/ 383 w 604"/>
              <a:gd name="T31" fmla="*/ 516 h 634"/>
              <a:gd name="T32" fmla="*/ 530 w 604"/>
              <a:gd name="T33" fmla="*/ 516 h 634"/>
              <a:gd name="T34" fmla="*/ 603 w 604"/>
              <a:gd name="T35" fmla="*/ 427 h 634"/>
              <a:gd name="T36" fmla="*/ 603 w 604"/>
              <a:gd name="T37" fmla="*/ 74 h 634"/>
              <a:gd name="T38" fmla="*/ 530 w 604"/>
              <a:gd name="T39" fmla="*/ 0 h 634"/>
              <a:gd name="T40" fmla="*/ 353 w 604"/>
              <a:gd name="T41" fmla="*/ 589 h 634"/>
              <a:gd name="T42" fmla="*/ 353 w 604"/>
              <a:gd name="T43" fmla="*/ 589 h 634"/>
              <a:gd name="T44" fmla="*/ 265 w 604"/>
              <a:gd name="T45" fmla="*/ 589 h 634"/>
              <a:gd name="T46" fmla="*/ 265 w 604"/>
              <a:gd name="T47" fmla="*/ 516 h 634"/>
              <a:gd name="T48" fmla="*/ 353 w 604"/>
              <a:gd name="T49" fmla="*/ 516 h 634"/>
              <a:gd name="T50" fmla="*/ 353 w 604"/>
              <a:gd name="T51" fmla="*/ 589 h 634"/>
              <a:gd name="T52" fmla="*/ 559 w 604"/>
              <a:gd name="T53" fmla="*/ 427 h 634"/>
              <a:gd name="T54" fmla="*/ 559 w 604"/>
              <a:gd name="T55" fmla="*/ 427 h 634"/>
              <a:gd name="T56" fmla="*/ 530 w 604"/>
              <a:gd name="T57" fmla="*/ 471 h 634"/>
              <a:gd name="T58" fmla="*/ 74 w 604"/>
              <a:gd name="T59" fmla="*/ 471 h 634"/>
              <a:gd name="T60" fmla="*/ 29 w 604"/>
              <a:gd name="T61" fmla="*/ 427 h 634"/>
              <a:gd name="T62" fmla="*/ 29 w 604"/>
              <a:gd name="T63" fmla="*/ 398 h 634"/>
              <a:gd name="T64" fmla="*/ 559 w 604"/>
              <a:gd name="T65" fmla="*/ 398 h 634"/>
              <a:gd name="T66" fmla="*/ 559 w 604"/>
              <a:gd name="T67" fmla="*/ 427 h 634"/>
              <a:gd name="T68" fmla="*/ 559 w 604"/>
              <a:gd name="T69" fmla="*/ 354 h 634"/>
              <a:gd name="T70" fmla="*/ 559 w 604"/>
              <a:gd name="T71" fmla="*/ 354 h 634"/>
              <a:gd name="T72" fmla="*/ 29 w 604"/>
              <a:gd name="T73" fmla="*/ 354 h 634"/>
              <a:gd name="T74" fmla="*/ 29 w 604"/>
              <a:gd name="T75" fmla="*/ 74 h 634"/>
              <a:gd name="T76" fmla="*/ 74 w 604"/>
              <a:gd name="T77" fmla="*/ 44 h 634"/>
              <a:gd name="T78" fmla="*/ 530 w 604"/>
              <a:gd name="T79" fmla="*/ 44 h 634"/>
              <a:gd name="T80" fmla="*/ 559 w 604"/>
              <a:gd name="T81" fmla="*/ 74 h 634"/>
              <a:gd name="T82" fmla="*/ 559 w 604"/>
              <a:gd name="T83" fmla="*/ 354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04" h="634">
                <a:moveTo>
                  <a:pt x="530" y="0"/>
                </a:moveTo>
                <a:lnTo>
                  <a:pt x="530" y="0"/>
                </a:lnTo>
                <a:cubicBezTo>
                  <a:pt x="74" y="0"/>
                  <a:pt x="74" y="0"/>
                  <a:pt x="74" y="0"/>
                </a:cubicBezTo>
                <a:cubicBezTo>
                  <a:pt x="29" y="0"/>
                  <a:pt x="0" y="30"/>
                  <a:pt x="0" y="74"/>
                </a:cubicBezTo>
                <a:cubicBezTo>
                  <a:pt x="0" y="427"/>
                  <a:pt x="0" y="427"/>
                  <a:pt x="0" y="427"/>
                </a:cubicBezTo>
                <a:cubicBezTo>
                  <a:pt x="0" y="471"/>
                  <a:pt x="29" y="516"/>
                  <a:pt x="74" y="516"/>
                </a:cubicBezTo>
                <a:cubicBezTo>
                  <a:pt x="236" y="516"/>
                  <a:pt x="236" y="516"/>
                  <a:pt x="236" y="516"/>
                </a:cubicBezTo>
                <a:cubicBezTo>
                  <a:pt x="236" y="589"/>
                  <a:pt x="236" y="589"/>
                  <a:pt x="236" y="589"/>
                </a:cubicBezTo>
                <a:cubicBezTo>
                  <a:pt x="191" y="589"/>
                  <a:pt x="191" y="589"/>
                  <a:pt x="191" y="589"/>
                </a:cubicBezTo>
                <a:cubicBezTo>
                  <a:pt x="177" y="589"/>
                  <a:pt x="177" y="604"/>
                  <a:pt x="177" y="604"/>
                </a:cubicBezTo>
                <a:cubicBezTo>
                  <a:pt x="177" y="619"/>
                  <a:pt x="177" y="633"/>
                  <a:pt x="191" y="633"/>
                </a:cubicBezTo>
                <a:cubicBezTo>
                  <a:pt x="427" y="633"/>
                  <a:pt x="427" y="633"/>
                  <a:pt x="427" y="633"/>
                </a:cubicBezTo>
                <a:cubicBezTo>
                  <a:pt x="441" y="633"/>
                  <a:pt x="441" y="619"/>
                  <a:pt x="441" y="604"/>
                </a:cubicBezTo>
                <a:cubicBezTo>
                  <a:pt x="441" y="604"/>
                  <a:pt x="441" y="589"/>
                  <a:pt x="427" y="589"/>
                </a:cubicBezTo>
                <a:cubicBezTo>
                  <a:pt x="383" y="589"/>
                  <a:pt x="383" y="589"/>
                  <a:pt x="383" y="589"/>
                </a:cubicBezTo>
                <a:cubicBezTo>
                  <a:pt x="383" y="516"/>
                  <a:pt x="383" y="516"/>
                  <a:pt x="383" y="516"/>
                </a:cubicBezTo>
                <a:cubicBezTo>
                  <a:pt x="530" y="516"/>
                  <a:pt x="530" y="516"/>
                  <a:pt x="530" y="516"/>
                </a:cubicBezTo>
                <a:cubicBezTo>
                  <a:pt x="574" y="516"/>
                  <a:pt x="603" y="471"/>
                  <a:pt x="603" y="427"/>
                </a:cubicBezTo>
                <a:cubicBezTo>
                  <a:pt x="603" y="74"/>
                  <a:pt x="603" y="74"/>
                  <a:pt x="603" y="74"/>
                </a:cubicBezTo>
                <a:cubicBezTo>
                  <a:pt x="603" y="30"/>
                  <a:pt x="574" y="0"/>
                  <a:pt x="530" y="0"/>
                </a:cubicBezTo>
                <a:close/>
                <a:moveTo>
                  <a:pt x="353" y="589"/>
                </a:moveTo>
                <a:lnTo>
                  <a:pt x="353" y="589"/>
                </a:lnTo>
                <a:cubicBezTo>
                  <a:pt x="265" y="589"/>
                  <a:pt x="265" y="589"/>
                  <a:pt x="265" y="589"/>
                </a:cubicBezTo>
                <a:cubicBezTo>
                  <a:pt x="265" y="516"/>
                  <a:pt x="265" y="516"/>
                  <a:pt x="265" y="516"/>
                </a:cubicBezTo>
                <a:cubicBezTo>
                  <a:pt x="353" y="516"/>
                  <a:pt x="353" y="516"/>
                  <a:pt x="353" y="516"/>
                </a:cubicBezTo>
                <a:lnTo>
                  <a:pt x="353" y="589"/>
                </a:lnTo>
                <a:close/>
                <a:moveTo>
                  <a:pt x="559" y="427"/>
                </a:moveTo>
                <a:lnTo>
                  <a:pt x="559" y="427"/>
                </a:lnTo>
                <a:cubicBezTo>
                  <a:pt x="559" y="457"/>
                  <a:pt x="545" y="471"/>
                  <a:pt x="530" y="471"/>
                </a:cubicBezTo>
                <a:cubicBezTo>
                  <a:pt x="74" y="471"/>
                  <a:pt x="74" y="471"/>
                  <a:pt x="74" y="471"/>
                </a:cubicBezTo>
                <a:cubicBezTo>
                  <a:pt x="59" y="471"/>
                  <a:pt x="29" y="457"/>
                  <a:pt x="29" y="427"/>
                </a:cubicBezTo>
                <a:cubicBezTo>
                  <a:pt x="29" y="398"/>
                  <a:pt x="29" y="398"/>
                  <a:pt x="29" y="398"/>
                </a:cubicBezTo>
                <a:cubicBezTo>
                  <a:pt x="559" y="398"/>
                  <a:pt x="559" y="398"/>
                  <a:pt x="559" y="398"/>
                </a:cubicBezTo>
                <a:lnTo>
                  <a:pt x="559" y="427"/>
                </a:lnTo>
                <a:close/>
                <a:moveTo>
                  <a:pt x="559" y="354"/>
                </a:moveTo>
                <a:lnTo>
                  <a:pt x="559" y="354"/>
                </a:lnTo>
                <a:cubicBezTo>
                  <a:pt x="29" y="354"/>
                  <a:pt x="29" y="354"/>
                  <a:pt x="29" y="354"/>
                </a:cubicBezTo>
                <a:cubicBezTo>
                  <a:pt x="29" y="74"/>
                  <a:pt x="29" y="74"/>
                  <a:pt x="29" y="74"/>
                </a:cubicBezTo>
                <a:cubicBezTo>
                  <a:pt x="29" y="59"/>
                  <a:pt x="59" y="44"/>
                  <a:pt x="74" y="44"/>
                </a:cubicBezTo>
                <a:cubicBezTo>
                  <a:pt x="530" y="44"/>
                  <a:pt x="530" y="44"/>
                  <a:pt x="530" y="44"/>
                </a:cubicBezTo>
                <a:cubicBezTo>
                  <a:pt x="545" y="44"/>
                  <a:pt x="559" y="59"/>
                  <a:pt x="559" y="74"/>
                </a:cubicBezTo>
                <a:lnTo>
                  <a:pt x="559" y="354"/>
                </a:ln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144" name="Freeform 143">
            <a:extLst>
              <a:ext uri="{FF2B5EF4-FFF2-40B4-BE49-F238E27FC236}">
                <a16:creationId xmlns="" xmlns:a16="http://schemas.microsoft.com/office/drawing/2014/main" id="{E84DCFA3-C860-4C9A-B110-76B6FCF30AC3}"/>
              </a:ext>
            </a:extLst>
          </p:cNvPr>
          <p:cNvSpPr>
            <a:spLocks noChangeArrowheads="1"/>
          </p:cNvSpPr>
          <p:nvPr/>
        </p:nvSpPr>
        <p:spPr bwMode="auto">
          <a:xfrm>
            <a:off x="5067568" y="1771652"/>
            <a:ext cx="253934" cy="368300"/>
          </a:xfrm>
          <a:custGeom>
            <a:avLst/>
            <a:gdLst>
              <a:gd name="T0" fmla="*/ 368 w 442"/>
              <a:gd name="T1" fmla="*/ 0 h 634"/>
              <a:gd name="T2" fmla="*/ 368 w 442"/>
              <a:gd name="T3" fmla="*/ 0 h 634"/>
              <a:gd name="T4" fmla="*/ 73 w 442"/>
              <a:gd name="T5" fmla="*/ 0 h 634"/>
              <a:gd name="T6" fmla="*/ 0 w 442"/>
              <a:gd name="T7" fmla="*/ 74 h 634"/>
              <a:gd name="T8" fmla="*/ 0 w 442"/>
              <a:gd name="T9" fmla="*/ 545 h 634"/>
              <a:gd name="T10" fmla="*/ 73 w 442"/>
              <a:gd name="T11" fmla="*/ 633 h 634"/>
              <a:gd name="T12" fmla="*/ 368 w 442"/>
              <a:gd name="T13" fmla="*/ 633 h 634"/>
              <a:gd name="T14" fmla="*/ 441 w 442"/>
              <a:gd name="T15" fmla="*/ 545 h 634"/>
              <a:gd name="T16" fmla="*/ 441 w 442"/>
              <a:gd name="T17" fmla="*/ 74 h 634"/>
              <a:gd name="T18" fmla="*/ 368 w 442"/>
              <a:gd name="T19" fmla="*/ 0 h 634"/>
              <a:gd name="T20" fmla="*/ 412 w 442"/>
              <a:gd name="T21" fmla="*/ 545 h 634"/>
              <a:gd name="T22" fmla="*/ 412 w 442"/>
              <a:gd name="T23" fmla="*/ 545 h 634"/>
              <a:gd name="T24" fmla="*/ 368 w 442"/>
              <a:gd name="T25" fmla="*/ 589 h 634"/>
              <a:gd name="T26" fmla="*/ 73 w 442"/>
              <a:gd name="T27" fmla="*/ 589 h 634"/>
              <a:gd name="T28" fmla="*/ 29 w 442"/>
              <a:gd name="T29" fmla="*/ 545 h 634"/>
              <a:gd name="T30" fmla="*/ 29 w 442"/>
              <a:gd name="T31" fmla="*/ 486 h 634"/>
              <a:gd name="T32" fmla="*/ 412 w 442"/>
              <a:gd name="T33" fmla="*/ 486 h 634"/>
              <a:gd name="T34" fmla="*/ 412 w 442"/>
              <a:gd name="T35" fmla="*/ 545 h 634"/>
              <a:gd name="T36" fmla="*/ 412 w 442"/>
              <a:gd name="T37" fmla="*/ 457 h 634"/>
              <a:gd name="T38" fmla="*/ 412 w 442"/>
              <a:gd name="T39" fmla="*/ 457 h 634"/>
              <a:gd name="T40" fmla="*/ 29 w 442"/>
              <a:gd name="T41" fmla="*/ 457 h 634"/>
              <a:gd name="T42" fmla="*/ 29 w 442"/>
              <a:gd name="T43" fmla="*/ 133 h 634"/>
              <a:gd name="T44" fmla="*/ 412 w 442"/>
              <a:gd name="T45" fmla="*/ 133 h 634"/>
              <a:gd name="T46" fmla="*/ 412 w 442"/>
              <a:gd name="T47" fmla="*/ 457 h 634"/>
              <a:gd name="T48" fmla="*/ 412 w 442"/>
              <a:gd name="T49" fmla="*/ 103 h 634"/>
              <a:gd name="T50" fmla="*/ 412 w 442"/>
              <a:gd name="T51" fmla="*/ 103 h 634"/>
              <a:gd name="T52" fmla="*/ 29 w 442"/>
              <a:gd name="T53" fmla="*/ 103 h 634"/>
              <a:gd name="T54" fmla="*/ 29 w 442"/>
              <a:gd name="T55" fmla="*/ 74 h 634"/>
              <a:gd name="T56" fmla="*/ 73 w 442"/>
              <a:gd name="T57" fmla="*/ 44 h 634"/>
              <a:gd name="T58" fmla="*/ 368 w 442"/>
              <a:gd name="T59" fmla="*/ 44 h 634"/>
              <a:gd name="T60" fmla="*/ 412 w 442"/>
              <a:gd name="T61" fmla="*/ 74 h 634"/>
              <a:gd name="T62" fmla="*/ 412 w 442"/>
              <a:gd name="T63" fmla="*/ 103 h 634"/>
              <a:gd name="T64" fmla="*/ 221 w 442"/>
              <a:gd name="T65" fmla="*/ 574 h 634"/>
              <a:gd name="T66" fmla="*/ 221 w 442"/>
              <a:gd name="T67" fmla="*/ 574 h 634"/>
              <a:gd name="T68" fmla="*/ 250 w 442"/>
              <a:gd name="T69" fmla="*/ 545 h 634"/>
              <a:gd name="T70" fmla="*/ 221 w 442"/>
              <a:gd name="T71" fmla="*/ 516 h 634"/>
              <a:gd name="T72" fmla="*/ 191 w 442"/>
              <a:gd name="T73" fmla="*/ 545 h 634"/>
              <a:gd name="T74" fmla="*/ 221 w 442"/>
              <a:gd name="T75" fmla="*/ 574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42" h="634">
                <a:moveTo>
                  <a:pt x="368" y="0"/>
                </a:moveTo>
                <a:lnTo>
                  <a:pt x="368" y="0"/>
                </a:lnTo>
                <a:cubicBezTo>
                  <a:pt x="73" y="0"/>
                  <a:pt x="73" y="0"/>
                  <a:pt x="73" y="0"/>
                </a:cubicBezTo>
                <a:cubicBezTo>
                  <a:pt x="29" y="0"/>
                  <a:pt x="0" y="30"/>
                  <a:pt x="0" y="74"/>
                </a:cubicBezTo>
                <a:cubicBezTo>
                  <a:pt x="0" y="545"/>
                  <a:pt x="0" y="545"/>
                  <a:pt x="0" y="545"/>
                </a:cubicBezTo>
                <a:cubicBezTo>
                  <a:pt x="0" y="589"/>
                  <a:pt x="29" y="633"/>
                  <a:pt x="73" y="633"/>
                </a:cubicBezTo>
                <a:cubicBezTo>
                  <a:pt x="368" y="633"/>
                  <a:pt x="368" y="633"/>
                  <a:pt x="368" y="633"/>
                </a:cubicBezTo>
                <a:cubicBezTo>
                  <a:pt x="412" y="633"/>
                  <a:pt x="441" y="589"/>
                  <a:pt x="441" y="545"/>
                </a:cubicBezTo>
                <a:cubicBezTo>
                  <a:pt x="441" y="74"/>
                  <a:pt x="441" y="74"/>
                  <a:pt x="441" y="74"/>
                </a:cubicBezTo>
                <a:cubicBezTo>
                  <a:pt x="441" y="30"/>
                  <a:pt x="412" y="0"/>
                  <a:pt x="368" y="0"/>
                </a:cubicBezTo>
                <a:close/>
                <a:moveTo>
                  <a:pt x="412" y="545"/>
                </a:moveTo>
                <a:lnTo>
                  <a:pt x="412" y="545"/>
                </a:lnTo>
                <a:cubicBezTo>
                  <a:pt x="412" y="574"/>
                  <a:pt x="382" y="589"/>
                  <a:pt x="368" y="589"/>
                </a:cubicBezTo>
                <a:cubicBezTo>
                  <a:pt x="73" y="589"/>
                  <a:pt x="73" y="589"/>
                  <a:pt x="73" y="589"/>
                </a:cubicBezTo>
                <a:cubicBezTo>
                  <a:pt x="59" y="589"/>
                  <a:pt x="29" y="574"/>
                  <a:pt x="29" y="545"/>
                </a:cubicBezTo>
                <a:cubicBezTo>
                  <a:pt x="29" y="486"/>
                  <a:pt x="29" y="486"/>
                  <a:pt x="29" y="486"/>
                </a:cubicBezTo>
                <a:cubicBezTo>
                  <a:pt x="412" y="486"/>
                  <a:pt x="412" y="486"/>
                  <a:pt x="412" y="486"/>
                </a:cubicBezTo>
                <a:lnTo>
                  <a:pt x="412" y="545"/>
                </a:lnTo>
                <a:close/>
                <a:moveTo>
                  <a:pt x="412" y="457"/>
                </a:moveTo>
                <a:lnTo>
                  <a:pt x="412" y="457"/>
                </a:lnTo>
                <a:cubicBezTo>
                  <a:pt x="29" y="457"/>
                  <a:pt x="29" y="457"/>
                  <a:pt x="29" y="457"/>
                </a:cubicBezTo>
                <a:cubicBezTo>
                  <a:pt x="29" y="133"/>
                  <a:pt x="29" y="133"/>
                  <a:pt x="29" y="133"/>
                </a:cubicBezTo>
                <a:cubicBezTo>
                  <a:pt x="412" y="133"/>
                  <a:pt x="412" y="133"/>
                  <a:pt x="412" y="133"/>
                </a:cubicBezTo>
                <a:lnTo>
                  <a:pt x="412" y="457"/>
                </a:lnTo>
                <a:close/>
                <a:moveTo>
                  <a:pt x="412" y="103"/>
                </a:moveTo>
                <a:lnTo>
                  <a:pt x="412" y="103"/>
                </a:lnTo>
                <a:cubicBezTo>
                  <a:pt x="29" y="103"/>
                  <a:pt x="29" y="103"/>
                  <a:pt x="29" y="103"/>
                </a:cubicBezTo>
                <a:cubicBezTo>
                  <a:pt x="29" y="74"/>
                  <a:pt x="29" y="74"/>
                  <a:pt x="29" y="74"/>
                </a:cubicBezTo>
                <a:cubicBezTo>
                  <a:pt x="29" y="59"/>
                  <a:pt x="59" y="44"/>
                  <a:pt x="73" y="44"/>
                </a:cubicBezTo>
                <a:cubicBezTo>
                  <a:pt x="368" y="44"/>
                  <a:pt x="368" y="44"/>
                  <a:pt x="368" y="44"/>
                </a:cubicBezTo>
                <a:cubicBezTo>
                  <a:pt x="382" y="44"/>
                  <a:pt x="412" y="59"/>
                  <a:pt x="412" y="74"/>
                </a:cubicBezTo>
                <a:lnTo>
                  <a:pt x="412" y="103"/>
                </a:lnTo>
                <a:close/>
                <a:moveTo>
                  <a:pt x="221" y="574"/>
                </a:moveTo>
                <a:lnTo>
                  <a:pt x="221" y="574"/>
                </a:lnTo>
                <a:cubicBezTo>
                  <a:pt x="235" y="574"/>
                  <a:pt x="250" y="560"/>
                  <a:pt x="250" y="545"/>
                </a:cubicBezTo>
                <a:cubicBezTo>
                  <a:pt x="250" y="530"/>
                  <a:pt x="235" y="516"/>
                  <a:pt x="221" y="516"/>
                </a:cubicBezTo>
                <a:cubicBezTo>
                  <a:pt x="206" y="516"/>
                  <a:pt x="191" y="530"/>
                  <a:pt x="191" y="545"/>
                </a:cubicBezTo>
                <a:cubicBezTo>
                  <a:pt x="191" y="560"/>
                  <a:pt x="206" y="574"/>
                  <a:pt x="221" y="574"/>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145" name="Freeform 144">
            <a:extLst>
              <a:ext uri="{FF2B5EF4-FFF2-40B4-BE49-F238E27FC236}">
                <a16:creationId xmlns="" xmlns:a16="http://schemas.microsoft.com/office/drawing/2014/main" id="{28F9956A-C97F-4C65-B699-9D5336284F45}"/>
              </a:ext>
            </a:extLst>
          </p:cNvPr>
          <p:cNvSpPr>
            <a:spLocks noChangeArrowheads="1"/>
          </p:cNvSpPr>
          <p:nvPr/>
        </p:nvSpPr>
        <p:spPr bwMode="auto">
          <a:xfrm>
            <a:off x="4506799" y="1771652"/>
            <a:ext cx="203148" cy="368300"/>
          </a:xfrm>
          <a:custGeom>
            <a:avLst/>
            <a:gdLst>
              <a:gd name="T0" fmla="*/ 177 w 354"/>
              <a:gd name="T1" fmla="*/ 545 h 634"/>
              <a:gd name="T2" fmla="*/ 177 w 354"/>
              <a:gd name="T3" fmla="*/ 545 h 634"/>
              <a:gd name="T4" fmla="*/ 221 w 354"/>
              <a:gd name="T5" fmla="*/ 516 h 634"/>
              <a:gd name="T6" fmla="*/ 177 w 354"/>
              <a:gd name="T7" fmla="*/ 471 h 634"/>
              <a:gd name="T8" fmla="*/ 147 w 354"/>
              <a:gd name="T9" fmla="*/ 516 h 634"/>
              <a:gd name="T10" fmla="*/ 177 w 354"/>
              <a:gd name="T11" fmla="*/ 545 h 634"/>
              <a:gd name="T12" fmla="*/ 280 w 354"/>
              <a:gd name="T13" fmla="*/ 0 h 634"/>
              <a:gd name="T14" fmla="*/ 280 w 354"/>
              <a:gd name="T15" fmla="*/ 0 h 634"/>
              <a:gd name="T16" fmla="*/ 89 w 354"/>
              <a:gd name="T17" fmla="*/ 0 h 634"/>
              <a:gd name="T18" fmla="*/ 0 w 354"/>
              <a:gd name="T19" fmla="*/ 74 h 634"/>
              <a:gd name="T20" fmla="*/ 0 w 354"/>
              <a:gd name="T21" fmla="*/ 545 h 634"/>
              <a:gd name="T22" fmla="*/ 89 w 354"/>
              <a:gd name="T23" fmla="*/ 633 h 634"/>
              <a:gd name="T24" fmla="*/ 280 w 354"/>
              <a:gd name="T25" fmla="*/ 633 h 634"/>
              <a:gd name="T26" fmla="*/ 353 w 354"/>
              <a:gd name="T27" fmla="*/ 545 h 634"/>
              <a:gd name="T28" fmla="*/ 353 w 354"/>
              <a:gd name="T29" fmla="*/ 74 h 634"/>
              <a:gd name="T30" fmla="*/ 280 w 354"/>
              <a:gd name="T31" fmla="*/ 0 h 634"/>
              <a:gd name="T32" fmla="*/ 324 w 354"/>
              <a:gd name="T33" fmla="*/ 545 h 634"/>
              <a:gd name="T34" fmla="*/ 324 w 354"/>
              <a:gd name="T35" fmla="*/ 545 h 634"/>
              <a:gd name="T36" fmla="*/ 280 w 354"/>
              <a:gd name="T37" fmla="*/ 589 h 634"/>
              <a:gd name="T38" fmla="*/ 89 w 354"/>
              <a:gd name="T39" fmla="*/ 589 h 634"/>
              <a:gd name="T40" fmla="*/ 44 w 354"/>
              <a:gd name="T41" fmla="*/ 545 h 634"/>
              <a:gd name="T42" fmla="*/ 44 w 354"/>
              <a:gd name="T43" fmla="*/ 427 h 634"/>
              <a:gd name="T44" fmla="*/ 324 w 354"/>
              <a:gd name="T45" fmla="*/ 427 h 634"/>
              <a:gd name="T46" fmla="*/ 324 w 354"/>
              <a:gd name="T47" fmla="*/ 545 h 634"/>
              <a:gd name="T48" fmla="*/ 324 w 354"/>
              <a:gd name="T49" fmla="*/ 398 h 634"/>
              <a:gd name="T50" fmla="*/ 324 w 354"/>
              <a:gd name="T51" fmla="*/ 398 h 634"/>
              <a:gd name="T52" fmla="*/ 44 w 354"/>
              <a:gd name="T53" fmla="*/ 398 h 634"/>
              <a:gd name="T54" fmla="*/ 44 w 354"/>
              <a:gd name="T55" fmla="*/ 133 h 634"/>
              <a:gd name="T56" fmla="*/ 324 w 354"/>
              <a:gd name="T57" fmla="*/ 133 h 634"/>
              <a:gd name="T58" fmla="*/ 324 w 354"/>
              <a:gd name="T59" fmla="*/ 398 h 634"/>
              <a:gd name="T60" fmla="*/ 324 w 354"/>
              <a:gd name="T61" fmla="*/ 103 h 634"/>
              <a:gd name="T62" fmla="*/ 324 w 354"/>
              <a:gd name="T63" fmla="*/ 103 h 634"/>
              <a:gd name="T64" fmla="*/ 44 w 354"/>
              <a:gd name="T65" fmla="*/ 103 h 634"/>
              <a:gd name="T66" fmla="*/ 44 w 354"/>
              <a:gd name="T67" fmla="*/ 74 h 634"/>
              <a:gd name="T68" fmla="*/ 89 w 354"/>
              <a:gd name="T69" fmla="*/ 44 h 634"/>
              <a:gd name="T70" fmla="*/ 280 w 354"/>
              <a:gd name="T71" fmla="*/ 44 h 634"/>
              <a:gd name="T72" fmla="*/ 324 w 354"/>
              <a:gd name="T73" fmla="*/ 74 h 634"/>
              <a:gd name="T74" fmla="*/ 324 w 354"/>
              <a:gd name="T75" fmla="*/ 103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54" h="634">
                <a:moveTo>
                  <a:pt x="177" y="545"/>
                </a:moveTo>
                <a:lnTo>
                  <a:pt x="177" y="545"/>
                </a:lnTo>
                <a:cubicBezTo>
                  <a:pt x="206" y="545"/>
                  <a:pt x="221" y="530"/>
                  <a:pt x="221" y="516"/>
                </a:cubicBezTo>
                <a:cubicBezTo>
                  <a:pt x="221" y="486"/>
                  <a:pt x="206" y="471"/>
                  <a:pt x="177" y="471"/>
                </a:cubicBezTo>
                <a:cubicBezTo>
                  <a:pt x="162" y="471"/>
                  <a:pt x="147" y="486"/>
                  <a:pt x="147" y="516"/>
                </a:cubicBezTo>
                <a:cubicBezTo>
                  <a:pt x="147" y="530"/>
                  <a:pt x="162" y="545"/>
                  <a:pt x="177" y="545"/>
                </a:cubicBezTo>
                <a:close/>
                <a:moveTo>
                  <a:pt x="280" y="0"/>
                </a:moveTo>
                <a:lnTo>
                  <a:pt x="280" y="0"/>
                </a:lnTo>
                <a:cubicBezTo>
                  <a:pt x="89" y="0"/>
                  <a:pt x="89" y="0"/>
                  <a:pt x="89" y="0"/>
                </a:cubicBezTo>
                <a:cubicBezTo>
                  <a:pt x="44" y="0"/>
                  <a:pt x="0" y="30"/>
                  <a:pt x="0" y="74"/>
                </a:cubicBezTo>
                <a:cubicBezTo>
                  <a:pt x="0" y="545"/>
                  <a:pt x="0" y="545"/>
                  <a:pt x="0" y="545"/>
                </a:cubicBezTo>
                <a:cubicBezTo>
                  <a:pt x="0" y="589"/>
                  <a:pt x="44" y="633"/>
                  <a:pt x="89" y="633"/>
                </a:cubicBezTo>
                <a:cubicBezTo>
                  <a:pt x="280" y="633"/>
                  <a:pt x="280" y="633"/>
                  <a:pt x="280" y="633"/>
                </a:cubicBezTo>
                <a:cubicBezTo>
                  <a:pt x="324" y="633"/>
                  <a:pt x="353" y="589"/>
                  <a:pt x="353" y="545"/>
                </a:cubicBezTo>
                <a:cubicBezTo>
                  <a:pt x="353" y="74"/>
                  <a:pt x="353" y="74"/>
                  <a:pt x="353" y="74"/>
                </a:cubicBezTo>
                <a:cubicBezTo>
                  <a:pt x="353" y="30"/>
                  <a:pt x="324" y="0"/>
                  <a:pt x="280" y="0"/>
                </a:cubicBezTo>
                <a:close/>
                <a:moveTo>
                  <a:pt x="324" y="545"/>
                </a:moveTo>
                <a:lnTo>
                  <a:pt x="324" y="545"/>
                </a:lnTo>
                <a:cubicBezTo>
                  <a:pt x="324" y="574"/>
                  <a:pt x="294" y="589"/>
                  <a:pt x="280" y="589"/>
                </a:cubicBezTo>
                <a:cubicBezTo>
                  <a:pt x="89" y="589"/>
                  <a:pt x="89" y="589"/>
                  <a:pt x="89" y="589"/>
                </a:cubicBezTo>
                <a:cubicBezTo>
                  <a:pt x="59" y="589"/>
                  <a:pt x="44" y="574"/>
                  <a:pt x="44" y="545"/>
                </a:cubicBezTo>
                <a:cubicBezTo>
                  <a:pt x="44" y="427"/>
                  <a:pt x="44" y="427"/>
                  <a:pt x="44" y="427"/>
                </a:cubicBezTo>
                <a:cubicBezTo>
                  <a:pt x="324" y="427"/>
                  <a:pt x="324" y="427"/>
                  <a:pt x="324" y="427"/>
                </a:cubicBezTo>
                <a:lnTo>
                  <a:pt x="324" y="545"/>
                </a:lnTo>
                <a:close/>
                <a:moveTo>
                  <a:pt x="324" y="398"/>
                </a:moveTo>
                <a:lnTo>
                  <a:pt x="324" y="398"/>
                </a:lnTo>
                <a:cubicBezTo>
                  <a:pt x="44" y="398"/>
                  <a:pt x="44" y="398"/>
                  <a:pt x="44" y="398"/>
                </a:cubicBezTo>
                <a:cubicBezTo>
                  <a:pt x="44" y="133"/>
                  <a:pt x="44" y="133"/>
                  <a:pt x="44" y="133"/>
                </a:cubicBezTo>
                <a:cubicBezTo>
                  <a:pt x="324" y="133"/>
                  <a:pt x="324" y="133"/>
                  <a:pt x="324" y="133"/>
                </a:cubicBezTo>
                <a:lnTo>
                  <a:pt x="324" y="398"/>
                </a:lnTo>
                <a:close/>
                <a:moveTo>
                  <a:pt x="324" y="103"/>
                </a:moveTo>
                <a:lnTo>
                  <a:pt x="324" y="103"/>
                </a:lnTo>
                <a:cubicBezTo>
                  <a:pt x="44" y="103"/>
                  <a:pt x="44" y="103"/>
                  <a:pt x="44" y="103"/>
                </a:cubicBezTo>
                <a:cubicBezTo>
                  <a:pt x="44" y="74"/>
                  <a:pt x="44" y="74"/>
                  <a:pt x="44" y="74"/>
                </a:cubicBezTo>
                <a:cubicBezTo>
                  <a:pt x="44" y="59"/>
                  <a:pt x="59" y="44"/>
                  <a:pt x="89" y="44"/>
                </a:cubicBezTo>
                <a:cubicBezTo>
                  <a:pt x="280" y="44"/>
                  <a:pt x="280" y="44"/>
                  <a:pt x="280" y="44"/>
                </a:cubicBezTo>
                <a:cubicBezTo>
                  <a:pt x="294" y="44"/>
                  <a:pt x="324" y="59"/>
                  <a:pt x="324" y="74"/>
                </a:cubicBezTo>
                <a:lnTo>
                  <a:pt x="324" y="103"/>
                </a:ln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146" name="Freeform 145">
            <a:extLst>
              <a:ext uri="{FF2B5EF4-FFF2-40B4-BE49-F238E27FC236}">
                <a16:creationId xmlns="" xmlns:a16="http://schemas.microsoft.com/office/drawing/2014/main" id="{2CAC4882-ADE4-424A-ADCD-23CEE5D5D36D}"/>
              </a:ext>
            </a:extLst>
          </p:cNvPr>
          <p:cNvSpPr>
            <a:spLocks noChangeArrowheads="1"/>
          </p:cNvSpPr>
          <p:nvPr/>
        </p:nvSpPr>
        <p:spPr bwMode="auto">
          <a:xfrm>
            <a:off x="3878311" y="1771652"/>
            <a:ext cx="289909" cy="368300"/>
          </a:xfrm>
          <a:custGeom>
            <a:avLst/>
            <a:gdLst>
              <a:gd name="T0" fmla="*/ 382 w 501"/>
              <a:gd name="T1" fmla="*/ 516 h 634"/>
              <a:gd name="T2" fmla="*/ 382 w 501"/>
              <a:gd name="T3" fmla="*/ 545 h 634"/>
              <a:gd name="T4" fmla="*/ 382 w 501"/>
              <a:gd name="T5" fmla="*/ 516 h 634"/>
              <a:gd name="T6" fmla="*/ 309 w 501"/>
              <a:gd name="T7" fmla="*/ 427 h 634"/>
              <a:gd name="T8" fmla="*/ 309 w 501"/>
              <a:gd name="T9" fmla="*/ 471 h 634"/>
              <a:gd name="T10" fmla="*/ 309 w 501"/>
              <a:gd name="T11" fmla="*/ 427 h 634"/>
              <a:gd name="T12" fmla="*/ 294 w 501"/>
              <a:gd name="T13" fmla="*/ 516 h 634"/>
              <a:gd name="T14" fmla="*/ 294 w 501"/>
              <a:gd name="T15" fmla="*/ 545 h 634"/>
              <a:gd name="T16" fmla="*/ 294 w 501"/>
              <a:gd name="T17" fmla="*/ 516 h 634"/>
              <a:gd name="T18" fmla="*/ 177 w 501"/>
              <a:gd name="T19" fmla="*/ 471 h 634"/>
              <a:gd name="T20" fmla="*/ 147 w 501"/>
              <a:gd name="T21" fmla="*/ 457 h 634"/>
              <a:gd name="T22" fmla="*/ 118 w 501"/>
              <a:gd name="T23" fmla="*/ 457 h 634"/>
              <a:gd name="T24" fmla="*/ 88 w 501"/>
              <a:gd name="T25" fmla="*/ 471 h 634"/>
              <a:gd name="T26" fmla="*/ 88 w 501"/>
              <a:gd name="T27" fmla="*/ 516 h 634"/>
              <a:gd name="T28" fmla="*/ 118 w 501"/>
              <a:gd name="T29" fmla="*/ 530 h 634"/>
              <a:gd name="T30" fmla="*/ 147 w 501"/>
              <a:gd name="T31" fmla="*/ 530 h 634"/>
              <a:gd name="T32" fmla="*/ 177 w 501"/>
              <a:gd name="T33" fmla="*/ 516 h 634"/>
              <a:gd name="T34" fmla="*/ 177 w 501"/>
              <a:gd name="T35" fmla="*/ 471 h 634"/>
              <a:gd name="T36" fmla="*/ 427 w 501"/>
              <a:gd name="T37" fmla="*/ 0 h 634"/>
              <a:gd name="T38" fmla="*/ 0 w 501"/>
              <a:gd name="T39" fmla="*/ 74 h 634"/>
              <a:gd name="T40" fmla="*/ 73 w 501"/>
              <a:gd name="T41" fmla="*/ 633 h 634"/>
              <a:gd name="T42" fmla="*/ 500 w 501"/>
              <a:gd name="T43" fmla="*/ 545 h 634"/>
              <a:gd name="T44" fmla="*/ 427 w 501"/>
              <a:gd name="T45" fmla="*/ 0 h 634"/>
              <a:gd name="T46" fmla="*/ 471 w 501"/>
              <a:gd name="T47" fmla="*/ 545 h 634"/>
              <a:gd name="T48" fmla="*/ 73 w 501"/>
              <a:gd name="T49" fmla="*/ 589 h 634"/>
              <a:gd name="T50" fmla="*/ 29 w 501"/>
              <a:gd name="T51" fmla="*/ 74 h 634"/>
              <a:gd name="T52" fmla="*/ 427 w 501"/>
              <a:gd name="T53" fmla="*/ 44 h 634"/>
              <a:gd name="T54" fmla="*/ 471 w 501"/>
              <a:gd name="T55" fmla="*/ 545 h 634"/>
              <a:gd name="T56" fmla="*/ 412 w 501"/>
              <a:gd name="T57" fmla="*/ 427 h 634"/>
              <a:gd name="T58" fmla="*/ 412 w 501"/>
              <a:gd name="T59" fmla="*/ 471 h 634"/>
              <a:gd name="T60" fmla="*/ 412 w 501"/>
              <a:gd name="T61" fmla="*/ 427 h 634"/>
              <a:gd name="T62" fmla="*/ 382 w 501"/>
              <a:gd name="T63" fmla="*/ 74 h 634"/>
              <a:gd name="T64" fmla="*/ 73 w 501"/>
              <a:gd name="T65" fmla="*/ 118 h 634"/>
              <a:gd name="T66" fmla="*/ 118 w 501"/>
              <a:gd name="T67" fmla="*/ 398 h 634"/>
              <a:gd name="T68" fmla="*/ 427 w 501"/>
              <a:gd name="T69" fmla="*/ 354 h 634"/>
              <a:gd name="T70" fmla="*/ 382 w 501"/>
              <a:gd name="T71" fmla="*/ 74 h 634"/>
              <a:gd name="T72" fmla="*/ 382 w 501"/>
              <a:gd name="T73" fmla="*/ 339 h 634"/>
              <a:gd name="T74" fmla="*/ 132 w 501"/>
              <a:gd name="T75" fmla="*/ 354 h 634"/>
              <a:gd name="T76" fmla="*/ 118 w 501"/>
              <a:gd name="T77" fmla="*/ 133 h 634"/>
              <a:gd name="T78" fmla="*/ 368 w 501"/>
              <a:gd name="T79" fmla="*/ 118 h 634"/>
              <a:gd name="T80" fmla="*/ 382 w 501"/>
              <a:gd name="T81" fmla="*/ 339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1" h="634">
                <a:moveTo>
                  <a:pt x="382" y="516"/>
                </a:moveTo>
                <a:lnTo>
                  <a:pt x="382" y="516"/>
                </a:lnTo>
                <a:cubicBezTo>
                  <a:pt x="382" y="516"/>
                  <a:pt x="368" y="516"/>
                  <a:pt x="368" y="530"/>
                </a:cubicBezTo>
                <a:cubicBezTo>
                  <a:pt x="368" y="545"/>
                  <a:pt x="382" y="545"/>
                  <a:pt x="382" y="545"/>
                </a:cubicBezTo>
                <a:cubicBezTo>
                  <a:pt x="397" y="545"/>
                  <a:pt x="412" y="545"/>
                  <a:pt x="412" y="530"/>
                </a:cubicBezTo>
                <a:cubicBezTo>
                  <a:pt x="412" y="516"/>
                  <a:pt x="397" y="516"/>
                  <a:pt x="382" y="516"/>
                </a:cubicBezTo>
                <a:close/>
                <a:moveTo>
                  <a:pt x="309" y="427"/>
                </a:moveTo>
                <a:lnTo>
                  <a:pt x="309" y="427"/>
                </a:lnTo>
                <a:cubicBezTo>
                  <a:pt x="294" y="427"/>
                  <a:pt x="294" y="442"/>
                  <a:pt x="294" y="457"/>
                </a:cubicBezTo>
                <a:cubicBezTo>
                  <a:pt x="294" y="457"/>
                  <a:pt x="294" y="471"/>
                  <a:pt x="309" y="471"/>
                </a:cubicBezTo>
                <a:cubicBezTo>
                  <a:pt x="324" y="471"/>
                  <a:pt x="324" y="457"/>
                  <a:pt x="324" y="457"/>
                </a:cubicBezTo>
                <a:cubicBezTo>
                  <a:pt x="324" y="442"/>
                  <a:pt x="324" y="427"/>
                  <a:pt x="309" y="427"/>
                </a:cubicBezTo>
                <a:close/>
                <a:moveTo>
                  <a:pt x="294" y="516"/>
                </a:moveTo>
                <a:lnTo>
                  <a:pt x="294" y="516"/>
                </a:lnTo>
                <a:cubicBezTo>
                  <a:pt x="280" y="516"/>
                  <a:pt x="265" y="516"/>
                  <a:pt x="265" y="530"/>
                </a:cubicBezTo>
                <a:cubicBezTo>
                  <a:pt x="265" y="545"/>
                  <a:pt x="280" y="545"/>
                  <a:pt x="294" y="545"/>
                </a:cubicBezTo>
                <a:cubicBezTo>
                  <a:pt x="294" y="545"/>
                  <a:pt x="309" y="545"/>
                  <a:pt x="309" y="530"/>
                </a:cubicBezTo>
                <a:cubicBezTo>
                  <a:pt x="309" y="516"/>
                  <a:pt x="294" y="516"/>
                  <a:pt x="294" y="516"/>
                </a:cubicBezTo>
                <a:close/>
                <a:moveTo>
                  <a:pt x="177" y="471"/>
                </a:moveTo>
                <a:lnTo>
                  <a:pt x="177" y="471"/>
                </a:lnTo>
                <a:cubicBezTo>
                  <a:pt x="147" y="471"/>
                  <a:pt x="147" y="471"/>
                  <a:pt x="147" y="471"/>
                </a:cubicBezTo>
                <a:cubicBezTo>
                  <a:pt x="147" y="457"/>
                  <a:pt x="147" y="457"/>
                  <a:pt x="147" y="457"/>
                </a:cubicBezTo>
                <a:cubicBezTo>
                  <a:pt x="147" y="442"/>
                  <a:pt x="147" y="427"/>
                  <a:pt x="132" y="427"/>
                </a:cubicBezTo>
                <a:cubicBezTo>
                  <a:pt x="118" y="427"/>
                  <a:pt x="118" y="442"/>
                  <a:pt x="118" y="457"/>
                </a:cubicBezTo>
                <a:cubicBezTo>
                  <a:pt x="118" y="471"/>
                  <a:pt x="118" y="471"/>
                  <a:pt x="118" y="471"/>
                </a:cubicBezTo>
                <a:cubicBezTo>
                  <a:pt x="88" y="471"/>
                  <a:pt x="88" y="471"/>
                  <a:pt x="88" y="471"/>
                </a:cubicBezTo>
                <a:lnTo>
                  <a:pt x="73" y="486"/>
                </a:lnTo>
                <a:cubicBezTo>
                  <a:pt x="73" y="501"/>
                  <a:pt x="88" y="516"/>
                  <a:pt x="88" y="516"/>
                </a:cubicBezTo>
                <a:cubicBezTo>
                  <a:pt x="118" y="516"/>
                  <a:pt x="118" y="516"/>
                  <a:pt x="118" y="516"/>
                </a:cubicBezTo>
                <a:cubicBezTo>
                  <a:pt x="118" y="530"/>
                  <a:pt x="118" y="530"/>
                  <a:pt x="118" y="530"/>
                </a:cubicBezTo>
                <a:cubicBezTo>
                  <a:pt x="118" y="545"/>
                  <a:pt x="118" y="545"/>
                  <a:pt x="132" y="545"/>
                </a:cubicBezTo>
                <a:cubicBezTo>
                  <a:pt x="147" y="545"/>
                  <a:pt x="147" y="545"/>
                  <a:pt x="147" y="530"/>
                </a:cubicBezTo>
                <a:cubicBezTo>
                  <a:pt x="147" y="516"/>
                  <a:pt x="147" y="516"/>
                  <a:pt x="147" y="516"/>
                </a:cubicBezTo>
                <a:cubicBezTo>
                  <a:pt x="177" y="516"/>
                  <a:pt x="177" y="516"/>
                  <a:pt x="177" y="516"/>
                </a:cubicBezTo>
                <a:cubicBezTo>
                  <a:pt x="177" y="516"/>
                  <a:pt x="191" y="501"/>
                  <a:pt x="191" y="486"/>
                </a:cubicBezTo>
                <a:lnTo>
                  <a:pt x="177" y="471"/>
                </a:lnTo>
                <a:close/>
                <a:moveTo>
                  <a:pt x="427" y="0"/>
                </a:moveTo>
                <a:lnTo>
                  <a:pt x="427" y="0"/>
                </a:lnTo>
                <a:cubicBezTo>
                  <a:pt x="73" y="0"/>
                  <a:pt x="73" y="0"/>
                  <a:pt x="73" y="0"/>
                </a:cubicBezTo>
                <a:cubicBezTo>
                  <a:pt x="29" y="0"/>
                  <a:pt x="0" y="30"/>
                  <a:pt x="0" y="74"/>
                </a:cubicBezTo>
                <a:cubicBezTo>
                  <a:pt x="0" y="545"/>
                  <a:pt x="0" y="545"/>
                  <a:pt x="0" y="545"/>
                </a:cubicBezTo>
                <a:cubicBezTo>
                  <a:pt x="0" y="589"/>
                  <a:pt x="29" y="633"/>
                  <a:pt x="73" y="633"/>
                </a:cubicBezTo>
                <a:cubicBezTo>
                  <a:pt x="427" y="633"/>
                  <a:pt x="427" y="633"/>
                  <a:pt x="427" y="633"/>
                </a:cubicBezTo>
                <a:cubicBezTo>
                  <a:pt x="471" y="633"/>
                  <a:pt x="500" y="589"/>
                  <a:pt x="500" y="545"/>
                </a:cubicBezTo>
                <a:cubicBezTo>
                  <a:pt x="500" y="74"/>
                  <a:pt x="500" y="74"/>
                  <a:pt x="500" y="74"/>
                </a:cubicBezTo>
                <a:cubicBezTo>
                  <a:pt x="500" y="30"/>
                  <a:pt x="471" y="0"/>
                  <a:pt x="427" y="0"/>
                </a:cubicBezTo>
                <a:close/>
                <a:moveTo>
                  <a:pt x="471" y="545"/>
                </a:moveTo>
                <a:lnTo>
                  <a:pt x="471" y="545"/>
                </a:lnTo>
                <a:cubicBezTo>
                  <a:pt x="471" y="574"/>
                  <a:pt x="441" y="589"/>
                  <a:pt x="427" y="589"/>
                </a:cubicBezTo>
                <a:cubicBezTo>
                  <a:pt x="73" y="589"/>
                  <a:pt x="73" y="589"/>
                  <a:pt x="73" y="589"/>
                </a:cubicBezTo>
                <a:cubicBezTo>
                  <a:pt x="59" y="589"/>
                  <a:pt x="29" y="574"/>
                  <a:pt x="29" y="545"/>
                </a:cubicBezTo>
                <a:cubicBezTo>
                  <a:pt x="29" y="74"/>
                  <a:pt x="29" y="74"/>
                  <a:pt x="29" y="74"/>
                </a:cubicBezTo>
                <a:cubicBezTo>
                  <a:pt x="29" y="59"/>
                  <a:pt x="59" y="44"/>
                  <a:pt x="73" y="44"/>
                </a:cubicBezTo>
                <a:cubicBezTo>
                  <a:pt x="427" y="44"/>
                  <a:pt x="427" y="44"/>
                  <a:pt x="427" y="44"/>
                </a:cubicBezTo>
                <a:cubicBezTo>
                  <a:pt x="441" y="44"/>
                  <a:pt x="471" y="59"/>
                  <a:pt x="471" y="74"/>
                </a:cubicBezTo>
                <a:lnTo>
                  <a:pt x="471" y="545"/>
                </a:lnTo>
                <a:close/>
                <a:moveTo>
                  <a:pt x="412" y="427"/>
                </a:moveTo>
                <a:lnTo>
                  <a:pt x="412" y="427"/>
                </a:lnTo>
                <a:cubicBezTo>
                  <a:pt x="397" y="427"/>
                  <a:pt x="382" y="442"/>
                  <a:pt x="382" y="457"/>
                </a:cubicBezTo>
                <a:cubicBezTo>
                  <a:pt x="382" y="457"/>
                  <a:pt x="397" y="471"/>
                  <a:pt x="412" y="471"/>
                </a:cubicBezTo>
                <a:lnTo>
                  <a:pt x="427" y="457"/>
                </a:lnTo>
                <a:cubicBezTo>
                  <a:pt x="427" y="442"/>
                  <a:pt x="412" y="427"/>
                  <a:pt x="412" y="427"/>
                </a:cubicBezTo>
                <a:close/>
                <a:moveTo>
                  <a:pt x="382" y="74"/>
                </a:moveTo>
                <a:lnTo>
                  <a:pt x="382" y="74"/>
                </a:lnTo>
                <a:cubicBezTo>
                  <a:pt x="118" y="74"/>
                  <a:pt x="118" y="74"/>
                  <a:pt x="118" y="74"/>
                </a:cubicBezTo>
                <a:cubicBezTo>
                  <a:pt x="88" y="74"/>
                  <a:pt x="73" y="103"/>
                  <a:pt x="73" y="118"/>
                </a:cubicBezTo>
                <a:cubicBezTo>
                  <a:pt x="73" y="354"/>
                  <a:pt x="73" y="354"/>
                  <a:pt x="73" y="354"/>
                </a:cubicBezTo>
                <a:cubicBezTo>
                  <a:pt x="73" y="368"/>
                  <a:pt x="88" y="398"/>
                  <a:pt x="118" y="398"/>
                </a:cubicBezTo>
                <a:cubicBezTo>
                  <a:pt x="382" y="398"/>
                  <a:pt x="382" y="398"/>
                  <a:pt x="382" y="398"/>
                </a:cubicBezTo>
                <a:cubicBezTo>
                  <a:pt x="412" y="398"/>
                  <a:pt x="427" y="368"/>
                  <a:pt x="427" y="354"/>
                </a:cubicBezTo>
                <a:cubicBezTo>
                  <a:pt x="427" y="118"/>
                  <a:pt x="427" y="118"/>
                  <a:pt x="427" y="118"/>
                </a:cubicBezTo>
                <a:cubicBezTo>
                  <a:pt x="427" y="103"/>
                  <a:pt x="412" y="74"/>
                  <a:pt x="382" y="74"/>
                </a:cubicBezTo>
                <a:close/>
                <a:moveTo>
                  <a:pt x="382" y="339"/>
                </a:moveTo>
                <a:lnTo>
                  <a:pt x="382" y="339"/>
                </a:lnTo>
                <a:cubicBezTo>
                  <a:pt x="382" y="339"/>
                  <a:pt x="382" y="354"/>
                  <a:pt x="368" y="354"/>
                </a:cubicBezTo>
                <a:cubicBezTo>
                  <a:pt x="132" y="354"/>
                  <a:pt x="132" y="354"/>
                  <a:pt x="132" y="354"/>
                </a:cubicBezTo>
                <a:cubicBezTo>
                  <a:pt x="118" y="354"/>
                  <a:pt x="118" y="339"/>
                  <a:pt x="118" y="339"/>
                </a:cubicBezTo>
                <a:cubicBezTo>
                  <a:pt x="118" y="133"/>
                  <a:pt x="118" y="133"/>
                  <a:pt x="118" y="133"/>
                </a:cubicBezTo>
                <a:cubicBezTo>
                  <a:pt x="118" y="133"/>
                  <a:pt x="118" y="118"/>
                  <a:pt x="132" y="118"/>
                </a:cubicBezTo>
                <a:cubicBezTo>
                  <a:pt x="368" y="118"/>
                  <a:pt x="368" y="118"/>
                  <a:pt x="368" y="118"/>
                </a:cubicBezTo>
                <a:cubicBezTo>
                  <a:pt x="382" y="118"/>
                  <a:pt x="382" y="133"/>
                  <a:pt x="382" y="133"/>
                </a:cubicBezTo>
                <a:lnTo>
                  <a:pt x="382" y="339"/>
                </a:ln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147" name="Freeform 146">
            <a:extLst>
              <a:ext uri="{FF2B5EF4-FFF2-40B4-BE49-F238E27FC236}">
                <a16:creationId xmlns="" xmlns:a16="http://schemas.microsoft.com/office/drawing/2014/main" id="{5B283111-65E9-42A1-A81F-BCFD1D3A27BB}"/>
              </a:ext>
            </a:extLst>
          </p:cNvPr>
          <p:cNvSpPr>
            <a:spLocks noChangeArrowheads="1"/>
          </p:cNvSpPr>
          <p:nvPr/>
        </p:nvSpPr>
        <p:spPr bwMode="auto">
          <a:xfrm>
            <a:off x="3249825" y="1849967"/>
            <a:ext cx="366087" cy="203201"/>
          </a:xfrm>
          <a:custGeom>
            <a:avLst/>
            <a:gdLst>
              <a:gd name="T0" fmla="*/ 383 w 634"/>
              <a:gd name="T1" fmla="*/ 147 h 354"/>
              <a:gd name="T2" fmla="*/ 383 w 634"/>
              <a:gd name="T3" fmla="*/ 147 h 354"/>
              <a:gd name="T4" fmla="*/ 354 w 634"/>
              <a:gd name="T5" fmla="*/ 176 h 354"/>
              <a:gd name="T6" fmla="*/ 383 w 634"/>
              <a:gd name="T7" fmla="*/ 206 h 354"/>
              <a:gd name="T8" fmla="*/ 412 w 634"/>
              <a:gd name="T9" fmla="*/ 176 h 354"/>
              <a:gd name="T10" fmla="*/ 383 w 634"/>
              <a:gd name="T11" fmla="*/ 147 h 354"/>
              <a:gd name="T12" fmla="*/ 265 w 634"/>
              <a:gd name="T13" fmla="*/ 162 h 354"/>
              <a:gd name="T14" fmla="*/ 265 w 634"/>
              <a:gd name="T15" fmla="*/ 162 h 354"/>
              <a:gd name="T16" fmla="*/ 207 w 634"/>
              <a:gd name="T17" fmla="*/ 162 h 354"/>
              <a:gd name="T18" fmla="*/ 207 w 634"/>
              <a:gd name="T19" fmla="*/ 103 h 354"/>
              <a:gd name="T20" fmla="*/ 177 w 634"/>
              <a:gd name="T21" fmla="*/ 88 h 354"/>
              <a:gd name="T22" fmla="*/ 162 w 634"/>
              <a:gd name="T23" fmla="*/ 103 h 354"/>
              <a:gd name="T24" fmla="*/ 162 w 634"/>
              <a:gd name="T25" fmla="*/ 162 h 354"/>
              <a:gd name="T26" fmla="*/ 103 w 634"/>
              <a:gd name="T27" fmla="*/ 162 h 354"/>
              <a:gd name="T28" fmla="*/ 89 w 634"/>
              <a:gd name="T29" fmla="*/ 176 h 354"/>
              <a:gd name="T30" fmla="*/ 103 w 634"/>
              <a:gd name="T31" fmla="*/ 206 h 354"/>
              <a:gd name="T32" fmla="*/ 162 w 634"/>
              <a:gd name="T33" fmla="*/ 206 h 354"/>
              <a:gd name="T34" fmla="*/ 162 w 634"/>
              <a:gd name="T35" fmla="*/ 265 h 354"/>
              <a:gd name="T36" fmla="*/ 177 w 634"/>
              <a:gd name="T37" fmla="*/ 279 h 354"/>
              <a:gd name="T38" fmla="*/ 207 w 634"/>
              <a:gd name="T39" fmla="*/ 265 h 354"/>
              <a:gd name="T40" fmla="*/ 207 w 634"/>
              <a:gd name="T41" fmla="*/ 206 h 354"/>
              <a:gd name="T42" fmla="*/ 265 w 634"/>
              <a:gd name="T43" fmla="*/ 206 h 354"/>
              <a:gd name="T44" fmla="*/ 280 w 634"/>
              <a:gd name="T45" fmla="*/ 176 h 354"/>
              <a:gd name="T46" fmla="*/ 265 w 634"/>
              <a:gd name="T47" fmla="*/ 162 h 354"/>
              <a:gd name="T48" fmla="*/ 442 w 634"/>
              <a:gd name="T49" fmla="*/ 221 h 354"/>
              <a:gd name="T50" fmla="*/ 442 w 634"/>
              <a:gd name="T51" fmla="*/ 221 h 354"/>
              <a:gd name="T52" fmla="*/ 412 w 634"/>
              <a:gd name="T53" fmla="*/ 250 h 354"/>
              <a:gd name="T54" fmla="*/ 442 w 634"/>
              <a:gd name="T55" fmla="*/ 279 h 354"/>
              <a:gd name="T56" fmla="*/ 471 w 634"/>
              <a:gd name="T57" fmla="*/ 250 h 354"/>
              <a:gd name="T58" fmla="*/ 442 w 634"/>
              <a:gd name="T59" fmla="*/ 221 h 354"/>
              <a:gd name="T60" fmla="*/ 516 w 634"/>
              <a:gd name="T61" fmla="*/ 0 h 354"/>
              <a:gd name="T62" fmla="*/ 516 w 634"/>
              <a:gd name="T63" fmla="*/ 0 h 354"/>
              <a:gd name="T64" fmla="*/ 118 w 634"/>
              <a:gd name="T65" fmla="*/ 0 h 354"/>
              <a:gd name="T66" fmla="*/ 0 w 634"/>
              <a:gd name="T67" fmla="*/ 117 h 354"/>
              <a:gd name="T68" fmla="*/ 0 w 634"/>
              <a:gd name="T69" fmla="*/ 235 h 354"/>
              <a:gd name="T70" fmla="*/ 118 w 634"/>
              <a:gd name="T71" fmla="*/ 353 h 354"/>
              <a:gd name="T72" fmla="*/ 516 w 634"/>
              <a:gd name="T73" fmla="*/ 353 h 354"/>
              <a:gd name="T74" fmla="*/ 633 w 634"/>
              <a:gd name="T75" fmla="*/ 235 h 354"/>
              <a:gd name="T76" fmla="*/ 633 w 634"/>
              <a:gd name="T77" fmla="*/ 117 h 354"/>
              <a:gd name="T78" fmla="*/ 516 w 634"/>
              <a:gd name="T79" fmla="*/ 0 h 354"/>
              <a:gd name="T80" fmla="*/ 589 w 634"/>
              <a:gd name="T81" fmla="*/ 235 h 354"/>
              <a:gd name="T82" fmla="*/ 589 w 634"/>
              <a:gd name="T83" fmla="*/ 235 h 354"/>
              <a:gd name="T84" fmla="*/ 516 w 634"/>
              <a:gd name="T85" fmla="*/ 324 h 354"/>
              <a:gd name="T86" fmla="*/ 118 w 634"/>
              <a:gd name="T87" fmla="*/ 324 h 354"/>
              <a:gd name="T88" fmla="*/ 45 w 634"/>
              <a:gd name="T89" fmla="*/ 235 h 354"/>
              <a:gd name="T90" fmla="*/ 45 w 634"/>
              <a:gd name="T91" fmla="*/ 117 h 354"/>
              <a:gd name="T92" fmla="*/ 118 w 634"/>
              <a:gd name="T93" fmla="*/ 44 h 354"/>
              <a:gd name="T94" fmla="*/ 516 w 634"/>
              <a:gd name="T95" fmla="*/ 44 h 354"/>
              <a:gd name="T96" fmla="*/ 589 w 634"/>
              <a:gd name="T97" fmla="*/ 117 h 354"/>
              <a:gd name="T98" fmla="*/ 589 w 634"/>
              <a:gd name="T99" fmla="*/ 235 h 354"/>
              <a:gd name="T100" fmla="*/ 530 w 634"/>
              <a:gd name="T101" fmla="*/ 162 h 354"/>
              <a:gd name="T102" fmla="*/ 530 w 634"/>
              <a:gd name="T103" fmla="*/ 162 h 354"/>
              <a:gd name="T104" fmla="*/ 501 w 634"/>
              <a:gd name="T105" fmla="*/ 191 h 354"/>
              <a:gd name="T106" fmla="*/ 530 w 634"/>
              <a:gd name="T107" fmla="*/ 221 h 354"/>
              <a:gd name="T108" fmla="*/ 560 w 634"/>
              <a:gd name="T109" fmla="*/ 191 h 354"/>
              <a:gd name="T110" fmla="*/ 530 w 634"/>
              <a:gd name="T111" fmla="*/ 162 h 354"/>
              <a:gd name="T112" fmla="*/ 471 w 634"/>
              <a:gd name="T113" fmla="*/ 88 h 354"/>
              <a:gd name="T114" fmla="*/ 471 w 634"/>
              <a:gd name="T115" fmla="*/ 88 h 354"/>
              <a:gd name="T116" fmla="*/ 442 w 634"/>
              <a:gd name="T117" fmla="*/ 117 h 354"/>
              <a:gd name="T118" fmla="*/ 471 w 634"/>
              <a:gd name="T119" fmla="*/ 147 h 354"/>
              <a:gd name="T120" fmla="*/ 501 w 634"/>
              <a:gd name="T121" fmla="*/ 117 h 354"/>
              <a:gd name="T122" fmla="*/ 471 w 634"/>
              <a:gd name="T123" fmla="*/ 88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34" h="354">
                <a:moveTo>
                  <a:pt x="383" y="147"/>
                </a:moveTo>
                <a:lnTo>
                  <a:pt x="383" y="147"/>
                </a:lnTo>
                <a:cubicBezTo>
                  <a:pt x="369" y="147"/>
                  <a:pt x="354" y="162"/>
                  <a:pt x="354" y="176"/>
                </a:cubicBezTo>
                <a:cubicBezTo>
                  <a:pt x="354" y="191"/>
                  <a:pt x="369" y="206"/>
                  <a:pt x="383" y="206"/>
                </a:cubicBezTo>
                <a:cubicBezTo>
                  <a:pt x="398" y="206"/>
                  <a:pt x="412" y="191"/>
                  <a:pt x="412" y="176"/>
                </a:cubicBezTo>
                <a:cubicBezTo>
                  <a:pt x="412" y="162"/>
                  <a:pt x="398" y="147"/>
                  <a:pt x="383" y="147"/>
                </a:cubicBezTo>
                <a:close/>
                <a:moveTo>
                  <a:pt x="265" y="162"/>
                </a:moveTo>
                <a:lnTo>
                  <a:pt x="265" y="162"/>
                </a:lnTo>
                <a:cubicBezTo>
                  <a:pt x="207" y="162"/>
                  <a:pt x="207" y="162"/>
                  <a:pt x="207" y="162"/>
                </a:cubicBezTo>
                <a:cubicBezTo>
                  <a:pt x="207" y="103"/>
                  <a:pt x="207" y="103"/>
                  <a:pt x="207" y="103"/>
                </a:cubicBezTo>
                <a:cubicBezTo>
                  <a:pt x="207" y="88"/>
                  <a:pt x="192" y="88"/>
                  <a:pt x="177" y="88"/>
                </a:cubicBezTo>
                <a:cubicBezTo>
                  <a:pt x="177" y="88"/>
                  <a:pt x="162" y="88"/>
                  <a:pt x="162" y="103"/>
                </a:cubicBezTo>
                <a:cubicBezTo>
                  <a:pt x="162" y="162"/>
                  <a:pt x="162" y="162"/>
                  <a:pt x="162" y="162"/>
                </a:cubicBezTo>
                <a:cubicBezTo>
                  <a:pt x="103" y="162"/>
                  <a:pt x="103" y="162"/>
                  <a:pt x="103" y="162"/>
                </a:cubicBezTo>
                <a:cubicBezTo>
                  <a:pt x="89" y="162"/>
                  <a:pt x="89" y="176"/>
                  <a:pt x="89" y="176"/>
                </a:cubicBezTo>
                <a:cubicBezTo>
                  <a:pt x="89" y="191"/>
                  <a:pt x="89" y="206"/>
                  <a:pt x="103" y="206"/>
                </a:cubicBezTo>
                <a:cubicBezTo>
                  <a:pt x="162" y="206"/>
                  <a:pt x="162" y="206"/>
                  <a:pt x="162" y="206"/>
                </a:cubicBezTo>
                <a:cubicBezTo>
                  <a:pt x="162" y="265"/>
                  <a:pt x="162" y="265"/>
                  <a:pt x="162" y="265"/>
                </a:cubicBezTo>
                <a:lnTo>
                  <a:pt x="177" y="279"/>
                </a:lnTo>
                <a:cubicBezTo>
                  <a:pt x="192" y="279"/>
                  <a:pt x="207" y="265"/>
                  <a:pt x="207" y="265"/>
                </a:cubicBezTo>
                <a:cubicBezTo>
                  <a:pt x="207" y="206"/>
                  <a:pt x="207" y="206"/>
                  <a:pt x="207" y="206"/>
                </a:cubicBezTo>
                <a:cubicBezTo>
                  <a:pt x="265" y="206"/>
                  <a:pt x="265" y="206"/>
                  <a:pt x="265" y="206"/>
                </a:cubicBezTo>
                <a:cubicBezTo>
                  <a:pt x="265" y="206"/>
                  <a:pt x="280" y="191"/>
                  <a:pt x="280" y="176"/>
                </a:cubicBezTo>
                <a:lnTo>
                  <a:pt x="265" y="162"/>
                </a:lnTo>
                <a:close/>
                <a:moveTo>
                  <a:pt x="442" y="221"/>
                </a:moveTo>
                <a:lnTo>
                  <a:pt x="442" y="221"/>
                </a:lnTo>
                <a:cubicBezTo>
                  <a:pt x="428" y="221"/>
                  <a:pt x="412" y="235"/>
                  <a:pt x="412" y="250"/>
                </a:cubicBezTo>
                <a:cubicBezTo>
                  <a:pt x="412" y="265"/>
                  <a:pt x="428" y="279"/>
                  <a:pt x="442" y="279"/>
                </a:cubicBezTo>
                <a:cubicBezTo>
                  <a:pt x="457" y="279"/>
                  <a:pt x="471" y="265"/>
                  <a:pt x="471" y="250"/>
                </a:cubicBezTo>
                <a:cubicBezTo>
                  <a:pt x="471" y="235"/>
                  <a:pt x="457" y="221"/>
                  <a:pt x="442" y="221"/>
                </a:cubicBezTo>
                <a:close/>
                <a:moveTo>
                  <a:pt x="516" y="0"/>
                </a:moveTo>
                <a:lnTo>
                  <a:pt x="516" y="0"/>
                </a:lnTo>
                <a:cubicBezTo>
                  <a:pt x="118" y="0"/>
                  <a:pt x="118" y="0"/>
                  <a:pt x="118" y="0"/>
                </a:cubicBezTo>
                <a:cubicBezTo>
                  <a:pt x="59" y="0"/>
                  <a:pt x="0" y="58"/>
                  <a:pt x="0" y="117"/>
                </a:cubicBezTo>
                <a:cubicBezTo>
                  <a:pt x="0" y="235"/>
                  <a:pt x="0" y="235"/>
                  <a:pt x="0" y="235"/>
                </a:cubicBezTo>
                <a:cubicBezTo>
                  <a:pt x="0" y="309"/>
                  <a:pt x="59" y="353"/>
                  <a:pt x="118" y="353"/>
                </a:cubicBezTo>
                <a:cubicBezTo>
                  <a:pt x="516" y="353"/>
                  <a:pt x="516" y="353"/>
                  <a:pt x="516" y="353"/>
                </a:cubicBezTo>
                <a:cubicBezTo>
                  <a:pt x="575" y="353"/>
                  <a:pt x="633" y="309"/>
                  <a:pt x="633" y="235"/>
                </a:cubicBezTo>
                <a:cubicBezTo>
                  <a:pt x="633" y="117"/>
                  <a:pt x="633" y="117"/>
                  <a:pt x="633" y="117"/>
                </a:cubicBezTo>
                <a:cubicBezTo>
                  <a:pt x="633" y="58"/>
                  <a:pt x="575" y="0"/>
                  <a:pt x="516" y="0"/>
                </a:cubicBezTo>
                <a:close/>
                <a:moveTo>
                  <a:pt x="589" y="235"/>
                </a:moveTo>
                <a:lnTo>
                  <a:pt x="589" y="235"/>
                </a:lnTo>
                <a:cubicBezTo>
                  <a:pt x="589" y="279"/>
                  <a:pt x="560" y="324"/>
                  <a:pt x="516" y="324"/>
                </a:cubicBezTo>
                <a:cubicBezTo>
                  <a:pt x="118" y="324"/>
                  <a:pt x="118" y="324"/>
                  <a:pt x="118" y="324"/>
                </a:cubicBezTo>
                <a:cubicBezTo>
                  <a:pt x="74" y="324"/>
                  <a:pt x="45" y="279"/>
                  <a:pt x="45" y="235"/>
                </a:cubicBezTo>
                <a:cubicBezTo>
                  <a:pt x="45" y="117"/>
                  <a:pt x="45" y="117"/>
                  <a:pt x="45" y="117"/>
                </a:cubicBezTo>
                <a:cubicBezTo>
                  <a:pt x="45" y="74"/>
                  <a:pt x="74" y="44"/>
                  <a:pt x="118" y="44"/>
                </a:cubicBezTo>
                <a:cubicBezTo>
                  <a:pt x="516" y="44"/>
                  <a:pt x="516" y="44"/>
                  <a:pt x="516" y="44"/>
                </a:cubicBezTo>
                <a:cubicBezTo>
                  <a:pt x="560" y="44"/>
                  <a:pt x="589" y="74"/>
                  <a:pt x="589" y="117"/>
                </a:cubicBezTo>
                <a:lnTo>
                  <a:pt x="589" y="235"/>
                </a:lnTo>
                <a:close/>
                <a:moveTo>
                  <a:pt x="530" y="162"/>
                </a:moveTo>
                <a:lnTo>
                  <a:pt x="530" y="162"/>
                </a:lnTo>
                <a:cubicBezTo>
                  <a:pt x="516" y="162"/>
                  <a:pt x="501" y="176"/>
                  <a:pt x="501" y="191"/>
                </a:cubicBezTo>
                <a:cubicBezTo>
                  <a:pt x="501" y="206"/>
                  <a:pt x="516" y="221"/>
                  <a:pt x="530" y="221"/>
                </a:cubicBezTo>
                <a:cubicBezTo>
                  <a:pt x="545" y="221"/>
                  <a:pt x="560" y="206"/>
                  <a:pt x="560" y="191"/>
                </a:cubicBezTo>
                <a:cubicBezTo>
                  <a:pt x="560" y="176"/>
                  <a:pt x="545" y="162"/>
                  <a:pt x="530" y="162"/>
                </a:cubicBezTo>
                <a:close/>
                <a:moveTo>
                  <a:pt x="471" y="88"/>
                </a:moveTo>
                <a:lnTo>
                  <a:pt x="471" y="88"/>
                </a:lnTo>
                <a:cubicBezTo>
                  <a:pt x="457" y="88"/>
                  <a:pt x="442" y="103"/>
                  <a:pt x="442" y="117"/>
                </a:cubicBezTo>
                <a:cubicBezTo>
                  <a:pt x="442" y="132"/>
                  <a:pt x="457" y="147"/>
                  <a:pt x="471" y="147"/>
                </a:cubicBezTo>
                <a:cubicBezTo>
                  <a:pt x="486" y="147"/>
                  <a:pt x="501" y="132"/>
                  <a:pt x="501" y="117"/>
                </a:cubicBezTo>
                <a:cubicBezTo>
                  <a:pt x="501" y="103"/>
                  <a:pt x="486" y="88"/>
                  <a:pt x="471" y="88"/>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148" name="Freeform 147">
            <a:extLst>
              <a:ext uri="{FF2B5EF4-FFF2-40B4-BE49-F238E27FC236}">
                <a16:creationId xmlns="" xmlns:a16="http://schemas.microsoft.com/office/drawing/2014/main" id="{CF883EF1-0551-4723-84E3-BC35C30B2283}"/>
              </a:ext>
            </a:extLst>
          </p:cNvPr>
          <p:cNvSpPr>
            <a:spLocks noChangeArrowheads="1"/>
          </p:cNvSpPr>
          <p:nvPr/>
        </p:nvSpPr>
        <p:spPr bwMode="auto">
          <a:xfrm>
            <a:off x="2665777" y="1830919"/>
            <a:ext cx="366087" cy="247649"/>
          </a:xfrm>
          <a:custGeom>
            <a:avLst/>
            <a:gdLst>
              <a:gd name="T0" fmla="*/ 103 w 634"/>
              <a:gd name="T1" fmla="*/ 265 h 428"/>
              <a:gd name="T2" fmla="*/ 103 w 634"/>
              <a:gd name="T3" fmla="*/ 309 h 428"/>
              <a:gd name="T4" fmla="*/ 103 w 634"/>
              <a:gd name="T5" fmla="*/ 265 h 428"/>
              <a:gd name="T6" fmla="*/ 456 w 634"/>
              <a:gd name="T7" fmla="*/ 74 h 428"/>
              <a:gd name="T8" fmla="*/ 162 w 634"/>
              <a:gd name="T9" fmla="*/ 88 h 428"/>
              <a:gd name="T10" fmla="*/ 176 w 634"/>
              <a:gd name="T11" fmla="*/ 354 h 428"/>
              <a:gd name="T12" fmla="*/ 471 w 634"/>
              <a:gd name="T13" fmla="*/ 324 h 428"/>
              <a:gd name="T14" fmla="*/ 456 w 634"/>
              <a:gd name="T15" fmla="*/ 74 h 428"/>
              <a:gd name="T16" fmla="*/ 426 w 634"/>
              <a:gd name="T17" fmla="*/ 295 h 428"/>
              <a:gd name="T18" fmla="*/ 221 w 634"/>
              <a:gd name="T19" fmla="*/ 309 h 428"/>
              <a:gd name="T20" fmla="*/ 191 w 634"/>
              <a:gd name="T21" fmla="*/ 133 h 428"/>
              <a:gd name="T22" fmla="*/ 412 w 634"/>
              <a:gd name="T23" fmla="*/ 118 h 428"/>
              <a:gd name="T24" fmla="*/ 426 w 634"/>
              <a:gd name="T25" fmla="*/ 295 h 428"/>
              <a:gd name="T26" fmla="*/ 103 w 634"/>
              <a:gd name="T27" fmla="*/ 192 h 428"/>
              <a:gd name="T28" fmla="*/ 103 w 634"/>
              <a:gd name="T29" fmla="*/ 236 h 428"/>
              <a:gd name="T30" fmla="*/ 103 w 634"/>
              <a:gd name="T31" fmla="*/ 192 h 428"/>
              <a:gd name="T32" fmla="*/ 544 w 634"/>
              <a:gd name="T33" fmla="*/ 0 h 428"/>
              <a:gd name="T34" fmla="*/ 0 w 634"/>
              <a:gd name="T35" fmla="*/ 74 h 428"/>
              <a:gd name="T36" fmla="*/ 73 w 634"/>
              <a:gd name="T37" fmla="*/ 427 h 428"/>
              <a:gd name="T38" fmla="*/ 633 w 634"/>
              <a:gd name="T39" fmla="*/ 354 h 428"/>
              <a:gd name="T40" fmla="*/ 544 w 634"/>
              <a:gd name="T41" fmla="*/ 0 h 428"/>
              <a:gd name="T42" fmla="*/ 588 w 634"/>
              <a:gd name="T43" fmla="*/ 354 h 428"/>
              <a:gd name="T44" fmla="*/ 73 w 634"/>
              <a:gd name="T45" fmla="*/ 383 h 428"/>
              <a:gd name="T46" fmla="*/ 44 w 634"/>
              <a:gd name="T47" fmla="*/ 74 h 428"/>
              <a:gd name="T48" fmla="*/ 544 w 634"/>
              <a:gd name="T49" fmla="*/ 30 h 428"/>
              <a:gd name="T50" fmla="*/ 588 w 634"/>
              <a:gd name="T51" fmla="*/ 354 h 428"/>
              <a:gd name="T52" fmla="*/ 530 w 634"/>
              <a:gd name="T53" fmla="*/ 192 h 428"/>
              <a:gd name="T54" fmla="*/ 530 w 634"/>
              <a:gd name="T55" fmla="*/ 236 h 428"/>
              <a:gd name="T56" fmla="*/ 530 w 634"/>
              <a:gd name="T57" fmla="*/ 192 h 428"/>
              <a:gd name="T58" fmla="*/ 530 w 634"/>
              <a:gd name="T59" fmla="*/ 265 h 428"/>
              <a:gd name="T60" fmla="*/ 530 w 634"/>
              <a:gd name="T61" fmla="*/ 309 h 428"/>
              <a:gd name="T62" fmla="*/ 530 w 634"/>
              <a:gd name="T63" fmla="*/ 265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34" h="428">
                <a:moveTo>
                  <a:pt x="103" y="265"/>
                </a:moveTo>
                <a:lnTo>
                  <a:pt x="103" y="265"/>
                </a:lnTo>
                <a:cubicBezTo>
                  <a:pt x="88" y="265"/>
                  <a:pt x="73" y="280"/>
                  <a:pt x="73" y="295"/>
                </a:cubicBezTo>
                <a:cubicBezTo>
                  <a:pt x="73" y="295"/>
                  <a:pt x="88" y="309"/>
                  <a:pt x="103" y="309"/>
                </a:cubicBezTo>
                <a:lnTo>
                  <a:pt x="117" y="295"/>
                </a:lnTo>
                <a:cubicBezTo>
                  <a:pt x="117" y="280"/>
                  <a:pt x="103" y="265"/>
                  <a:pt x="103" y="265"/>
                </a:cubicBezTo>
                <a:close/>
                <a:moveTo>
                  <a:pt x="456" y="74"/>
                </a:moveTo>
                <a:lnTo>
                  <a:pt x="456" y="74"/>
                </a:lnTo>
                <a:cubicBezTo>
                  <a:pt x="176" y="74"/>
                  <a:pt x="176" y="74"/>
                  <a:pt x="176" y="74"/>
                </a:cubicBezTo>
                <a:cubicBezTo>
                  <a:pt x="162" y="74"/>
                  <a:pt x="162" y="88"/>
                  <a:pt x="162" y="88"/>
                </a:cubicBezTo>
                <a:cubicBezTo>
                  <a:pt x="162" y="324"/>
                  <a:pt x="162" y="324"/>
                  <a:pt x="162" y="324"/>
                </a:cubicBezTo>
                <a:cubicBezTo>
                  <a:pt x="162" y="339"/>
                  <a:pt x="162" y="354"/>
                  <a:pt x="176" y="354"/>
                </a:cubicBezTo>
                <a:cubicBezTo>
                  <a:pt x="456" y="354"/>
                  <a:pt x="456" y="354"/>
                  <a:pt x="456" y="354"/>
                </a:cubicBezTo>
                <a:cubicBezTo>
                  <a:pt x="456" y="354"/>
                  <a:pt x="471" y="339"/>
                  <a:pt x="471" y="324"/>
                </a:cubicBezTo>
                <a:cubicBezTo>
                  <a:pt x="471" y="88"/>
                  <a:pt x="471" y="88"/>
                  <a:pt x="471" y="88"/>
                </a:cubicBezTo>
                <a:lnTo>
                  <a:pt x="456" y="74"/>
                </a:lnTo>
                <a:close/>
                <a:moveTo>
                  <a:pt x="426" y="295"/>
                </a:moveTo>
                <a:lnTo>
                  <a:pt x="426" y="295"/>
                </a:lnTo>
                <a:cubicBezTo>
                  <a:pt x="426" y="295"/>
                  <a:pt x="426" y="309"/>
                  <a:pt x="412" y="309"/>
                </a:cubicBezTo>
                <a:cubicBezTo>
                  <a:pt x="221" y="309"/>
                  <a:pt x="221" y="309"/>
                  <a:pt x="221" y="309"/>
                </a:cubicBezTo>
                <a:cubicBezTo>
                  <a:pt x="206" y="309"/>
                  <a:pt x="191" y="295"/>
                  <a:pt x="191" y="295"/>
                </a:cubicBezTo>
                <a:cubicBezTo>
                  <a:pt x="191" y="133"/>
                  <a:pt x="191" y="133"/>
                  <a:pt x="191" y="133"/>
                </a:cubicBezTo>
                <a:cubicBezTo>
                  <a:pt x="191" y="118"/>
                  <a:pt x="206" y="118"/>
                  <a:pt x="221" y="118"/>
                </a:cubicBezTo>
                <a:cubicBezTo>
                  <a:pt x="412" y="118"/>
                  <a:pt x="412" y="118"/>
                  <a:pt x="412" y="118"/>
                </a:cubicBezTo>
                <a:cubicBezTo>
                  <a:pt x="426" y="118"/>
                  <a:pt x="426" y="118"/>
                  <a:pt x="426" y="133"/>
                </a:cubicBezTo>
                <a:lnTo>
                  <a:pt x="426" y="295"/>
                </a:lnTo>
                <a:close/>
                <a:moveTo>
                  <a:pt x="103" y="192"/>
                </a:moveTo>
                <a:lnTo>
                  <a:pt x="103" y="192"/>
                </a:lnTo>
                <a:cubicBezTo>
                  <a:pt x="88" y="192"/>
                  <a:pt x="73" y="206"/>
                  <a:pt x="73" y="206"/>
                </a:cubicBezTo>
                <a:cubicBezTo>
                  <a:pt x="73" y="221"/>
                  <a:pt x="88" y="236"/>
                  <a:pt x="103" y="236"/>
                </a:cubicBezTo>
                <a:cubicBezTo>
                  <a:pt x="103" y="236"/>
                  <a:pt x="117" y="221"/>
                  <a:pt x="117" y="206"/>
                </a:cubicBezTo>
                <a:lnTo>
                  <a:pt x="103" y="192"/>
                </a:lnTo>
                <a:close/>
                <a:moveTo>
                  <a:pt x="544" y="0"/>
                </a:moveTo>
                <a:lnTo>
                  <a:pt x="544" y="0"/>
                </a:lnTo>
                <a:cubicBezTo>
                  <a:pt x="73" y="0"/>
                  <a:pt x="73" y="0"/>
                  <a:pt x="73" y="0"/>
                </a:cubicBezTo>
                <a:cubicBezTo>
                  <a:pt x="29" y="0"/>
                  <a:pt x="0" y="30"/>
                  <a:pt x="0" y="74"/>
                </a:cubicBezTo>
                <a:cubicBezTo>
                  <a:pt x="0" y="354"/>
                  <a:pt x="0" y="354"/>
                  <a:pt x="0" y="354"/>
                </a:cubicBezTo>
                <a:cubicBezTo>
                  <a:pt x="0" y="398"/>
                  <a:pt x="29" y="427"/>
                  <a:pt x="73" y="427"/>
                </a:cubicBezTo>
                <a:cubicBezTo>
                  <a:pt x="544" y="427"/>
                  <a:pt x="544" y="427"/>
                  <a:pt x="544" y="427"/>
                </a:cubicBezTo>
                <a:cubicBezTo>
                  <a:pt x="588" y="427"/>
                  <a:pt x="633" y="398"/>
                  <a:pt x="633" y="354"/>
                </a:cubicBezTo>
                <a:cubicBezTo>
                  <a:pt x="633" y="74"/>
                  <a:pt x="633" y="74"/>
                  <a:pt x="633" y="74"/>
                </a:cubicBezTo>
                <a:cubicBezTo>
                  <a:pt x="633" y="30"/>
                  <a:pt x="588" y="0"/>
                  <a:pt x="544" y="0"/>
                </a:cubicBezTo>
                <a:close/>
                <a:moveTo>
                  <a:pt x="588" y="354"/>
                </a:moveTo>
                <a:lnTo>
                  <a:pt x="588" y="354"/>
                </a:lnTo>
                <a:cubicBezTo>
                  <a:pt x="588" y="368"/>
                  <a:pt x="574" y="383"/>
                  <a:pt x="544" y="383"/>
                </a:cubicBezTo>
                <a:cubicBezTo>
                  <a:pt x="73" y="383"/>
                  <a:pt x="73" y="383"/>
                  <a:pt x="73" y="383"/>
                </a:cubicBezTo>
                <a:cubicBezTo>
                  <a:pt x="58" y="383"/>
                  <a:pt x="44" y="368"/>
                  <a:pt x="44" y="354"/>
                </a:cubicBezTo>
                <a:cubicBezTo>
                  <a:pt x="44" y="74"/>
                  <a:pt x="44" y="74"/>
                  <a:pt x="44" y="74"/>
                </a:cubicBezTo>
                <a:cubicBezTo>
                  <a:pt x="44" y="59"/>
                  <a:pt x="58" y="30"/>
                  <a:pt x="73" y="30"/>
                </a:cubicBezTo>
                <a:cubicBezTo>
                  <a:pt x="544" y="30"/>
                  <a:pt x="544" y="30"/>
                  <a:pt x="544" y="30"/>
                </a:cubicBezTo>
                <a:cubicBezTo>
                  <a:pt x="574" y="30"/>
                  <a:pt x="588" y="59"/>
                  <a:pt x="588" y="74"/>
                </a:cubicBezTo>
                <a:lnTo>
                  <a:pt x="588" y="354"/>
                </a:lnTo>
                <a:close/>
                <a:moveTo>
                  <a:pt x="530" y="192"/>
                </a:moveTo>
                <a:lnTo>
                  <a:pt x="530" y="192"/>
                </a:lnTo>
                <a:cubicBezTo>
                  <a:pt x="515" y="192"/>
                  <a:pt x="515" y="206"/>
                  <a:pt x="515" y="206"/>
                </a:cubicBezTo>
                <a:cubicBezTo>
                  <a:pt x="515" y="221"/>
                  <a:pt x="515" y="236"/>
                  <a:pt x="530" y="236"/>
                </a:cubicBezTo>
                <a:cubicBezTo>
                  <a:pt x="544" y="236"/>
                  <a:pt x="544" y="221"/>
                  <a:pt x="544" y="206"/>
                </a:cubicBezTo>
                <a:cubicBezTo>
                  <a:pt x="544" y="206"/>
                  <a:pt x="544" y="192"/>
                  <a:pt x="530" y="192"/>
                </a:cubicBezTo>
                <a:close/>
                <a:moveTo>
                  <a:pt x="530" y="265"/>
                </a:moveTo>
                <a:lnTo>
                  <a:pt x="530" y="265"/>
                </a:lnTo>
                <a:cubicBezTo>
                  <a:pt x="515" y="265"/>
                  <a:pt x="515" y="280"/>
                  <a:pt x="515" y="295"/>
                </a:cubicBezTo>
                <a:cubicBezTo>
                  <a:pt x="515" y="295"/>
                  <a:pt x="515" y="309"/>
                  <a:pt x="530" y="309"/>
                </a:cubicBezTo>
                <a:cubicBezTo>
                  <a:pt x="544" y="309"/>
                  <a:pt x="544" y="295"/>
                  <a:pt x="544" y="295"/>
                </a:cubicBezTo>
                <a:cubicBezTo>
                  <a:pt x="544" y="280"/>
                  <a:pt x="544" y="265"/>
                  <a:pt x="530" y="265"/>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149" name="Freeform 148">
            <a:extLst>
              <a:ext uri="{FF2B5EF4-FFF2-40B4-BE49-F238E27FC236}">
                <a16:creationId xmlns="" xmlns:a16="http://schemas.microsoft.com/office/drawing/2014/main" id="{2015EF4C-2384-46BA-9FD6-BC1EE81B92BE}"/>
              </a:ext>
            </a:extLst>
          </p:cNvPr>
          <p:cNvSpPr>
            <a:spLocks noChangeArrowheads="1"/>
          </p:cNvSpPr>
          <p:nvPr/>
        </p:nvSpPr>
        <p:spPr bwMode="auto">
          <a:xfrm>
            <a:off x="2081730" y="1797051"/>
            <a:ext cx="355508" cy="317500"/>
          </a:xfrm>
          <a:custGeom>
            <a:avLst/>
            <a:gdLst>
              <a:gd name="T0" fmla="*/ 545 w 619"/>
              <a:gd name="T1" fmla="*/ 74 h 546"/>
              <a:gd name="T2" fmla="*/ 545 w 619"/>
              <a:gd name="T3" fmla="*/ 74 h 546"/>
              <a:gd name="T4" fmla="*/ 486 w 619"/>
              <a:gd name="T5" fmla="*/ 74 h 546"/>
              <a:gd name="T6" fmla="*/ 471 w 619"/>
              <a:gd name="T7" fmla="*/ 30 h 546"/>
              <a:gd name="T8" fmla="*/ 427 w 619"/>
              <a:gd name="T9" fmla="*/ 0 h 546"/>
              <a:gd name="T10" fmla="*/ 191 w 619"/>
              <a:gd name="T11" fmla="*/ 0 h 546"/>
              <a:gd name="T12" fmla="*/ 147 w 619"/>
              <a:gd name="T13" fmla="*/ 30 h 546"/>
              <a:gd name="T14" fmla="*/ 132 w 619"/>
              <a:gd name="T15" fmla="*/ 74 h 546"/>
              <a:gd name="T16" fmla="*/ 73 w 619"/>
              <a:gd name="T17" fmla="*/ 74 h 546"/>
              <a:gd name="T18" fmla="*/ 0 w 619"/>
              <a:gd name="T19" fmla="*/ 147 h 546"/>
              <a:gd name="T20" fmla="*/ 0 w 619"/>
              <a:gd name="T21" fmla="*/ 472 h 546"/>
              <a:gd name="T22" fmla="*/ 73 w 619"/>
              <a:gd name="T23" fmla="*/ 545 h 546"/>
              <a:gd name="T24" fmla="*/ 545 w 619"/>
              <a:gd name="T25" fmla="*/ 545 h 546"/>
              <a:gd name="T26" fmla="*/ 618 w 619"/>
              <a:gd name="T27" fmla="*/ 472 h 546"/>
              <a:gd name="T28" fmla="*/ 618 w 619"/>
              <a:gd name="T29" fmla="*/ 147 h 546"/>
              <a:gd name="T30" fmla="*/ 545 w 619"/>
              <a:gd name="T31" fmla="*/ 74 h 546"/>
              <a:gd name="T32" fmla="*/ 589 w 619"/>
              <a:gd name="T33" fmla="*/ 472 h 546"/>
              <a:gd name="T34" fmla="*/ 589 w 619"/>
              <a:gd name="T35" fmla="*/ 472 h 546"/>
              <a:gd name="T36" fmla="*/ 545 w 619"/>
              <a:gd name="T37" fmla="*/ 501 h 546"/>
              <a:gd name="T38" fmla="*/ 73 w 619"/>
              <a:gd name="T39" fmla="*/ 501 h 546"/>
              <a:gd name="T40" fmla="*/ 29 w 619"/>
              <a:gd name="T41" fmla="*/ 472 h 546"/>
              <a:gd name="T42" fmla="*/ 29 w 619"/>
              <a:gd name="T43" fmla="*/ 147 h 546"/>
              <a:gd name="T44" fmla="*/ 73 w 619"/>
              <a:gd name="T45" fmla="*/ 118 h 546"/>
              <a:gd name="T46" fmla="*/ 147 w 619"/>
              <a:gd name="T47" fmla="*/ 118 h 546"/>
              <a:gd name="T48" fmla="*/ 177 w 619"/>
              <a:gd name="T49" fmla="*/ 74 h 546"/>
              <a:gd name="T50" fmla="*/ 206 w 619"/>
              <a:gd name="T51" fmla="*/ 30 h 546"/>
              <a:gd name="T52" fmla="*/ 412 w 619"/>
              <a:gd name="T53" fmla="*/ 30 h 546"/>
              <a:gd name="T54" fmla="*/ 441 w 619"/>
              <a:gd name="T55" fmla="*/ 74 h 546"/>
              <a:gd name="T56" fmla="*/ 471 w 619"/>
              <a:gd name="T57" fmla="*/ 118 h 546"/>
              <a:gd name="T58" fmla="*/ 545 w 619"/>
              <a:gd name="T59" fmla="*/ 118 h 546"/>
              <a:gd name="T60" fmla="*/ 589 w 619"/>
              <a:gd name="T61" fmla="*/ 147 h 546"/>
              <a:gd name="T62" fmla="*/ 589 w 619"/>
              <a:gd name="T63" fmla="*/ 472 h 546"/>
              <a:gd name="T64" fmla="*/ 309 w 619"/>
              <a:gd name="T65" fmla="*/ 147 h 546"/>
              <a:gd name="T66" fmla="*/ 309 w 619"/>
              <a:gd name="T67" fmla="*/ 147 h 546"/>
              <a:gd name="T68" fmla="*/ 147 w 619"/>
              <a:gd name="T69" fmla="*/ 310 h 546"/>
              <a:gd name="T70" fmla="*/ 309 w 619"/>
              <a:gd name="T71" fmla="*/ 472 h 546"/>
              <a:gd name="T72" fmla="*/ 471 w 619"/>
              <a:gd name="T73" fmla="*/ 310 h 546"/>
              <a:gd name="T74" fmla="*/ 309 w 619"/>
              <a:gd name="T75" fmla="*/ 147 h 546"/>
              <a:gd name="T76" fmla="*/ 309 w 619"/>
              <a:gd name="T77" fmla="*/ 427 h 546"/>
              <a:gd name="T78" fmla="*/ 309 w 619"/>
              <a:gd name="T79" fmla="*/ 427 h 546"/>
              <a:gd name="T80" fmla="*/ 191 w 619"/>
              <a:gd name="T81" fmla="*/ 310 h 546"/>
              <a:gd name="T82" fmla="*/ 309 w 619"/>
              <a:gd name="T83" fmla="*/ 192 h 546"/>
              <a:gd name="T84" fmla="*/ 427 w 619"/>
              <a:gd name="T85" fmla="*/ 310 h 546"/>
              <a:gd name="T86" fmla="*/ 309 w 619"/>
              <a:gd name="T87" fmla="*/ 427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19" h="546">
                <a:moveTo>
                  <a:pt x="545" y="74"/>
                </a:moveTo>
                <a:lnTo>
                  <a:pt x="545" y="74"/>
                </a:lnTo>
                <a:cubicBezTo>
                  <a:pt x="486" y="74"/>
                  <a:pt x="486" y="74"/>
                  <a:pt x="486" y="74"/>
                </a:cubicBezTo>
                <a:cubicBezTo>
                  <a:pt x="471" y="30"/>
                  <a:pt x="471" y="30"/>
                  <a:pt x="471" y="30"/>
                </a:cubicBezTo>
                <a:cubicBezTo>
                  <a:pt x="456" y="15"/>
                  <a:pt x="441" y="0"/>
                  <a:pt x="427" y="0"/>
                </a:cubicBezTo>
                <a:cubicBezTo>
                  <a:pt x="191" y="0"/>
                  <a:pt x="191" y="0"/>
                  <a:pt x="191" y="0"/>
                </a:cubicBezTo>
                <a:cubicBezTo>
                  <a:pt x="177" y="0"/>
                  <a:pt x="162" y="15"/>
                  <a:pt x="147" y="30"/>
                </a:cubicBezTo>
                <a:cubicBezTo>
                  <a:pt x="132" y="74"/>
                  <a:pt x="132" y="74"/>
                  <a:pt x="132" y="74"/>
                </a:cubicBezTo>
                <a:cubicBezTo>
                  <a:pt x="73" y="74"/>
                  <a:pt x="73" y="74"/>
                  <a:pt x="73" y="74"/>
                </a:cubicBezTo>
                <a:cubicBezTo>
                  <a:pt x="29" y="74"/>
                  <a:pt x="0" y="104"/>
                  <a:pt x="0" y="147"/>
                </a:cubicBezTo>
                <a:cubicBezTo>
                  <a:pt x="0" y="472"/>
                  <a:pt x="0" y="472"/>
                  <a:pt x="0" y="472"/>
                </a:cubicBezTo>
                <a:cubicBezTo>
                  <a:pt x="0" y="516"/>
                  <a:pt x="29" y="545"/>
                  <a:pt x="73" y="545"/>
                </a:cubicBezTo>
                <a:cubicBezTo>
                  <a:pt x="545" y="545"/>
                  <a:pt x="545" y="545"/>
                  <a:pt x="545" y="545"/>
                </a:cubicBezTo>
                <a:cubicBezTo>
                  <a:pt x="589" y="545"/>
                  <a:pt x="618" y="516"/>
                  <a:pt x="618" y="472"/>
                </a:cubicBezTo>
                <a:cubicBezTo>
                  <a:pt x="618" y="147"/>
                  <a:pt x="618" y="147"/>
                  <a:pt x="618" y="147"/>
                </a:cubicBezTo>
                <a:cubicBezTo>
                  <a:pt x="618" y="104"/>
                  <a:pt x="589" y="74"/>
                  <a:pt x="545" y="74"/>
                </a:cubicBezTo>
                <a:close/>
                <a:moveTo>
                  <a:pt x="589" y="472"/>
                </a:moveTo>
                <a:lnTo>
                  <a:pt x="589" y="472"/>
                </a:lnTo>
                <a:cubicBezTo>
                  <a:pt x="589" y="486"/>
                  <a:pt x="559" y="501"/>
                  <a:pt x="545" y="501"/>
                </a:cubicBezTo>
                <a:cubicBezTo>
                  <a:pt x="73" y="501"/>
                  <a:pt x="73" y="501"/>
                  <a:pt x="73" y="501"/>
                </a:cubicBezTo>
                <a:cubicBezTo>
                  <a:pt x="59" y="501"/>
                  <a:pt x="29" y="486"/>
                  <a:pt x="29" y="472"/>
                </a:cubicBezTo>
                <a:cubicBezTo>
                  <a:pt x="29" y="147"/>
                  <a:pt x="29" y="147"/>
                  <a:pt x="29" y="147"/>
                </a:cubicBezTo>
                <a:cubicBezTo>
                  <a:pt x="29" y="133"/>
                  <a:pt x="59" y="118"/>
                  <a:pt x="73" y="118"/>
                </a:cubicBezTo>
                <a:cubicBezTo>
                  <a:pt x="147" y="118"/>
                  <a:pt x="147" y="118"/>
                  <a:pt x="147" y="118"/>
                </a:cubicBezTo>
                <a:cubicBezTo>
                  <a:pt x="177" y="74"/>
                  <a:pt x="177" y="74"/>
                  <a:pt x="177" y="74"/>
                </a:cubicBezTo>
                <a:cubicBezTo>
                  <a:pt x="191" y="45"/>
                  <a:pt x="191" y="30"/>
                  <a:pt x="206" y="30"/>
                </a:cubicBezTo>
                <a:cubicBezTo>
                  <a:pt x="412" y="30"/>
                  <a:pt x="412" y="30"/>
                  <a:pt x="412" y="30"/>
                </a:cubicBezTo>
                <a:cubicBezTo>
                  <a:pt x="427" y="30"/>
                  <a:pt x="427" y="45"/>
                  <a:pt x="441" y="74"/>
                </a:cubicBezTo>
                <a:cubicBezTo>
                  <a:pt x="471" y="118"/>
                  <a:pt x="471" y="118"/>
                  <a:pt x="471" y="118"/>
                </a:cubicBezTo>
                <a:cubicBezTo>
                  <a:pt x="545" y="118"/>
                  <a:pt x="545" y="118"/>
                  <a:pt x="545" y="118"/>
                </a:cubicBezTo>
                <a:cubicBezTo>
                  <a:pt x="559" y="118"/>
                  <a:pt x="589" y="133"/>
                  <a:pt x="589" y="147"/>
                </a:cubicBezTo>
                <a:lnTo>
                  <a:pt x="589" y="472"/>
                </a:lnTo>
                <a:close/>
                <a:moveTo>
                  <a:pt x="309" y="147"/>
                </a:moveTo>
                <a:lnTo>
                  <a:pt x="309" y="147"/>
                </a:lnTo>
                <a:cubicBezTo>
                  <a:pt x="221" y="147"/>
                  <a:pt x="147" y="221"/>
                  <a:pt x="147" y="310"/>
                </a:cubicBezTo>
                <a:cubicBezTo>
                  <a:pt x="147" y="398"/>
                  <a:pt x="221" y="472"/>
                  <a:pt x="309" y="472"/>
                </a:cubicBezTo>
                <a:cubicBezTo>
                  <a:pt x="398" y="472"/>
                  <a:pt x="471" y="398"/>
                  <a:pt x="471" y="310"/>
                </a:cubicBezTo>
                <a:cubicBezTo>
                  <a:pt x="471" y="221"/>
                  <a:pt x="398" y="147"/>
                  <a:pt x="309" y="147"/>
                </a:cubicBezTo>
                <a:close/>
                <a:moveTo>
                  <a:pt x="309" y="427"/>
                </a:moveTo>
                <a:lnTo>
                  <a:pt x="309" y="427"/>
                </a:lnTo>
                <a:cubicBezTo>
                  <a:pt x="250" y="427"/>
                  <a:pt x="191" y="368"/>
                  <a:pt x="191" y="310"/>
                </a:cubicBezTo>
                <a:cubicBezTo>
                  <a:pt x="191" y="251"/>
                  <a:pt x="250" y="192"/>
                  <a:pt x="309" y="192"/>
                </a:cubicBezTo>
                <a:cubicBezTo>
                  <a:pt x="368" y="192"/>
                  <a:pt x="427" y="251"/>
                  <a:pt x="427" y="310"/>
                </a:cubicBezTo>
                <a:cubicBezTo>
                  <a:pt x="427" y="368"/>
                  <a:pt x="368" y="427"/>
                  <a:pt x="309" y="427"/>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dirty="0">
              <a:solidFill>
                <a:srgbClr val="91969B"/>
              </a:solidFill>
              <a:latin typeface="Lato Light"/>
            </a:endParaRPr>
          </a:p>
        </p:txBody>
      </p:sp>
      <p:sp>
        <p:nvSpPr>
          <p:cNvPr id="150" name="Freeform 149">
            <a:extLst>
              <a:ext uri="{FF2B5EF4-FFF2-40B4-BE49-F238E27FC236}">
                <a16:creationId xmlns="" xmlns:a16="http://schemas.microsoft.com/office/drawing/2014/main" id="{88B7368A-6415-4402-B192-549470F2BDEA}"/>
              </a:ext>
            </a:extLst>
          </p:cNvPr>
          <p:cNvSpPr>
            <a:spLocks noChangeArrowheads="1"/>
          </p:cNvSpPr>
          <p:nvPr/>
        </p:nvSpPr>
        <p:spPr bwMode="auto">
          <a:xfrm>
            <a:off x="1580210" y="1771652"/>
            <a:ext cx="162941" cy="368300"/>
          </a:xfrm>
          <a:custGeom>
            <a:avLst/>
            <a:gdLst>
              <a:gd name="T0" fmla="*/ 280 w 281"/>
              <a:gd name="T1" fmla="*/ 162 h 634"/>
              <a:gd name="T2" fmla="*/ 280 w 281"/>
              <a:gd name="T3" fmla="*/ 162 h 634"/>
              <a:gd name="T4" fmla="*/ 133 w 281"/>
              <a:gd name="T5" fmla="*/ 0 h 634"/>
              <a:gd name="T6" fmla="*/ 0 w 281"/>
              <a:gd name="T7" fmla="*/ 162 h 634"/>
              <a:gd name="T8" fmla="*/ 118 w 281"/>
              <a:gd name="T9" fmla="*/ 309 h 634"/>
              <a:gd name="T10" fmla="*/ 118 w 281"/>
              <a:gd name="T11" fmla="*/ 309 h 634"/>
              <a:gd name="T12" fmla="*/ 118 w 281"/>
              <a:gd name="T13" fmla="*/ 604 h 634"/>
              <a:gd name="T14" fmla="*/ 133 w 281"/>
              <a:gd name="T15" fmla="*/ 633 h 634"/>
              <a:gd name="T16" fmla="*/ 162 w 281"/>
              <a:gd name="T17" fmla="*/ 604 h 634"/>
              <a:gd name="T18" fmla="*/ 162 w 281"/>
              <a:gd name="T19" fmla="*/ 309 h 634"/>
              <a:gd name="T20" fmla="*/ 162 w 281"/>
              <a:gd name="T21" fmla="*/ 309 h 634"/>
              <a:gd name="T22" fmla="*/ 280 w 281"/>
              <a:gd name="T23" fmla="*/ 162 h 634"/>
              <a:gd name="T24" fmla="*/ 133 w 281"/>
              <a:gd name="T25" fmla="*/ 280 h 634"/>
              <a:gd name="T26" fmla="*/ 133 w 281"/>
              <a:gd name="T27" fmla="*/ 280 h 634"/>
              <a:gd name="T28" fmla="*/ 45 w 281"/>
              <a:gd name="T29" fmla="*/ 162 h 634"/>
              <a:gd name="T30" fmla="*/ 133 w 281"/>
              <a:gd name="T31" fmla="*/ 44 h 634"/>
              <a:gd name="T32" fmla="*/ 236 w 281"/>
              <a:gd name="T33" fmla="*/ 162 h 634"/>
              <a:gd name="T34" fmla="*/ 133 w 281"/>
              <a:gd name="T35" fmla="*/ 280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1" h="634">
                <a:moveTo>
                  <a:pt x="280" y="162"/>
                </a:moveTo>
                <a:lnTo>
                  <a:pt x="280" y="162"/>
                </a:lnTo>
                <a:cubicBezTo>
                  <a:pt x="280" y="74"/>
                  <a:pt x="207" y="0"/>
                  <a:pt x="133" y="0"/>
                </a:cubicBezTo>
                <a:cubicBezTo>
                  <a:pt x="59" y="0"/>
                  <a:pt x="0" y="74"/>
                  <a:pt x="0" y="162"/>
                </a:cubicBezTo>
                <a:cubicBezTo>
                  <a:pt x="0" y="236"/>
                  <a:pt x="45" y="295"/>
                  <a:pt x="118" y="309"/>
                </a:cubicBezTo>
                <a:lnTo>
                  <a:pt x="118" y="309"/>
                </a:lnTo>
                <a:cubicBezTo>
                  <a:pt x="118" y="604"/>
                  <a:pt x="118" y="604"/>
                  <a:pt x="118" y="604"/>
                </a:cubicBezTo>
                <a:cubicBezTo>
                  <a:pt x="118" y="619"/>
                  <a:pt x="133" y="633"/>
                  <a:pt x="133" y="633"/>
                </a:cubicBezTo>
                <a:cubicBezTo>
                  <a:pt x="148" y="633"/>
                  <a:pt x="162" y="619"/>
                  <a:pt x="162" y="604"/>
                </a:cubicBezTo>
                <a:cubicBezTo>
                  <a:pt x="162" y="309"/>
                  <a:pt x="162" y="309"/>
                  <a:pt x="162" y="309"/>
                </a:cubicBezTo>
                <a:lnTo>
                  <a:pt x="162" y="309"/>
                </a:lnTo>
                <a:cubicBezTo>
                  <a:pt x="221" y="295"/>
                  <a:pt x="280" y="236"/>
                  <a:pt x="280" y="162"/>
                </a:cubicBezTo>
                <a:close/>
                <a:moveTo>
                  <a:pt x="133" y="280"/>
                </a:moveTo>
                <a:lnTo>
                  <a:pt x="133" y="280"/>
                </a:lnTo>
                <a:cubicBezTo>
                  <a:pt x="89" y="280"/>
                  <a:pt x="45" y="221"/>
                  <a:pt x="45" y="162"/>
                </a:cubicBezTo>
                <a:cubicBezTo>
                  <a:pt x="45" y="89"/>
                  <a:pt x="89" y="44"/>
                  <a:pt x="133" y="44"/>
                </a:cubicBezTo>
                <a:cubicBezTo>
                  <a:pt x="192" y="44"/>
                  <a:pt x="236" y="89"/>
                  <a:pt x="236" y="162"/>
                </a:cubicBezTo>
                <a:cubicBezTo>
                  <a:pt x="236" y="221"/>
                  <a:pt x="192" y="280"/>
                  <a:pt x="133" y="280"/>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151" name="Freeform 150">
            <a:extLst>
              <a:ext uri="{FF2B5EF4-FFF2-40B4-BE49-F238E27FC236}">
                <a16:creationId xmlns="" xmlns:a16="http://schemas.microsoft.com/office/drawing/2014/main" id="{AC27084A-66F0-421F-87BC-89C6052C8AE7}"/>
              </a:ext>
            </a:extLst>
          </p:cNvPr>
          <p:cNvSpPr>
            <a:spLocks noChangeArrowheads="1"/>
          </p:cNvSpPr>
          <p:nvPr/>
        </p:nvSpPr>
        <p:spPr bwMode="auto">
          <a:xfrm>
            <a:off x="1036368" y="1771652"/>
            <a:ext cx="93109" cy="368300"/>
          </a:xfrm>
          <a:custGeom>
            <a:avLst/>
            <a:gdLst>
              <a:gd name="T0" fmla="*/ 44 w 163"/>
              <a:gd name="T1" fmla="*/ 0 h 634"/>
              <a:gd name="T2" fmla="*/ 44 w 163"/>
              <a:gd name="T3" fmla="*/ 0 h 634"/>
              <a:gd name="T4" fmla="*/ 15 w 163"/>
              <a:gd name="T5" fmla="*/ 0 h 634"/>
              <a:gd name="T6" fmla="*/ 0 w 163"/>
              <a:gd name="T7" fmla="*/ 15 h 634"/>
              <a:gd name="T8" fmla="*/ 0 w 163"/>
              <a:gd name="T9" fmla="*/ 604 h 634"/>
              <a:gd name="T10" fmla="*/ 15 w 163"/>
              <a:gd name="T11" fmla="*/ 633 h 634"/>
              <a:gd name="T12" fmla="*/ 44 w 163"/>
              <a:gd name="T13" fmla="*/ 604 h 634"/>
              <a:gd name="T14" fmla="*/ 44 w 163"/>
              <a:gd name="T15" fmla="*/ 354 h 634"/>
              <a:gd name="T16" fmla="*/ 162 w 163"/>
              <a:gd name="T17" fmla="*/ 354 h 634"/>
              <a:gd name="T18" fmla="*/ 44 w 163"/>
              <a:gd name="T19" fmla="*/ 0 h 634"/>
              <a:gd name="T20" fmla="*/ 44 w 163"/>
              <a:gd name="T21" fmla="*/ 59 h 634"/>
              <a:gd name="T22" fmla="*/ 44 w 163"/>
              <a:gd name="T23" fmla="*/ 59 h 634"/>
              <a:gd name="T24" fmla="*/ 118 w 163"/>
              <a:gd name="T25" fmla="*/ 309 h 634"/>
              <a:gd name="T26" fmla="*/ 44 w 163"/>
              <a:gd name="T27" fmla="*/ 309 h 634"/>
              <a:gd name="T28" fmla="*/ 44 w 163"/>
              <a:gd name="T29" fmla="*/ 59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3" h="634">
                <a:moveTo>
                  <a:pt x="44" y="0"/>
                </a:moveTo>
                <a:lnTo>
                  <a:pt x="44" y="0"/>
                </a:lnTo>
                <a:cubicBezTo>
                  <a:pt x="30" y="0"/>
                  <a:pt x="30" y="0"/>
                  <a:pt x="15" y="0"/>
                </a:cubicBezTo>
                <a:lnTo>
                  <a:pt x="0" y="15"/>
                </a:lnTo>
                <a:cubicBezTo>
                  <a:pt x="0" y="604"/>
                  <a:pt x="0" y="604"/>
                  <a:pt x="0" y="604"/>
                </a:cubicBezTo>
                <a:cubicBezTo>
                  <a:pt x="0" y="619"/>
                  <a:pt x="15" y="633"/>
                  <a:pt x="15" y="633"/>
                </a:cubicBezTo>
                <a:cubicBezTo>
                  <a:pt x="30" y="633"/>
                  <a:pt x="44" y="619"/>
                  <a:pt x="44" y="604"/>
                </a:cubicBezTo>
                <a:cubicBezTo>
                  <a:pt x="44" y="354"/>
                  <a:pt x="44" y="354"/>
                  <a:pt x="44" y="354"/>
                </a:cubicBezTo>
                <a:cubicBezTo>
                  <a:pt x="44" y="354"/>
                  <a:pt x="74" y="354"/>
                  <a:pt x="162" y="354"/>
                </a:cubicBezTo>
                <a:cubicBezTo>
                  <a:pt x="162" y="118"/>
                  <a:pt x="44" y="0"/>
                  <a:pt x="44" y="0"/>
                </a:cubicBezTo>
                <a:close/>
                <a:moveTo>
                  <a:pt x="44" y="59"/>
                </a:moveTo>
                <a:lnTo>
                  <a:pt x="44" y="59"/>
                </a:lnTo>
                <a:cubicBezTo>
                  <a:pt x="44" y="59"/>
                  <a:pt x="118" y="191"/>
                  <a:pt x="118" y="309"/>
                </a:cubicBezTo>
                <a:cubicBezTo>
                  <a:pt x="59" y="309"/>
                  <a:pt x="44" y="309"/>
                  <a:pt x="44" y="309"/>
                </a:cubicBezTo>
                <a:lnTo>
                  <a:pt x="44" y="59"/>
                </a:ln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152" name="Freeform 151">
            <a:extLst>
              <a:ext uri="{FF2B5EF4-FFF2-40B4-BE49-F238E27FC236}">
                <a16:creationId xmlns="" xmlns:a16="http://schemas.microsoft.com/office/drawing/2014/main" id="{9419D9E9-56AE-42E1-BC8F-3797E9692407}"/>
              </a:ext>
            </a:extLst>
          </p:cNvPr>
          <p:cNvSpPr>
            <a:spLocks noChangeArrowheads="1"/>
          </p:cNvSpPr>
          <p:nvPr/>
        </p:nvSpPr>
        <p:spPr bwMode="auto">
          <a:xfrm>
            <a:off x="433274" y="1771652"/>
            <a:ext cx="120620" cy="368300"/>
          </a:xfrm>
          <a:custGeom>
            <a:avLst/>
            <a:gdLst>
              <a:gd name="T0" fmla="*/ 176 w 207"/>
              <a:gd name="T1" fmla="*/ 0 h 634"/>
              <a:gd name="T2" fmla="*/ 176 w 207"/>
              <a:gd name="T3" fmla="*/ 0 h 634"/>
              <a:gd name="T4" fmla="*/ 162 w 207"/>
              <a:gd name="T5" fmla="*/ 15 h 634"/>
              <a:gd name="T6" fmla="*/ 162 w 207"/>
              <a:gd name="T7" fmla="*/ 162 h 634"/>
              <a:gd name="T8" fmla="*/ 118 w 207"/>
              <a:gd name="T9" fmla="*/ 207 h 634"/>
              <a:gd name="T10" fmla="*/ 118 w 207"/>
              <a:gd name="T11" fmla="*/ 15 h 634"/>
              <a:gd name="T12" fmla="*/ 103 w 207"/>
              <a:gd name="T13" fmla="*/ 0 h 634"/>
              <a:gd name="T14" fmla="*/ 88 w 207"/>
              <a:gd name="T15" fmla="*/ 15 h 634"/>
              <a:gd name="T16" fmla="*/ 88 w 207"/>
              <a:gd name="T17" fmla="*/ 207 h 634"/>
              <a:gd name="T18" fmla="*/ 44 w 207"/>
              <a:gd name="T19" fmla="*/ 162 h 634"/>
              <a:gd name="T20" fmla="*/ 44 w 207"/>
              <a:gd name="T21" fmla="*/ 15 h 634"/>
              <a:gd name="T22" fmla="*/ 29 w 207"/>
              <a:gd name="T23" fmla="*/ 0 h 634"/>
              <a:gd name="T24" fmla="*/ 0 w 207"/>
              <a:gd name="T25" fmla="*/ 15 h 634"/>
              <a:gd name="T26" fmla="*/ 0 w 207"/>
              <a:gd name="T27" fmla="*/ 162 h 634"/>
              <a:gd name="T28" fmla="*/ 88 w 207"/>
              <a:gd name="T29" fmla="*/ 250 h 634"/>
              <a:gd name="T30" fmla="*/ 88 w 207"/>
              <a:gd name="T31" fmla="*/ 604 h 634"/>
              <a:gd name="T32" fmla="*/ 103 w 207"/>
              <a:gd name="T33" fmla="*/ 633 h 634"/>
              <a:gd name="T34" fmla="*/ 118 w 207"/>
              <a:gd name="T35" fmla="*/ 604 h 634"/>
              <a:gd name="T36" fmla="*/ 118 w 207"/>
              <a:gd name="T37" fmla="*/ 250 h 634"/>
              <a:gd name="T38" fmla="*/ 206 w 207"/>
              <a:gd name="T39" fmla="*/ 162 h 634"/>
              <a:gd name="T40" fmla="*/ 206 w 207"/>
              <a:gd name="T41" fmla="*/ 15 h 634"/>
              <a:gd name="T42" fmla="*/ 176 w 207"/>
              <a:gd name="T43" fmla="*/ 0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7" h="634">
                <a:moveTo>
                  <a:pt x="176" y="0"/>
                </a:moveTo>
                <a:lnTo>
                  <a:pt x="176" y="0"/>
                </a:lnTo>
                <a:lnTo>
                  <a:pt x="162" y="15"/>
                </a:lnTo>
                <a:cubicBezTo>
                  <a:pt x="162" y="162"/>
                  <a:pt x="162" y="162"/>
                  <a:pt x="162" y="162"/>
                </a:cubicBezTo>
                <a:cubicBezTo>
                  <a:pt x="162" y="191"/>
                  <a:pt x="147" y="207"/>
                  <a:pt x="118" y="207"/>
                </a:cubicBezTo>
                <a:cubicBezTo>
                  <a:pt x="118" y="15"/>
                  <a:pt x="118" y="15"/>
                  <a:pt x="118" y="15"/>
                </a:cubicBezTo>
                <a:cubicBezTo>
                  <a:pt x="118" y="15"/>
                  <a:pt x="118" y="0"/>
                  <a:pt x="103" y="0"/>
                </a:cubicBezTo>
                <a:cubicBezTo>
                  <a:pt x="88" y="0"/>
                  <a:pt x="88" y="15"/>
                  <a:pt x="88" y="15"/>
                </a:cubicBezTo>
                <a:cubicBezTo>
                  <a:pt x="88" y="207"/>
                  <a:pt x="88" y="207"/>
                  <a:pt x="88" y="207"/>
                </a:cubicBezTo>
                <a:cubicBezTo>
                  <a:pt x="59" y="207"/>
                  <a:pt x="44" y="191"/>
                  <a:pt x="44" y="162"/>
                </a:cubicBezTo>
                <a:cubicBezTo>
                  <a:pt x="44" y="15"/>
                  <a:pt x="44" y="15"/>
                  <a:pt x="44" y="15"/>
                </a:cubicBezTo>
                <a:lnTo>
                  <a:pt x="29" y="0"/>
                </a:lnTo>
                <a:cubicBezTo>
                  <a:pt x="15" y="0"/>
                  <a:pt x="0" y="15"/>
                  <a:pt x="0" y="15"/>
                </a:cubicBezTo>
                <a:cubicBezTo>
                  <a:pt x="0" y="162"/>
                  <a:pt x="0" y="162"/>
                  <a:pt x="0" y="162"/>
                </a:cubicBezTo>
                <a:cubicBezTo>
                  <a:pt x="0" y="207"/>
                  <a:pt x="44" y="250"/>
                  <a:pt x="88" y="250"/>
                </a:cubicBezTo>
                <a:cubicBezTo>
                  <a:pt x="88" y="604"/>
                  <a:pt x="88" y="604"/>
                  <a:pt x="88" y="604"/>
                </a:cubicBezTo>
                <a:cubicBezTo>
                  <a:pt x="88" y="619"/>
                  <a:pt x="88" y="633"/>
                  <a:pt x="103" y="633"/>
                </a:cubicBezTo>
                <a:cubicBezTo>
                  <a:pt x="118" y="633"/>
                  <a:pt x="118" y="619"/>
                  <a:pt x="118" y="604"/>
                </a:cubicBezTo>
                <a:cubicBezTo>
                  <a:pt x="118" y="250"/>
                  <a:pt x="118" y="250"/>
                  <a:pt x="118" y="250"/>
                </a:cubicBezTo>
                <a:cubicBezTo>
                  <a:pt x="162" y="250"/>
                  <a:pt x="206" y="207"/>
                  <a:pt x="206" y="162"/>
                </a:cubicBezTo>
                <a:cubicBezTo>
                  <a:pt x="206" y="15"/>
                  <a:pt x="206" y="15"/>
                  <a:pt x="206" y="15"/>
                </a:cubicBezTo>
                <a:cubicBezTo>
                  <a:pt x="206" y="15"/>
                  <a:pt x="191" y="0"/>
                  <a:pt x="176" y="0"/>
                </a:cubicBezTo>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153" name="Freeform 152">
            <a:extLst>
              <a:ext uri="{FF2B5EF4-FFF2-40B4-BE49-F238E27FC236}">
                <a16:creationId xmlns="" xmlns:a16="http://schemas.microsoft.com/office/drawing/2014/main" id="{C7EC7D5E-DB00-45DC-A26C-07D19D75930D}"/>
              </a:ext>
            </a:extLst>
          </p:cNvPr>
          <p:cNvSpPr>
            <a:spLocks noChangeArrowheads="1"/>
          </p:cNvSpPr>
          <p:nvPr/>
        </p:nvSpPr>
        <p:spPr bwMode="auto">
          <a:xfrm>
            <a:off x="5721448" y="1187451"/>
            <a:ext cx="137547" cy="355601"/>
          </a:xfrm>
          <a:custGeom>
            <a:avLst/>
            <a:gdLst>
              <a:gd name="T0" fmla="*/ 177 w 237"/>
              <a:gd name="T1" fmla="*/ 235 h 619"/>
              <a:gd name="T2" fmla="*/ 177 w 237"/>
              <a:gd name="T3" fmla="*/ 235 h 619"/>
              <a:gd name="T4" fmla="*/ 177 w 237"/>
              <a:gd name="T5" fmla="*/ 235 h 619"/>
              <a:gd name="T6" fmla="*/ 177 w 237"/>
              <a:gd name="T7" fmla="*/ 14 h 619"/>
              <a:gd name="T8" fmla="*/ 162 w 237"/>
              <a:gd name="T9" fmla="*/ 0 h 619"/>
              <a:gd name="T10" fmla="*/ 74 w 237"/>
              <a:gd name="T11" fmla="*/ 0 h 619"/>
              <a:gd name="T12" fmla="*/ 59 w 237"/>
              <a:gd name="T13" fmla="*/ 14 h 619"/>
              <a:gd name="T14" fmla="*/ 59 w 237"/>
              <a:gd name="T15" fmla="*/ 235 h 619"/>
              <a:gd name="T16" fmla="*/ 59 w 237"/>
              <a:gd name="T17" fmla="*/ 235 h 619"/>
              <a:gd name="T18" fmla="*/ 0 w 237"/>
              <a:gd name="T19" fmla="*/ 309 h 619"/>
              <a:gd name="T20" fmla="*/ 0 w 237"/>
              <a:gd name="T21" fmla="*/ 618 h 619"/>
              <a:gd name="T22" fmla="*/ 236 w 237"/>
              <a:gd name="T23" fmla="*/ 618 h 619"/>
              <a:gd name="T24" fmla="*/ 236 w 237"/>
              <a:gd name="T25" fmla="*/ 309 h 619"/>
              <a:gd name="T26" fmla="*/ 177 w 237"/>
              <a:gd name="T27" fmla="*/ 235 h 619"/>
              <a:gd name="T28" fmla="*/ 103 w 237"/>
              <a:gd name="T29" fmla="*/ 29 h 619"/>
              <a:gd name="T30" fmla="*/ 103 w 237"/>
              <a:gd name="T31" fmla="*/ 29 h 619"/>
              <a:gd name="T32" fmla="*/ 133 w 237"/>
              <a:gd name="T33" fmla="*/ 29 h 619"/>
              <a:gd name="T34" fmla="*/ 133 w 237"/>
              <a:gd name="T35" fmla="*/ 73 h 619"/>
              <a:gd name="T36" fmla="*/ 103 w 237"/>
              <a:gd name="T37" fmla="*/ 73 h 619"/>
              <a:gd name="T38" fmla="*/ 103 w 237"/>
              <a:gd name="T39" fmla="*/ 29 h 619"/>
              <a:gd name="T40" fmla="*/ 103 w 237"/>
              <a:gd name="T41" fmla="*/ 117 h 619"/>
              <a:gd name="T42" fmla="*/ 103 w 237"/>
              <a:gd name="T43" fmla="*/ 117 h 619"/>
              <a:gd name="T44" fmla="*/ 133 w 237"/>
              <a:gd name="T45" fmla="*/ 117 h 619"/>
              <a:gd name="T46" fmla="*/ 133 w 237"/>
              <a:gd name="T47" fmla="*/ 235 h 619"/>
              <a:gd name="T48" fmla="*/ 103 w 237"/>
              <a:gd name="T49" fmla="*/ 235 h 619"/>
              <a:gd name="T50" fmla="*/ 103 w 237"/>
              <a:gd name="T51" fmla="*/ 117 h 619"/>
              <a:gd name="T52" fmla="*/ 192 w 237"/>
              <a:gd name="T53" fmla="*/ 588 h 619"/>
              <a:gd name="T54" fmla="*/ 192 w 237"/>
              <a:gd name="T55" fmla="*/ 588 h 619"/>
              <a:gd name="T56" fmla="*/ 45 w 237"/>
              <a:gd name="T57" fmla="*/ 588 h 619"/>
              <a:gd name="T58" fmla="*/ 45 w 237"/>
              <a:gd name="T59" fmla="*/ 309 h 619"/>
              <a:gd name="T60" fmla="*/ 74 w 237"/>
              <a:gd name="T61" fmla="*/ 264 h 619"/>
              <a:gd name="T62" fmla="*/ 162 w 237"/>
              <a:gd name="T63" fmla="*/ 264 h 619"/>
              <a:gd name="T64" fmla="*/ 192 w 237"/>
              <a:gd name="T65" fmla="*/ 309 h 619"/>
              <a:gd name="T66" fmla="*/ 192 w 237"/>
              <a:gd name="T67" fmla="*/ 588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7" h="619">
                <a:moveTo>
                  <a:pt x="177" y="235"/>
                </a:moveTo>
                <a:lnTo>
                  <a:pt x="177" y="235"/>
                </a:lnTo>
                <a:lnTo>
                  <a:pt x="177" y="235"/>
                </a:lnTo>
                <a:cubicBezTo>
                  <a:pt x="177" y="14"/>
                  <a:pt x="177" y="14"/>
                  <a:pt x="177" y="14"/>
                </a:cubicBezTo>
                <a:cubicBezTo>
                  <a:pt x="177" y="0"/>
                  <a:pt x="162" y="0"/>
                  <a:pt x="162" y="0"/>
                </a:cubicBezTo>
                <a:cubicBezTo>
                  <a:pt x="74" y="0"/>
                  <a:pt x="74" y="0"/>
                  <a:pt x="74" y="0"/>
                </a:cubicBezTo>
                <a:cubicBezTo>
                  <a:pt x="74" y="0"/>
                  <a:pt x="59" y="0"/>
                  <a:pt x="59" y="14"/>
                </a:cubicBezTo>
                <a:cubicBezTo>
                  <a:pt x="59" y="235"/>
                  <a:pt x="59" y="235"/>
                  <a:pt x="59" y="235"/>
                </a:cubicBezTo>
                <a:lnTo>
                  <a:pt x="59" y="235"/>
                </a:lnTo>
                <a:cubicBezTo>
                  <a:pt x="15" y="235"/>
                  <a:pt x="0" y="264"/>
                  <a:pt x="0" y="309"/>
                </a:cubicBezTo>
                <a:cubicBezTo>
                  <a:pt x="0" y="618"/>
                  <a:pt x="0" y="618"/>
                  <a:pt x="0" y="618"/>
                </a:cubicBezTo>
                <a:cubicBezTo>
                  <a:pt x="236" y="618"/>
                  <a:pt x="236" y="618"/>
                  <a:pt x="236" y="618"/>
                </a:cubicBezTo>
                <a:cubicBezTo>
                  <a:pt x="236" y="309"/>
                  <a:pt x="236" y="309"/>
                  <a:pt x="236" y="309"/>
                </a:cubicBezTo>
                <a:cubicBezTo>
                  <a:pt x="236" y="264"/>
                  <a:pt x="221" y="235"/>
                  <a:pt x="177" y="235"/>
                </a:cubicBezTo>
                <a:close/>
                <a:moveTo>
                  <a:pt x="103" y="29"/>
                </a:moveTo>
                <a:lnTo>
                  <a:pt x="103" y="29"/>
                </a:lnTo>
                <a:cubicBezTo>
                  <a:pt x="133" y="29"/>
                  <a:pt x="133" y="29"/>
                  <a:pt x="133" y="29"/>
                </a:cubicBezTo>
                <a:cubicBezTo>
                  <a:pt x="133" y="73"/>
                  <a:pt x="133" y="73"/>
                  <a:pt x="133" y="73"/>
                </a:cubicBezTo>
                <a:cubicBezTo>
                  <a:pt x="103" y="73"/>
                  <a:pt x="103" y="73"/>
                  <a:pt x="103" y="73"/>
                </a:cubicBezTo>
                <a:lnTo>
                  <a:pt x="103" y="29"/>
                </a:lnTo>
                <a:close/>
                <a:moveTo>
                  <a:pt x="103" y="117"/>
                </a:moveTo>
                <a:lnTo>
                  <a:pt x="103" y="117"/>
                </a:lnTo>
                <a:cubicBezTo>
                  <a:pt x="133" y="117"/>
                  <a:pt x="133" y="117"/>
                  <a:pt x="133" y="117"/>
                </a:cubicBezTo>
                <a:cubicBezTo>
                  <a:pt x="133" y="235"/>
                  <a:pt x="133" y="235"/>
                  <a:pt x="133" y="235"/>
                </a:cubicBezTo>
                <a:cubicBezTo>
                  <a:pt x="103" y="235"/>
                  <a:pt x="103" y="235"/>
                  <a:pt x="103" y="235"/>
                </a:cubicBezTo>
                <a:lnTo>
                  <a:pt x="103" y="117"/>
                </a:lnTo>
                <a:close/>
                <a:moveTo>
                  <a:pt x="192" y="588"/>
                </a:moveTo>
                <a:lnTo>
                  <a:pt x="192" y="588"/>
                </a:lnTo>
                <a:cubicBezTo>
                  <a:pt x="45" y="588"/>
                  <a:pt x="45" y="588"/>
                  <a:pt x="45" y="588"/>
                </a:cubicBezTo>
                <a:cubicBezTo>
                  <a:pt x="45" y="309"/>
                  <a:pt x="45" y="309"/>
                  <a:pt x="45" y="309"/>
                </a:cubicBezTo>
                <a:cubicBezTo>
                  <a:pt x="45" y="294"/>
                  <a:pt x="59" y="264"/>
                  <a:pt x="74" y="264"/>
                </a:cubicBezTo>
                <a:cubicBezTo>
                  <a:pt x="162" y="264"/>
                  <a:pt x="162" y="264"/>
                  <a:pt x="162" y="264"/>
                </a:cubicBezTo>
                <a:cubicBezTo>
                  <a:pt x="177" y="264"/>
                  <a:pt x="192" y="294"/>
                  <a:pt x="192" y="309"/>
                </a:cubicBezTo>
                <a:lnTo>
                  <a:pt x="192" y="588"/>
                </a:ln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154" name="Freeform 153">
            <a:extLst>
              <a:ext uri="{FF2B5EF4-FFF2-40B4-BE49-F238E27FC236}">
                <a16:creationId xmlns="" xmlns:a16="http://schemas.microsoft.com/office/drawing/2014/main" id="{4F45DE80-CCFA-4B63-85B0-8E0EF19D07DB}"/>
              </a:ext>
            </a:extLst>
          </p:cNvPr>
          <p:cNvSpPr>
            <a:spLocks noChangeArrowheads="1"/>
          </p:cNvSpPr>
          <p:nvPr/>
        </p:nvSpPr>
        <p:spPr bwMode="auto">
          <a:xfrm>
            <a:off x="5042175" y="1204384"/>
            <a:ext cx="304721" cy="323850"/>
          </a:xfrm>
          <a:custGeom>
            <a:avLst/>
            <a:gdLst>
              <a:gd name="T0" fmla="*/ 530 w 531"/>
              <a:gd name="T1" fmla="*/ 44 h 560"/>
              <a:gd name="T2" fmla="*/ 530 w 531"/>
              <a:gd name="T3" fmla="*/ 44 h 560"/>
              <a:gd name="T4" fmla="*/ 530 w 531"/>
              <a:gd name="T5" fmla="*/ 29 h 560"/>
              <a:gd name="T6" fmla="*/ 515 w 531"/>
              <a:gd name="T7" fmla="*/ 0 h 560"/>
              <a:gd name="T8" fmla="*/ 515 w 531"/>
              <a:gd name="T9" fmla="*/ 0 h 560"/>
              <a:gd name="T10" fmla="*/ 14 w 531"/>
              <a:gd name="T11" fmla="*/ 0 h 560"/>
              <a:gd name="T12" fmla="*/ 0 w 531"/>
              <a:gd name="T13" fmla="*/ 15 h 560"/>
              <a:gd name="T14" fmla="*/ 0 w 531"/>
              <a:gd name="T15" fmla="*/ 44 h 560"/>
              <a:gd name="T16" fmla="*/ 250 w 531"/>
              <a:gd name="T17" fmla="*/ 338 h 560"/>
              <a:gd name="T18" fmla="*/ 250 w 531"/>
              <a:gd name="T19" fmla="*/ 515 h 560"/>
              <a:gd name="T20" fmla="*/ 176 w 531"/>
              <a:gd name="T21" fmla="*/ 515 h 560"/>
              <a:gd name="T22" fmla="*/ 162 w 531"/>
              <a:gd name="T23" fmla="*/ 530 h 560"/>
              <a:gd name="T24" fmla="*/ 176 w 531"/>
              <a:gd name="T25" fmla="*/ 559 h 560"/>
              <a:gd name="T26" fmla="*/ 367 w 531"/>
              <a:gd name="T27" fmla="*/ 559 h 560"/>
              <a:gd name="T28" fmla="*/ 397 w 531"/>
              <a:gd name="T29" fmla="*/ 530 h 560"/>
              <a:gd name="T30" fmla="*/ 367 w 531"/>
              <a:gd name="T31" fmla="*/ 515 h 560"/>
              <a:gd name="T32" fmla="*/ 294 w 531"/>
              <a:gd name="T33" fmla="*/ 515 h 560"/>
              <a:gd name="T34" fmla="*/ 294 w 531"/>
              <a:gd name="T35" fmla="*/ 338 h 560"/>
              <a:gd name="T36" fmla="*/ 530 w 531"/>
              <a:gd name="T37" fmla="*/ 44 h 560"/>
              <a:gd name="T38" fmla="*/ 279 w 531"/>
              <a:gd name="T39" fmla="*/ 294 h 560"/>
              <a:gd name="T40" fmla="*/ 279 w 531"/>
              <a:gd name="T41" fmla="*/ 294 h 560"/>
              <a:gd name="T42" fmla="*/ 58 w 531"/>
              <a:gd name="T43" fmla="*/ 44 h 560"/>
              <a:gd name="T44" fmla="*/ 471 w 531"/>
              <a:gd name="T45" fmla="*/ 44 h 560"/>
              <a:gd name="T46" fmla="*/ 279 w 531"/>
              <a:gd name="T47" fmla="*/ 294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31" h="560">
                <a:moveTo>
                  <a:pt x="530" y="44"/>
                </a:moveTo>
                <a:lnTo>
                  <a:pt x="530" y="44"/>
                </a:lnTo>
                <a:cubicBezTo>
                  <a:pt x="530" y="29"/>
                  <a:pt x="530" y="29"/>
                  <a:pt x="530" y="29"/>
                </a:cubicBezTo>
                <a:cubicBezTo>
                  <a:pt x="530" y="15"/>
                  <a:pt x="530" y="15"/>
                  <a:pt x="515" y="0"/>
                </a:cubicBezTo>
                <a:lnTo>
                  <a:pt x="515" y="0"/>
                </a:lnTo>
                <a:cubicBezTo>
                  <a:pt x="14" y="0"/>
                  <a:pt x="14" y="0"/>
                  <a:pt x="14" y="0"/>
                </a:cubicBezTo>
                <a:cubicBezTo>
                  <a:pt x="14" y="0"/>
                  <a:pt x="14" y="0"/>
                  <a:pt x="0" y="15"/>
                </a:cubicBezTo>
                <a:cubicBezTo>
                  <a:pt x="0" y="15"/>
                  <a:pt x="0" y="29"/>
                  <a:pt x="0" y="44"/>
                </a:cubicBezTo>
                <a:cubicBezTo>
                  <a:pt x="250" y="338"/>
                  <a:pt x="250" y="338"/>
                  <a:pt x="250" y="338"/>
                </a:cubicBezTo>
                <a:cubicBezTo>
                  <a:pt x="250" y="515"/>
                  <a:pt x="250" y="515"/>
                  <a:pt x="250" y="515"/>
                </a:cubicBezTo>
                <a:cubicBezTo>
                  <a:pt x="176" y="515"/>
                  <a:pt x="176" y="515"/>
                  <a:pt x="176" y="515"/>
                </a:cubicBezTo>
                <a:cubicBezTo>
                  <a:pt x="162" y="515"/>
                  <a:pt x="162" y="530"/>
                  <a:pt x="162" y="530"/>
                </a:cubicBezTo>
                <a:cubicBezTo>
                  <a:pt x="162" y="545"/>
                  <a:pt x="162" y="559"/>
                  <a:pt x="176" y="559"/>
                </a:cubicBezTo>
                <a:cubicBezTo>
                  <a:pt x="367" y="559"/>
                  <a:pt x="367" y="559"/>
                  <a:pt x="367" y="559"/>
                </a:cubicBezTo>
                <a:cubicBezTo>
                  <a:pt x="383" y="559"/>
                  <a:pt x="397" y="545"/>
                  <a:pt x="397" y="530"/>
                </a:cubicBezTo>
                <a:cubicBezTo>
                  <a:pt x="397" y="530"/>
                  <a:pt x="383" y="515"/>
                  <a:pt x="367" y="515"/>
                </a:cubicBezTo>
                <a:cubicBezTo>
                  <a:pt x="294" y="515"/>
                  <a:pt x="294" y="515"/>
                  <a:pt x="294" y="515"/>
                </a:cubicBezTo>
                <a:cubicBezTo>
                  <a:pt x="294" y="338"/>
                  <a:pt x="294" y="338"/>
                  <a:pt x="294" y="338"/>
                </a:cubicBezTo>
                <a:lnTo>
                  <a:pt x="530" y="44"/>
                </a:lnTo>
                <a:close/>
                <a:moveTo>
                  <a:pt x="279" y="294"/>
                </a:moveTo>
                <a:lnTo>
                  <a:pt x="279" y="294"/>
                </a:lnTo>
                <a:cubicBezTo>
                  <a:pt x="58" y="44"/>
                  <a:pt x="58" y="44"/>
                  <a:pt x="58" y="44"/>
                </a:cubicBezTo>
                <a:cubicBezTo>
                  <a:pt x="471" y="44"/>
                  <a:pt x="471" y="44"/>
                  <a:pt x="471" y="44"/>
                </a:cubicBezTo>
                <a:lnTo>
                  <a:pt x="279" y="294"/>
                </a:ln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155" name="Freeform 154">
            <a:extLst>
              <a:ext uri="{FF2B5EF4-FFF2-40B4-BE49-F238E27FC236}">
                <a16:creationId xmlns="" xmlns:a16="http://schemas.microsoft.com/office/drawing/2014/main" id="{752D8069-860B-4B6F-A3CE-D88B6B015C50}"/>
              </a:ext>
            </a:extLst>
          </p:cNvPr>
          <p:cNvSpPr>
            <a:spLocks noChangeArrowheads="1"/>
          </p:cNvSpPr>
          <p:nvPr/>
        </p:nvSpPr>
        <p:spPr bwMode="auto">
          <a:xfrm>
            <a:off x="4430618" y="1221318"/>
            <a:ext cx="366087" cy="289983"/>
          </a:xfrm>
          <a:custGeom>
            <a:avLst/>
            <a:gdLst>
              <a:gd name="T0" fmla="*/ 603 w 634"/>
              <a:gd name="T1" fmla="*/ 472 h 502"/>
              <a:gd name="T2" fmla="*/ 603 w 634"/>
              <a:gd name="T3" fmla="*/ 472 h 502"/>
              <a:gd name="T4" fmla="*/ 14 w 634"/>
              <a:gd name="T5" fmla="*/ 472 h 502"/>
              <a:gd name="T6" fmla="*/ 0 w 634"/>
              <a:gd name="T7" fmla="*/ 486 h 502"/>
              <a:gd name="T8" fmla="*/ 14 w 634"/>
              <a:gd name="T9" fmla="*/ 501 h 502"/>
              <a:gd name="T10" fmla="*/ 603 w 634"/>
              <a:gd name="T11" fmla="*/ 501 h 502"/>
              <a:gd name="T12" fmla="*/ 633 w 634"/>
              <a:gd name="T13" fmla="*/ 486 h 502"/>
              <a:gd name="T14" fmla="*/ 603 w 634"/>
              <a:gd name="T15" fmla="*/ 472 h 502"/>
              <a:gd name="T16" fmla="*/ 338 w 634"/>
              <a:gd name="T17" fmla="*/ 74 h 502"/>
              <a:gd name="T18" fmla="*/ 338 w 634"/>
              <a:gd name="T19" fmla="*/ 74 h 502"/>
              <a:gd name="T20" fmla="*/ 338 w 634"/>
              <a:gd name="T21" fmla="*/ 30 h 502"/>
              <a:gd name="T22" fmla="*/ 368 w 634"/>
              <a:gd name="T23" fmla="*/ 30 h 502"/>
              <a:gd name="T24" fmla="*/ 397 w 634"/>
              <a:gd name="T25" fmla="*/ 15 h 502"/>
              <a:gd name="T26" fmla="*/ 368 w 634"/>
              <a:gd name="T27" fmla="*/ 0 h 502"/>
              <a:gd name="T28" fmla="*/ 250 w 634"/>
              <a:gd name="T29" fmla="*/ 0 h 502"/>
              <a:gd name="T30" fmla="*/ 235 w 634"/>
              <a:gd name="T31" fmla="*/ 15 h 502"/>
              <a:gd name="T32" fmla="*/ 250 w 634"/>
              <a:gd name="T33" fmla="*/ 30 h 502"/>
              <a:gd name="T34" fmla="*/ 294 w 634"/>
              <a:gd name="T35" fmla="*/ 30 h 502"/>
              <a:gd name="T36" fmla="*/ 294 w 634"/>
              <a:gd name="T37" fmla="*/ 74 h 502"/>
              <a:gd name="T38" fmla="*/ 0 w 634"/>
              <a:gd name="T39" fmla="*/ 383 h 502"/>
              <a:gd name="T40" fmla="*/ 0 w 634"/>
              <a:gd name="T41" fmla="*/ 413 h 502"/>
              <a:gd name="T42" fmla="*/ 14 w 634"/>
              <a:gd name="T43" fmla="*/ 427 h 502"/>
              <a:gd name="T44" fmla="*/ 603 w 634"/>
              <a:gd name="T45" fmla="*/ 427 h 502"/>
              <a:gd name="T46" fmla="*/ 633 w 634"/>
              <a:gd name="T47" fmla="*/ 413 h 502"/>
              <a:gd name="T48" fmla="*/ 633 w 634"/>
              <a:gd name="T49" fmla="*/ 383 h 502"/>
              <a:gd name="T50" fmla="*/ 338 w 634"/>
              <a:gd name="T51" fmla="*/ 74 h 502"/>
              <a:gd name="T52" fmla="*/ 44 w 634"/>
              <a:gd name="T53" fmla="*/ 383 h 502"/>
              <a:gd name="T54" fmla="*/ 44 w 634"/>
              <a:gd name="T55" fmla="*/ 383 h 502"/>
              <a:gd name="T56" fmla="*/ 309 w 634"/>
              <a:gd name="T57" fmla="*/ 118 h 502"/>
              <a:gd name="T58" fmla="*/ 588 w 634"/>
              <a:gd name="T59" fmla="*/ 383 h 502"/>
              <a:gd name="T60" fmla="*/ 44 w 634"/>
              <a:gd name="T61" fmla="*/ 383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34" h="502">
                <a:moveTo>
                  <a:pt x="603" y="472"/>
                </a:moveTo>
                <a:lnTo>
                  <a:pt x="603" y="472"/>
                </a:lnTo>
                <a:cubicBezTo>
                  <a:pt x="14" y="472"/>
                  <a:pt x="14" y="472"/>
                  <a:pt x="14" y="472"/>
                </a:cubicBezTo>
                <a:cubicBezTo>
                  <a:pt x="14" y="472"/>
                  <a:pt x="0" y="472"/>
                  <a:pt x="0" y="486"/>
                </a:cubicBezTo>
                <a:cubicBezTo>
                  <a:pt x="0" y="501"/>
                  <a:pt x="14" y="501"/>
                  <a:pt x="14" y="501"/>
                </a:cubicBezTo>
                <a:cubicBezTo>
                  <a:pt x="603" y="501"/>
                  <a:pt x="603" y="501"/>
                  <a:pt x="603" y="501"/>
                </a:cubicBezTo>
                <a:cubicBezTo>
                  <a:pt x="618" y="501"/>
                  <a:pt x="633" y="501"/>
                  <a:pt x="633" y="486"/>
                </a:cubicBezTo>
                <a:cubicBezTo>
                  <a:pt x="633" y="472"/>
                  <a:pt x="618" y="472"/>
                  <a:pt x="603" y="472"/>
                </a:cubicBezTo>
                <a:close/>
                <a:moveTo>
                  <a:pt x="338" y="74"/>
                </a:moveTo>
                <a:lnTo>
                  <a:pt x="338" y="74"/>
                </a:lnTo>
                <a:cubicBezTo>
                  <a:pt x="338" y="30"/>
                  <a:pt x="338" y="30"/>
                  <a:pt x="338" y="30"/>
                </a:cubicBezTo>
                <a:cubicBezTo>
                  <a:pt x="368" y="30"/>
                  <a:pt x="368" y="30"/>
                  <a:pt x="368" y="30"/>
                </a:cubicBezTo>
                <a:cubicBezTo>
                  <a:pt x="383" y="30"/>
                  <a:pt x="397" y="30"/>
                  <a:pt x="397" y="15"/>
                </a:cubicBezTo>
                <a:cubicBezTo>
                  <a:pt x="397" y="0"/>
                  <a:pt x="383" y="0"/>
                  <a:pt x="368" y="0"/>
                </a:cubicBezTo>
                <a:cubicBezTo>
                  <a:pt x="250" y="0"/>
                  <a:pt x="250" y="0"/>
                  <a:pt x="250" y="0"/>
                </a:cubicBezTo>
                <a:cubicBezTo>
                  <a:pt x="250" y="0"/>
                  <a:pt x="235" y="0"/>
                  <a:pt x="235" y="15"/>
                </a:cubicBezTo>
                <a:cubicBezTo>
                  <a:pt x="235" y="30"/>
                  <a:pt x="250" y="30"/>
                  <a:pt x="250" y="30"/>
                </a:cubicBezTo>
                <a:cubicBezTo>
                  <a:pt x="294" y="30"/>
                  <a:pt x="294" y="30"/>
                  <a:pt x="294" y="30"/>
                </a:cubicBezTo>
                <a:lnTo>
                  <a:pt x="294" y="74"/>
                </a:lnTo>
                <a:cubicBezTo>
                  <a:pt x="132" y="89"/>
                  <a:pt x="0" y="221"/>
                  <a:pt x="0" y="383"/>
                </a:cubicBezTo>
                <a:cubicBezTo>
                  <a:pt x="0" y="398"/>
                  <a:pt x="0" y="398"/>
                  <a:pt x="0" y="413"/>
                </a:cubicBezTo>
                <a:lnTo>
                  <a:pt x="14" y="427"/>
                </a:lnTo>
                <a:cubicBezTo>
                  <a:pt x="603" y="427"/>
                  <a:pt x="603" y="427"/>
                  <a:pt x="603" y="427"/>
                </a:cubicBezTo>
                <a:cubicBezTo>
                  <a:pt x="618" y="427"/>
                  <a:pt x="633" y="413"/>
                  <a:pt x="633" y="413"/>
                </a:cubicBezTo>
                <a:cubicBezTo>
                  <a:pt x="633" y="398"/>
                  <a:pt x="633" y="398"/>
                  <a:pt x="633" y="383"/>
                </a:cubicBezTo>
                <a:cubicBezTo>
                  <a:pt x="633" y="221"/>
                  <a:pt x="500" y="89"/>
                  <a:pt x="338" y="74"/>
                </a:cubicBezTo>
                <a:close/>
                <a:moveTo>
                  <a:pt x="44" y="383"/>
                </a:moveTo>
                <a:lnTo>
                  <a:pt x="44" y="383"/>
                </a:lnTo>
                <a:cubicBezTo>
                  <a:pt x="44" y="236"/>
                  <a:pt x="162" y="118"/>
                  <a:pt x="309" y="118"/>
                </a:cubicBezTo>
                <a:cubicBezTo>
                  <a:pt x="471" y="118"/>
                  <a:pt x="588" y="236"/>
                  <a:pt x="588" y="383"/>
                </a:cubicBezTo>
                <a:lnTo>
                  <a:pt x="44" y="383"/>
                </a:ln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156" name="Freeform 155">
            <a:extLst>
              <a:ext uri="{FF2B5EF4-FFF2-40B4-BE49-F238E27FC236}">
                <a16:creationId xmlns="" xmlns:a16="http://schemas.microsoft.com/office/drawing/2014/main" id="{3B171E4C-2B9C-4809-A861-67AD11C2B771}"/>
              </a:ext>
            </a:extLst>
          </p:cNvPr>
          <p:cNvSpPr>
            <a:spLocks noChangeArrowheads="1"/>
          </p:cNvSpPr>
          <p:nvPr/>
        </p:nvSpPr>
        <p:spPr bwMode="auto">
          <a:xfrm>
            <a:off x="3878311" y="1187451"/>
            <a:ext cx="289909" cy="355601"/>
          </a:xfrm>
          <a:custGeom>
            <a:avLst/>
            <a:gdLst>
              <a:gd name="T0" fmla="*/ 441 w 501"/>
              <a:gd name="T1" fmla="*/ 132 h 619"/>
              <a:gd name="T2" fmla="*/ 441 w 501"/>
              <a:gd name="T3" fmla="*/ 132 h 619"/>
              <a:gd name="T4" fmla="*/ 353 w 501"/>
              <a:gd name="T5" fmla="*/ 264 h 619"/>
              <a:gd name="T6" fmla="*/ 294 w 501"/>
              <a:gd name="T7" fmla="*/ 0 h 619"/>
              <a:gd name="T8" fmla="*/ 132 w 501"/>
              <a:gd name="T9" fmla="*/ 353 h 619"/>
              <a:gd name="T10" fmla="*/ 73 w 501"/>
              <a:gd name="T11" fmla="*/ 205 h 619"/>
              <a:gd name="T12" fmla="*/ 0 w 501"/>
              <a:gd name="T13" fmla="*/ 367 h 619"/>
              <a:gd name="T14" fmla="*/ 250 w 501"/>
              <a:gd name="T15" fmla="*/ 618 h 619"/>
              <a:gd name="T16" fmla="*/ 500 w 501"/>
              <a:gd name="T17" fmla="*/ 367 h 619"/>
              <a:gd name="T18" fmla="*/ 441 w 501"/>
              <a:gd name="T19" fmla="*/ 132 h 619"/>
              <a:gd name="T20" fmla="*/ 265 w 501"/>
              <a:gd name="T21" fmla="*/ 588 h 619"/>
              <a:gd name="T22" fmla="*/ 265 w 501"/>
              <a:gd name="T23" fmla="*/ 588 h 619"/>
              <a:gd name="T24" fmla="*/ 29 w 501"/>
              <a:gd name="T25" fmla="*/ 353 h 619"/>
              <a:gd name="T26" fmla="*/ 59 w 501"/>
              <a:gd name="T27" fmla="*/ 294 h 619"/>
              <a:gd name="T28" fmla="*/ 177 w 501"/>
              <a:gd name="T29" fmla="*/ 397 h 619"/>
              <a:gd name="T30" fmla="*/ 250 w 501"/>
              <a:gd name="T31" fmla="*/ 58 h 619"/>
              <a:gd name="T32" fmla="*/ 382 w 501"/>
              <a:gd name="T33" fmla="*/ 323 h 619"/>
              <a:gd name="T34" fmla="*/ 412 w 501"/>
              <a:gd name="T35" fmla="*/ 205 h 619"/>
              <a:gd name="T36" fmla="*/ 471 w 501"/>
              <a:gd name="T37" fmla="*/ 367 h 619"/>
              <a:gd name="T38" fmla="*/ 265 w 501"/>
              <a:gd name="T39" fmla="*/ 588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1" h="619">
                <a:moveTo>
                  <a:pt x="441" y="132"/>
                </a:moveTo>
                <a:lnTo>
                  <a:pt x="441" y="132"/>
                </a:lnTo>
                <a:cubicBezTo>
                  <a:pt x="353" y="162"/>
                  <a:pt x="339" y="220"/>
                  <a:pt x="353" y="264"/>
                </a:cubicBezTo>
                <a:cubicBezTo>
                  <a:pt x="280" y="191"/>
                  <a:pt x="294" y="117"/>
                  <a:pt x="294" y="0"/>
                </a:cubicBezTo>
                <a:cubicBezTo>
                  <a:pt x="88" y="73"/>
                  <a:pt x="132" y="279"/>
                  <a:pt x="132" y="353"/>
                </a:cubicBezTo>
                <a:cubicBezTo>
                  <a:pt x="88" y="309"/>
                  <a:pt x="73" y="205"/>
                  <a:pt x="73" y="205"/>
                </a:cubicBezTo>
                <a:cubicBezTo>
                  <a:pt x="14" y="235"/>
                  <a:pt x="0" y="309"/>
                  <a:pt x="0" y="367"/>
                </a:cubicBezTo>
                <a:cubicBezTo>
                  <a:pt x="0" y="515"/>
                  <a:pt x="103" y="618"/>
                  <a:pt x="250" y="618"/>
                </a:cubicBezTo>
                <a:cubicBezTo>
                  <a:pt x="397" y="618"/>
                  <a:pt x="500" y="515"/>
                  <a:pt x="500" y="367"/>
                </a:cubicBezTo>
                <a:cubicBezTo>
                  <a:pt x="500" y="279"/>
                  <a:pt x="441" y="250"/>
                  <a:pt x="441" y="132"/>
                </a:cubicBezTo>
                <a:close/>
                <a:moveTo>
                  <a:pt x="265" y="588"/>
                </a:moveTo>
                <a:lnTo>
                  <a:pt x="265" y="588"/>
                </a:lnTo>
                <a:cubicBezTo>
                  <a:pt x="132" y="588"/>
                  <a:pt x="29" y="485"/>
                  <a:pt x="29" y="353"/>
                </a:cubicBezTo>
                <a:cubicBezTo>
                  <a:pt x="29" y="338"/>
                  <a:pt x="29" y="309"/>
                  <a:pt x="59" y="294"/>
                </a:cubicBezTo>
                <a:cubicBezTo>
                  <a:pt x="59" y="309"/>
                  <a:pt x="88" y="412"/>
                  <a:pt x="177" y="397"/>
                </a:cubicBezTo>
                <a:cubicBezTo>
                  <a:pt x="177" y="323"/>
                  <a:pt x="147" y="117"/>
                  <a:pt x="250" y="58"/>
                </a:cubicBezTo>
                <a:cubicBezTo>
                  <a:pt x="250" y="162"/>
                  <a:pt x="265" y="309"/>
                  <a:pt x="382" y="323"/>
                </a:cubicBezTo>
                <a:cubicBezTo>
                  <a:pt x="382" y="279"/>
                  <a:pt x="382" y="220"/>
                  <a:pt x="412" y="205"/>
                </a:cubicBezTo>
                <a:cubicBezTo>
                  <a:pt x="412" y="264"/>
                  <a:pt x="471" y="309"/>
                  <a:pt x="471" y="367"/>
                </a:cubicBezTo>
                <a:cubicBezTo>
                  <a:pt x="471" y="485"/>
                  <a:pt x="353" y="588"/>
                  <a:pt x="265" y="588"/>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157" name="Freeform 156">
            <a:extLst>
              <a:ext uri="{FF2B5EF4-FFF2-40B4-BE49-F238E27FC236}">
                <a16:creationId xmlns="" xmlns:a16="http://schemas.microsoft.com/office/drawing/2014/main" id="{F0FE038F-1C9D-4F98-A499-B0AF6BE823B7}"/>
              </a:ext>
            </a:extLst>
          </p:cNvPr>
          <p:cNvSpPr>
            <a:spLocks noChangeArrowheads="1"/>
          </p:cNvSpPr>
          <p:nvPr/>
        </p:nvSpPr>
        <p:spPr bwMode="auto">
          <a:xfrm>
            <a:off x="3285798" y="1187451"/>
            <a:ext cx="298373" cy="355601"/>
          </a:xfrm>
          <a:custGeom>
            <a:avLst/>
            <a:gdLst>
              <a:gd name="T0" fmla="*/ 265 w 517"/>
              <a:gd name="T1" fmla="*/ 0 h 619"/>
              <a:gd name="T2" fmla="*/ 265 w 517"/>
              <a:gd name="T3" fmla="*/ 0 h 619"/>
              <a:gd name="T4" fmla="*/ 0 w 517"/>
              <a:gd name="T5" fmla="*/ 367 h 619"/>
              <a:gd name="T6" fmla="*/ 265 w 517"/>
              <a:gd name="T7" fmla="*/ 618 h 619"/>
              <a:gd name="T8" fmla="*/ 516 w 517"/>
              <a:gd name="T9" fmla="*/ 367 h 619"/>
              <a:gd name="T10" fmla="*/ 265 w 517"/>
              <a:gd name="T11" fmla="*/ 0 h 619"/>
              <a:gd name="T12" fmla="*/ 265 w 517"/>
              <a:gd name="T13" fmla="*/ 588 h 619"/>
              <a:gd name="T14" fmla="*/ 265 w 517"/>
              <a:gd name="T15" fmla="*/ 588 h 619"/>
              <a:gd name="T16" fmla="*/ 44 w 517"/>
              <a:gd name="T17" fmla="*/ 367 h 619"/>
              <a:gd name="T18" fmla="*/ 265 w 517"/>
              <a:gd name="T19" fmla="*/ 58 h 619"/>
              <a:gd name="T20" fmla="*/ 471 w 517"/>
              <a:gd name="T21" fmla="*/ 367 h 619"/>
              <a:gd name="T22" fmla="*/ 265 w 517"/>
              <a:gd name="T23" fmla="*/ 588 h 619"/>
              <a:gd name="T24" fmla="*/ 265 w 517"/>
              <a:gd name="T25" fmla="*/ 191 h 619"/>
              <a:gd name="T26" fmla="*/ 265 w 517"/>
              <a:gd name="T27" fmla="*/ 191 h 619"/>
              <a:gd name="T28" fmla="*/ 118 w 517"/>
              <a:gd name="T29" fmla="*/ 382 h 619"/>
              <a:gd name="T30" fmla="*/ 265 w 517"/>
              <a:gd name="T31" fmla="*/ 530 h 619"/>
              <a:gd name="T32" fmla="*/ 398 w 517"/>
              <a:gd name="T33" fmla="*/ 382 h 619"/>
              <a:gd name="T34" fmla="*/ 265 w 517"/>
              <a:gd name="T35" fmla="*/ 191 h 619"/>
              <a:gd name="T36" fmla="*/ 265 w 517"/>
              <a:gd name="T37" fmla="*/ 485 h 619"/>
              <a:gd name="T38" fmla="*/ 265 w 517"/>
              <a:gd name="T39" fmla="*/ 485 h 619"/>
              <a:gd name="T40" fmla="*/ 162 w 517"/>
              <a:gd name="T41" fmla="*/ 382 h 619"/>
              <a:gd name="T42" fmla="*/ 265 w 517"/>
              <a:gd name="T43" fmla="*/ 235 h 619"/>
              <a:gd name="T44" fmla="*/ 353 w 517"/>
              <a:gd name="T45" fmla="*/ 382 h 619"/>
              <a:gd name="T46" fmla="*/ 265 w 517"/>
              <a:gd name="T47" fmla="*/ 485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17" h="619">
                <a:moveTo>
                  <a:pt x="265" y="0"/>
                </a:moveTo>
                <a:lnTo>
                  <a:pt x="265" y="0"/>
                </a:lnTo>
                <a:cubicBezTo>
                  <a:pt x="162" y="88"/>
                  <a:pt x="0" y="220"/>
                  <a:pt x="0" y="367"/>
                </a:cubicBezTo>
                <a:cubicBezTo>
                  <a:pt x="0" y="515"/>
                  <a:pt x="118" y="618"/>
                  <a:pt x="265" y="618"/>
                </a:cubicBezTo>
                <a:cubicBezTo>
                  <a:pt x="398" y="618"/>
                  <a:pt x="516" y="515"/>
                  <a:pt x="516" y="367"/>
                </a:cubicBezTo>
                <a:cubicBezTo>
                  <a:pt x="516" y="220"/>
                  <a:pt x="353" y="88"/>
                  <a:pt x="265" y="0"/>
                </a:cubicBezTo>
                <a:close/>
                <a:moveTo>
                  <a:pt x="265" y="588"/>
                </a:moveTo>
                <a:lnTo>
                  <a:pt x="265" y="588"/>
                </a:lnTo>
                <a:cubicBezTo>
                  <a:pt x="148" y="588"/>
                  <a:pt x="44" y="485"/>
                  <a:pt x="44" y="367"/>
                </a:cubicBezTo>
                <a:cubicBezTo>
                  <a:pt x="44" y="250"/>
                  <a:pt x="177" y="132"/>
                  <a:pt x="265" y="58"/>
                </a:cubicBezTo>
                <a:cubicBezTo>
                  <a:pt x="339" y="132"/>
                  <a:pt x="471" y="250"/>
                  <a:pt x="471" y="367"/>
                </a:cubicBezTo>
                <a:cubicBezTo>
                  <a:pt x="471" y="485"/>
                  <a:pt x="383" y="588"/>
                  <a:pt x="265" y="588"/>
                </a:cubicBezTo>
                <a:close/>
                <a:moveTo>
                  <a:pt x="265" y="191"/>
                </a:moveTo>
                <a:lnTo>
                  <a:pt x="265" y="191"/>
                </a:lnTo>
                <a:cubicBezTo>
                  <a:pt x="206" y="250"/>
                  <a:pt x="118" y="309"/>
                  <a:pt x="118" y="382"/>
                </a:cubicBezTo>
                <a:cubicBezTo>
                  <a:pt x="118" y="471"/>
                  <a:pt x="192" y="530"/>
                  <a:pt x="265" y="530"/>
                </a:cubicBezTo>
                <a:cubicBezTo>
                  <a:pt x="339" y="530"/>
                  <a:pt x="398" y="471"/>
                  <a:pt x="398" y="382"/>
                </a:cubicBezTo>
                <a:cubicBezTo>
                  <a:pt x="398" y="309"/>
                  <a:pt x="310" y="250"/>
                  <a:pt x="265" y="191"/>
                </a:cubicBezTo>
                <a:close/>
                <a:moveTo>
                  <a:pt x="265" y="485"/>
                </a:moveTo>
                <a:lnTo>
                  <a:pt x="265" y="485"/>
                </a:lnTo>
                <a:cubicBezTo>
                  <a:pt x="206" y="485"/>
                  <a:pt x="162" y="441"/>
                  <a:pt x="162" y="382"/>
                </a:cubicBezTo>
                <a:cubicBezTo>
                  <a:pt x="162" y="323"/>
                  <a:pt x="221" y="279"/>
                  <a:pt x="265" y="235"/>
                </a:cubicBezTo>
                <a:cubicBezTo>
                  <a:pt x="295" y="279"/>
                  <a:pt x="353" y="323"/>
                  <a:pt x="353" y="382"/>
                </a:cubicBezTo>
                <a:cubicBezTo>
                  <a:pt x="353" y="441"/>
                  <a:pt x="310" y="485"/>
                  <a:pt x="265" y="485"/>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158" name="Freeform 157">
            <a:extLst>
              <a:ext uri="{FF2B5EF4-FFF2-40B4-BE49-F238E27FC236}">
                <a16:creationId xmlns="" xmlns:a16="http://schemas.microsoft.com/office/drawing/2014/main" id="{8E3A8096-D038-4B52-974A-3EC90DDBAD13}"/>
              </a:ext>
            </a:extLst>
          </p:cNvPr>
          <p:cNvSpPr>
            <a:spLocks noChangeArrowheads="1"/>
          </p:cNvSpPr>
          <p:nvPr/>
        </p:nvSpPr>
        <p:spPr bwMode="auto">
          <a:xfrm>
            <a:off x="2665777" y="1187451"/>
            <a:ext cx="366087" cy="355601"/>
          </a:xfrm>
          <a:custGeom>
            <a:avLst/>
            <a:gdLst>
              <a:gd name="T0" fmla="*/ 309 w 634"/>
              <a:gd name="T1" fmla="*/ 88 h 619"/>
              <a:gd name="T2" fmla="*/ 309 w 634"/>
              <a:gd name="T3" fmla="*/ 88 h 619"/>
              <a:gd name="T4" fmla="*/ 176 w 634"/>
              <a:gd name="T5" fmla="*/ 235 h 619"/>
              <a:gd name="T6" fmla="*/ 309 w 634"/>
              <a:gd name="T7" fmla="*/ 367 h 619"/>
              <a:gd name="T8" fmla="*/ 456 w 634"/>
              <a:gd name="T9" fmla="*/ 235 h 619"/>
              <a:gd name="T10" fmla="*/ 309 w 634"/>
              <a:gd name="T11" fmla="*/ 88 h 619"/>
              <a:gd name="T12" fmla="*/ 309 w 634"/>
              <a:gd name="T13" fmla="*/ 323 h 619"/>
              <a:gd name="T14" fmla="*/ 309 w 634"/>
              <a:gd name="T15" fmla="*/ 323 h 619"/>
              <a:gd name="T16" fmla="*/ 221 w 634"/>
              <a:gd name="T17" fmla="*/ 235 h 619"/>
              <a:gd name="T18" fmla="*/ 309 w 634"/>
              <a:gd name="T19" fmla="*/ 132 h 619"/>
              <a:gd name="T20" fmla="*/ 412 w 634"/>
              <a:gd name="T21" fmla="*/ 235 h 619"/>
              <a:gd name="T22" fmla="*/ 309 w 634"/>
              <a:gd name="T23" fmla="*/ 323 h 619"/>
              <a:gd name="T24" fmla="*/ 530 w 634"/>
              <a:gd name="T25" fmla="*/ 338 h 619"/>
              <a:gd name="T26" fmla="*/ 530 w 634"/>
              <a:gd name="T27" fmla="*/ 338 h 619"/>
              <a:gd name="T28" fmla="*/ 559 w 634"/>
              <a:gd name="T29" fmla="*/ 235 h 619"/>
              <a:gd name="T30" fmla="*/ 309 w 634"/>
              <a:gd name="T31" fmla="*/ 0 h 619"/>
              <a:gd name="T32" fmla="*/ 73 w 634"/>
              <a:gd name="T33" fmla="*/ 235 h 619"/>
              <a:gd name="T34" fmla="*/ 103 w 634"/>
              <a:gd name="T35" fmla="*/ 338 h 619"/>
              <a:gd name="T36" fmla="*/ 0 w 634"/>
              <a:gd name="T37" fmla="*/ 500 h 619"/>
              <a:gd name="T38" fmla="*/ 117 w 634"/>
              <a:gd name="T39" fmla="*/ 530 h 619"/>
              <a:gd name="T40" fmla="*/ 206 w 634"/>
              <a:gd name="T41" fmla="*/ 618 h 619"/>
              <a:gd name="T42" fmla="*/ 294 w 634"/>
              <a:gd name="T43" fmla="*/ 471 h 619"/>
              <a:gd name="T44" fmla="*/ 309 w 634"/>
              <a:gd name="T45" fmla="*/ 471 h 619"/>
              <a:gd name="T46" fmla="*/ 324 w 634"/>
              <a:gd name="T47" fmla="*/ 471 h 619"/>
              <a:gd name="T48" fmla="*/ 412 w 634"/>
              <a:gd name="T49" fmla="*/ 618 h 619"/>
              <a:gd name="T50" fmla="*/ 500 w 634"/>
              <a:gd name="T51" fmla="*/ 530 h 619"/>
              <a:gd name="T52" fmla="*/ 633 w 634"/>
              <a:gd name="T53" fmla="*/ 500 h 619"/>
              <a:gd name="T54" fmla="*/ 530 w 634"/>
              <a:gd name="T55" fmla="*/ 338 h 619"/>
              <a:gd name="T56" fmla="*/ 206 w 634"/>
              <a:gd name="T57" fmla="*/ 544 h 619"/>
              <a:gd name="T58" fmla="*/ 206 w 634"/>
              <a:gd name="T59" fmla="*/ 544 h 619"/>
              <a:gd name="T60" fmla="*/ 147 w 634"/>
              <a:gd name="T61" fmla="*/ 500 h 619"/>
              <a:gd name="T62" fmla="*/ 58 w 634"/>
              <a:gd name="T63" fmla="*/ 471 h 619"/>
              <a:gd name="T64" fmla="*/ 117 w 634"/>
              <a:gd name="T65" fmla="*/ 382 h 619"/>
              <a:gd name="T66" fmla="*/ 250 w 634"/>
              <a:gd name="T67" fmla="*/ 456 h 619"/>
              <a:gd name="T68" fmla="*/ 206 w 634"/>
              <a:gd name="T69" fmla="*/ 544 h 619"/>
              <a:gd name="T70" fmla="*/ 309 w 634"/>
              <a:gd name="T71" fmla="*/ 426 h 619"/>
              <a:gd name="T72" fmla="*/ 309 w 634"/>
              <a:gd name="T73" fmla="*/ 426 h 619"/>
              <a:gd name="T74" fmla="*/ 117 w 634"/>
              <a:gd name="T75" fmla="*/ 235 h 619"/>
              <a:gd name="T76" fmla="*/ 309 w 634"/>
              <a:gd name="T77" fmla="*/ 29 h 619"/>
              <a:gd name="T78" fmla="*/ 515 w 634"/>
              <a:gd name="T79" fmla="*/ 235 h 619"/>
              <a:gd name="T80" fmla="*/ 309 w 634"/>
              <a:gd name="T81" fmla="*/ 426 h 619"/>
              <a:gd name="T82" fmla="*/ 485 w 634"/>
              <a:gd name="T83" fmla="*/ 500 h 619"/>
              <a:gd name="T84" fmla="*/ 485 w 634"/>
              <a:gd name="T85" fmla="*/ 500 h 619"/>
              <a:gd name="T86" fmla="*/ 426 w 634"/>
              <a:gd name="T87" fmla="*/ 544 h 619"/>
              <a:gd name="T88" fmla="*/ 368 w 634"/>
              <a:gd name="T89" fmla="*/ 456 h 619"/>
              <a:gd name="T90" fmla="*/ 500 w 634"/>
              <a:gd name="T91" fmla="*/ 382 h 619"/>
              <a:gd name="T92" fmla="*/ 559 w 634"/>
              <a:gd name="T93" fmla="*/ 471 h 619"/>
              <a:gd name="T94" fmla="*/ 485 w 634"/>
              <a:gd name="T95" fmla="*/ 500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34" h="619">
                <a:moveTo>
                  <a:pt x="309" y="88"/>
                </a:moveTo>
                <a:lnTo>
                  <a:pt x="309" y="88"/>
                </a:lnTo>
                <a:cubicBezTo>
                  <a:pt x="235" y="88"/>
                  <a:pt x="176" y="162"/>
                  <a:pt x="176" y="235"/>
                </a:cubicBezTo>
                <a:cubicBezTo>
                  <a:pt x="176" y="309"/>
                  <a:pt x="235" y="367"/>
                  <a:pt x="309" y="367"/>
                </a:cubicBezTo>
                <a:cubicBezTo>
                  <a:pt x="383" y="367"/>
                  <a:pt x="456" y="309"/>
                  <a:pt x="456" y="235"/>
                </a:cubicBezTo>
                <a:cubicBezTo>
                  <a:pt x="456" y="162"/>
                  <a:pt x="383" y="88"/>
                  <a:pt x="309" y="88"/>
                </a:cubicBezTo>
                <a:close/>
                <a:moveTo>
                  <a:pt x="309" y="323"/>
                </a:moveTo>
                <a:lnTo>
                  <a:pt x="309" y="323"/>
                </a:lnTo>
                <a:cubicBezTo>
                  <a:pt x="265" y="323"/>
                  <a:pt x="221" y="279"/>
                  <a:pt x="221" y="235"/>
                </a:cubicBezTo>
                <a:cubicBezTo>
                  <a:pt x="221" y="176"/>
                  <a:pt x="265" y="132"/>
                  <a:pt x="309" y="132"/>
                </a:cubicBezTo>
                <a:cubicBezTo>
                  <a:pt x="368" y="132"/>
                  <a:pt x="412" y="176"/>
                  <a:pt x="412" y="235"/>
                </a:cubicBezTo>
                <a:cubicBezTo>
                  <a:pt x="412" y="279"/>
                  <a:pt x="368" y="323"/>
                  <a:pt x="309" y="323"/>
                </a:cubicBezTo>
                <a:close/>
                <a:moveTo>
                  <a:pt x="530" y="338"/>
                </a:moveTo>
                <a:lnTo>
                  <a:pt x="530" y="338"/>
                </a:lnTo>
                <a:cubicBezTo>
                  <a:pt x="544" y="309"/>
                  <a:pt x="559" y="264"/>
                  <a:pt x="559" y="235"/>
                </a:cubicBezTo>
                <a:cubicBezTo>
                  <a:pt x="559" y="103"/>
                  <a:pt x="441" y="0"/>
                  <a:pt x="309" y="0"/>
                </a:cubicBezTo>
                <a:cubicBezTo>
                  <a:pt x="176" y="0"/>
                  <a:pt x="73" y="103"/>
                  <a:pt x="73" y="235"/>
                </a:cubicBezTo>
                <a:cubicBezTo>
                  <a:pt x="73" y="264"/>
                  <a:pt x="88" y="309"/>
                  <a:pt x="103" y="338"/>
                </a:cubicBezTo>
                <a:cubicBezTo>
                  <a:pt x="0" y="500"/>
                  <a:pt x="0" y="500"/>
                  <a:pt x="0" y="500"/>
                </a:cubicBezTo>
                <a:cubicBezTo>
                  <a:pt x="0" y="500"/>
                  <a:pt x="58" y="515"/>
                  <a:pt x="117" y="530"/>
                </a:cubicBezTo>
                <a:cubicBezTo>
                  <a:pt x="162" y="574"/>
                  <a:pt x="206" y="618"/>
                  <a:pt x="206" y="618"/>
                </a:cubicBezTo>
                <a:cubicBezTo>
                  <a:pt x="294" y="471"/>
                  <a:pt x="294" y="471"/>
                  <a:pt x="294" y="471"/>
                </a:cubicBezTo>
                <a:cubicBezTo>
                  <a:pt x="309" y="471"/>
                  <a:pt x="309" y="471"/>
                  <a:pt x="309" y="471"/>
                </a:cubicBezTo>
                <a:cubicBezTo>
                  <a:pt x="324" y="471"/>
                  <a:pt x="324" y="471"/>
                  <a:pt x="324" y="471"/>
                </a:cubicBezTo>
                <a:cubicBezTo>
                  <a:pt x="412" y="618"/>
                  <a:pt x="412" y="618"/>
                  <a:pt x="412" y="618"/>
                </a:cubicBezTo>
                <a:cubicBezTo>
                  <a:pt x="412" y="618"/>
                  <a:pt x="456" y="574"/>
                  <a:pt x="500" y="530"/>
                </a:cubicBezTo>
                <a:cubicBezTo>
                  <a:pt x="559" y="515"/>
                  <a:pt x="633" y="500"/>
                  <a:pt x="633" y="500"/>
                </a:cubicBezTo>
                <a:lnTo>
                  <a:pt x="530" y="338"/>
                </a:lnTo>
                <a:close/>
                <a:moveTo>
                  <a:pt x="206" y="544"/>
                </a:moveTo>
                <a:lnTo>
                  <a:pt x="206" y="544"/>
                </a:lnTo>
                <a:cubicBezTo>
                  <a:pt x="206" y="544"/>
                  <a:pt x="176" y="530"/>
                  <a:pt x="147" y="500"/>
                </a:cubicBezTo>
                <a:cubicBezTo>
                  <a:pt x="103" y="485"/>
                  <a:pt x="58" y="471"/>
                  <a:pt x="58" y="471"/>
                </a:cubicBezTo>
                <a:cubicBezTo>
                  <a:pt x="117" y="382"/>
                  <a:pt x="117" y="382"/>
                  <a:pt x="117" y="382"/>
                </a:cubicBezTo>
                <a:cubicBezTo>
                  <a:pt x="147" y="412"/>
                  <a:pt x="206" y="456"/>
                  <a:pt x="250" y="456"/>
                </a:cubicBezTo>
                <a:lnTo>
                  <a:pt x="206" y="544"/>
                </a:lnTo>
                <a:close/>
                <a:moveTo>
                  <a:pt x="309" y="426"/>
                </a:moveTo>
                <a:lnTo>
                  <a:pt x="309" y="426"/>
                </a:lnTo>
                <a:cubicBezTo>
                  <a:pt x="206" y="426"/>
                  <a:pt x="117" y="338"/>
                  <a:pt x="117" y="235"/>
                </a:cubicBezTo>
                <a:cubicBezTo>
                  <a:pt x="117" y="117"/>
                  <a:pt x="206" y="29"/>
                  <a:pt x="309" y="29"/>
                </a:cubicBezTo>
                <a:cubicBezTo>
                  <a:pt x="426" y="29"/>
                  <a:pt x="515" y="117"/>
                  <a:pt x="515" y="235"/>
                </a:cubicBezTo>
                <a:cubicBezTo>
                  <a:pt x="515" y="338"/>
                  <a:pt x="426" y="426"/>
                  <a:pt x="309" y="426"/>
                </a:cubicBezTo>
                <a:close/>
                <a:moveTo>
                  <a:pt x="485" y="500"/>
                </a:moveTo>
                <a:lnTo>
                  <a:pt x="485" y="500"/>
                </a:lnTo>
                <a:cubicBezTo>
                  <a:pt x="456" y="530"/>
                  <a:pt x="426" y="544"/>
                  <a:pt x="426" y="544"/>
                </a:cubicBezTo>
                <a:cubicBezTo>
                  <a:pt x="368" y="456"/>
                  <a:pt x="368" y="456"/>
                  <a:pt x="368" y="456"/>
                </a:cubicBezTo>
                <a:cubicBezTo>
                  <a:pt x="426" y="456"/>
                  <a:pt x="471" y="412"/>
                  <a:pt x="500" y="382"/>
                </a:cubicBezTo>
                <a:cubicBezTo>
                  <a:pt x="559" y="471"/>
                  <a:pt x="559" y="471"/>
                  <a:pt x="559" y="471"/>
                </a:cubicBezTo>
                <a:cubicBezTo>
                  <a:pt x="559" y="471"/>
                  <a:pt x="530" y="485"/>
                  <a:pt x="485" y="500"/>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159" name="Freeform 158">
            <a:extLst>
              <a:ext uri="{FF2B5EF4-FFF2-40B4-BE49-F238E27FC236}">
                <a16:creationId xmlns="" xmlns:a16="http://schemas.microsoft.com/office/drawing/2014/main" id="{59ED4DC1-A73F-4F32-8EF4-6EFE4A08FA85}"/>
              </a:ext>
            </a:extLst>
          </p:cNvPr>
          <p:cNvSpPr>
            <a:spLocks noChangeArrowheads="1"/>
          </p:cNvSpPr>
          <p:nvPr/>
        </p:nvSpPr>
        <p:spPr bwMode="auto">
          <a:xfrm>
            <a:off x="2071149" y="1195918"/>
            <a:ext cx="372437" cy="340784"/>
          </a:xfrm>
          <a:custGeom>
            <a:avLst/>
            <a:gdLst>
              <a:gd name="T0" fmla="*/ 515 w 649"/>
              <a:gd name="T1" fmla="*/ 74 h 590"/>
              <a:gd name="T2" fmla="*/ 515 w 649"/>
              <a:gd name="T3" fmla="*/ 74 h 590"/>
              <a:gd name="T4" fmla="*/ 442 w 649"/>
              <a:gd name="T5" fmla="*/ 0 h 590"/>
              <a:gd name="T6" fmla="*/ 206 w 649"/>
              <a:gd name="T7" fmla="*/ 0 h 590"/>
              <a:gd name="T8" fmla="*/ 133 w 649"/>
              <a:gd name="T9" fmla="*/ 74 h 590"/>
              <a:gd name="T10" fmla="*/ 15 w 649"/>
              <a:gd name="T11" fmla="*/ 162 h 590"/>
              <a:gd name="T12" fmla="*/ 133 w 649"/>
              <a:gd name="T13" fmla="*/ 280 h 590"/>
              <a:gd name="T14" fmla="*/ 147 w 649"/>
              <a:gd name="T15" fmla="*/ 280 h 590"/>
              <a:gd name="T16" fmla="*/ 309 w 649"/>
              <a:gd name="T17" fmla="*/ 427 h 590"/>
              <a:gd name="T18" fmla="*/ 309 w 649"/>
              <a:gd name="T19" fmla="*/ 545 h 590"/>
              <a:gd name="T20" fmla="*/ 250 w 649"/>
              <a:gd name="T21" fmla="*/ 545 h 590"/>
              <a:gd name="T22" fmla="*/ 221 w 649"/>
              <a:gd name="T23" fmla="*/ 574 h 590"/>
              <a:gd name="T24" fmla="*/ 250 w 649"/>
              <a:gd name="T25" fmla="*/ 589 h 590"/>
              <a:gd name="T26" fmla="*/ 397 w 649"/>
              <a:gd name="T27" fmla="*/ 589 h 590"/>
              <a:gd name="T28" fmla="*/ 427 w 649"/>
              <a:gd name="T29" fmla="*/ 574 h 590"/>
              <a:gd name="T30" fmla="*/ 397 w 649"/>
              <a:gd name="T31" fmla="*/ 545 h 590"/>
              <a:gd name="T32" fmla="*/ 339 w 649"/>
              <a:gd name="T33" fmla="*/ 545 h 590"/>
              <a:gd name="T34" fmla="*/ 339 w 649"/>
              <a:gd name="T35" fmla="*/ 427 h 590"/>
              <a:gd name="T36" fmla="*/ 501 w 649"/>
              <a:gd name="T37" fmla="*/ 280 h 590"/>
              <a:gd name="T38" fmla="*/ 515 w 649"/>
              <a:gd name="T39" fmla="*/ 280 h 590"/>
              <a:gd name="T40" fmla="*/ 633 w 649"/>
              <a:gd name="T41" fmla="*/ 162 h 590"/>
              <a:gd name="T42" fmla="*/ 515 w 649"/>
              <a:gd name="T43" fmla="*/ 74 h 590"/>
              <a:gd name="T44" fmla="*/ 133 w 649"/>
              <a:gd name="T45" fmla="*/ 236 h 590"/>
              <a:gd name="T46" fmla="*/ 133 w 649"/>
              <a:gd name="T47" fmla="*/ 236 h 590"/>
              <a:gd name="T48" fmla="*/ 44 w 649"/>
              <a:gd name="T49" fmla="*/ 162 h 590"/>
              <a:gd name="T50" fmla="*/ 133 w 649"/>
              <a:gd name="T51" fmla="*/ 118 h 590"/>
              <a:gd name="T52" fmla="*/ 133 w 649"/>
              <a:gd name="T53" fmla="*/ 236 h 590"/>
              <a:gd name="T54" fmla="*/ 486 w 649"/>
              <a:gd name="T55" fmla="*/ 191 h 590"/>
              <a:gd name="T56" fmla="*/ 486 w 649"/>
              <a:gd name="T57" fmla="*/ 191 h 590"/>
              <a:gd name="T58" fmla="*/ 324 w 649"/>
              <a:gd name="T59" fmla="*/ 398 h 590"/>
              <a:gd name="T60" fmla="*/ 162 w 649"/>
              <a:gd name="T61" fmla="*/ 191 h 590"/>
              <a:gd name="T62" fmla="*/ 162 w 649"/>
              <a:gd name="T63" fmla="*/ 74 h 590"/>
              <a:gd name="T64" fmla="*/ 206 w 649"/>
              <a:gd name="T65" fmla="*/ 44 h 590"/>
              <a:gd name="T66" fmla="*/ 442 w 649"/>
              <a:gd name="T67" fmla="*/ 44 h 590"/>
              <a:gd name="T68" fmla="*/ 486 w 649"/>
              <a:gd name="T69" fmla="*/ 74 h 590"/>
              <a:gd name="T70" fmla="*/ 486 w 649"/>
              <a:gd name="T71" fmla="*/ 191 h 590"/>
              <a:gd name="T72" fmla="*/ 515 w 649"/>
              <a:gd name="T73" fmla="*/ 236 h 590"/>
              <a:gd name="T74" fmla="*/ 515 w 649"/>
              <a:gd name="T75" fmla="*/ 236 h 590"/>
              <a:gd name="T76" fmla="*/ 515 w 649"/>
              <a:gd name="T77" fmla="*/ 118 h 590"/>
              <a:gd name="T78" fmla="*/ 604 w 649"/>
              <a:gd name="T79" fmla="*/ 162 h 590"/>
              <a:gd name="T80" fmla="*/ 515 w 649"/>
              <a:gd name="T81" fmla="*/ 236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9" h="590">
                <a:moveTo>
                  <a:pt x="515" y="74"/>
                </a:moveTo>
                <a:lnTo>
                  <a:pt x="515" y="74"/>
                </a:lnTo>
                <a:cubicBezTo>
                  <a:pt x="515" y="30"/>
                  <a:pt x="486" y="0"/>
                  <a:pt x="442" y="0"/>
                </a:cubicBezTo>
                <a:cubicBezTo>
                  <a:pt x="206" y="0"/>
                  <a:pt x="206" y="0"/>
                  <a:pt x="206" y="0"/>
                </a:cubicBezTo>
                <a:cubicBezTo>
                  <a:pt x="162" y="0"/>
                  <a:pt x="133" y="30"/>
                  <a:pt x="133" y="74"/>
                </a:cubicBezTo>
                <a:cubicBezTo>
                  <a:pt x="0" y="74"/>
                  <a:pt x="15" y="74"/>
                  <a:pt x="15" y="162"/>
                </a:cubicBezTo>
                <a:cubicBezTo>
                  <a:pt x="15" y="221"/>
                  <a:pt x="59" y="280"/>
                  <a:pt x="133" y="280"/>
                </a:cubicBezTo>
                <a:cubicBezTo>
                  <a:pt x="133" y="280"/>
                  <a:pt x="133" y="280"/>
                  <a:pt x="147" y="280"/>
                </a:cubicBezTo>
                <a:cubicBezTo>
                  <a:pt x="162" y="353"/>
                  <a:pt x="236" y="427"/>
                  <a:pt x="309" y="427"/>
                </a:cubicBezTo>
                <a:cubicBezTo>
                  <a:pt x="309" y="545"/>
                  <a:pt x="309" y="545"/>
                  <a:pt x="309" y="545"/>
                </a:cubicBezTo>
                <a:cubicBezTo>
                  <a:pt x="250" y="545"/>
                  <a:pt x="250" y="545"/>
                  <a:pt x="250" y="545"/>
                </a:cubicBezTo>
                <a:cubicBezTo>
                  <a:pt x="236" y="545"/>
                  <a:pt x="221" y="560"/>
                  <a:pt x="221" y="574"/>
                </a:cubicBezTo>
                <a:cubicBezTo>
                  <a:pt x="221" y="574"/>
                  <a:pt x="236" y="589"/>
                  <a:pt x="250" y="589"/>
                </a:cubicBezTo>
                <a:cubicBezTo>
                  <a:pt x="397" y="589"/>
                  <a:pt x="397" y="589"/>
                  <a:pt x="397" y="589"/>
                </a:cubicBezTo>
                <a:cubicBezTo>
                  <a:pt x="413" y="589"/>
                  <a:pt x="427" y="574"/>
                  <a:pt x="427" y="574"/>
                </a:cubicBezTo>
                <a:cubicBezTo>
                  <a:pt x="427" y="560"/>
                  <a:pt x="413" y="545"/>
                  <a:pt x="397" y="545"/>
                </a:cubicBezTo>
                <a:cubicBezTo>
                  <a:pt x="339" y="545"/>
                  <a:pt x="339" y="545"/>
                  <a:pt x="339" y="545"/>
                </a:cubicBezTo>
                <a:cubicBezTo>
                  <a:pt x="339" y="427"/>
                  <a:pt x="339" y="427"/>
                  <a:pt x="339" y="427"/>
                </a:cubicBezTo>
                <a:cubicBezTo>
                  <a:pt x="413" y="427"/>
                  <a:pt x="486" y="353"/>
                  <a:pt x="501" y="280"/>
                </a:cubicBezTo>
                <a:cubicBezTo>
                  <a:pt x="515" y="280"/>
                  <a:pt x="515" y="280"/>
                  <a:pt x="515" y="280"/>
                </a:cubicBezTo>
                <a:cubicBezTo>
                  <a:pt x="589" y="280"/>
                  <a:pt x="633" y="221"/>
                  <a:pt x="633" y="162"/>
                </a:cubicBezTo>
                <a:cubicBezTo>
                  <a:pt x="633" y="74"/>
                  <a:pt x="648" y="74"/>
                  <a:pt x="515" y="74"/>
                </a:cubicBezTo>
                <a:close/>
                <a:moveTo>
                  <a:pt x="133" y="236"/>
                </a:moveTo>
                <a:lnTo>
                  <a:pt x="133" y="236"/>
                </a:lnTo>
                <a:cubicBezTo>
                  <a:pt x="88" y="236"/>
                  <a:pt x="44" y="206"/>
                  <a:pt x="44" y="162"/>
                </a:cubicBezTo>
                <a:cubicBezTo>
                  <a:pt x="44" y="118"/>
                  <a:pt x="44" y="118"/>
                  <a:pt x="133" y="118"/>
                </a:cubicBezTo>
                <a:lnTo>
                  <a:pt x="133" y="236"/>
                </a:lnTo>
                <a:close/>
                <a:moveTo>
                  <a:pt x="486" y="191"/>
                </a:moveTo>
                <a:lnTo>
                  <a:pt x="486" y="191"/>
                </a:lnTo>
                <a:cubicBezTo>
                  <a:pt x="486" y="280"/>
                  <a:pt x="413" y="398"/>
                  <a:pt x="324" y="398"/>
                </a:cubicBezTo>
                <a:cubicBezTo>
                  <a:pt x="236" y="398"/>
                  <a:pt x="162" y="280"/>
                  <a:pt x="162" y="191"/>
                </a:cubicBezTo>
                <a:cubicBezTo>
                  <a:pt x="162" y="74"/>
                  <a:pt x="162" y="74"/>
                  <a:pt x="162" y="74"/>
                </a:cubicBezTo>
                <a:cubicBezTo>
                  <a:pt x="162" y="59"/>
                  <a:pt x="192" y="44"/>
                  <a:pt x="206" y="44"/>
                </a:cubicBezTo>
                <a:cubicBezTo>
                  <a:pt x="442" y="44"/>
                  <a:pt x="442" y="44"/>
                  <a:pt x="442" y="44"/>
                </a:cubicBezTo>
                <a:cubicBezTo>
                  <a:pt x="456" y="44"/>
                  <a:pt x="486" y="59"/>
                  <a:pt x="486" y="74"/>
                </a:cubicBezTo>
                <a:lnTo>
                  <a:pt x="486" y="191"/>
                </a:lnTo>
                <a:close/>
                <a:moveTo>
                  <a:pt x="515" y="236"/>
                </a:moveTo>
                <a:lnTo>
                  <a:pt x="515" y="236"/>
                </a:lnTo>
                <a:cubicBezTo>
                  <a:pt x="515" y="118"/>
                  <a:pt x="515" y="118"/>
                  <a:pt x="515" y="118"/>
                </a:cubicBezTo>
                <a:cubicBezTo>
                  <a:pt x="604" y="118"/>
                  <a:pt x="604" y="118"/>
                  <a:pt x="604" y="162"/>
                </a:cubicBezTo>
                <a:cubicBezTo>
                  <a:pt x="604" y="206"/>
                  <a:pt x="560" y="236"/>
                  <a:pt x="515" y="236"/>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160" name="Freeform 159">
            <a:extLst>
              <a:ext uri="{FF2B5EF4-FFF2-40B4-BE49-F238E27FC236}">
                <a16:creationId xmlns="" xmlns:a16="http://schemas.microsoft.com/office/drawing/2014/main" id="{741E5E8C-2425-4C99-BA07-220561A4C0AC}"/>
              </a:ext>
            </a:extLst>
          </p:cNvPr>
          <p:cNvSpPr>
            <a:spLocks noChangeArrowheads="1"/>
          </p:cNvSpPr>
          <p:nvPr/>
        </p:nvSpPr>
        <p:spPr bwMode="auto">
          <a:xfrm>
            <a:off x="1484986" y="1187451"/>
            <a:ext cx="366087" cy="355601"/>
          </a:xfrm>
          <a:custGeom>
            <a:avLst/>
            <a:gdLst>
              <a:gd name="T0" fmla="*/ 177 w 634"/>
              <a:gd name="T1" fmla="*/ 191 h 619"/>
              <a:gd name="T2" fmla="*/ 177 w 634"/>
              <a:gd name="T3" fmla="*/ 191 h 619"/>
              <a:gd name="T4" fmla="*/ 162 w 634"/>
              <a:gd name="T5" fmla="*/ 205 h 619"/>
              <a:gd name="T6" fmla="*/ 162 w 634"/>
              <a:gd name="T7" fmla="*/ 412 h 619"/>
              <a:gd name="T8" fmla="*/ 177 w 634"/>
              <a:gd name="T9" fmla="*/ 426 h 619"/>
              <a:gd name="T10" fmla="*/ 207 w 634"/>
              <a:gd name="T11" fmla="*/ 412 h 619"/>
              <a:gd name="T12" fmla="*/ 207 w 634"/>
              <a:gd name="T13" fmla="*/ 205 h 619"/>
              <a:gd name="T14" fmla="*/ 177 w 634"/>
              <a:gd name="T15" fmla="*/ 191 h 619"/>
              <a:gd name="T16" fmla="*/ 339 w 634"/>
              <a:gd name="T17" fmla="*/ 250 h 619"/>
              <a:gd name="T18" fmla="*/ 339 w 634"/>
              <a:gd name="T19" fmla="*/ 250 h 619"/>
              <a:gd name="T20" fmla="*/ 324 w 634"/>
              <a:gd name="T21" fmla="*/ 264 h 619"/>
              <a:gd name="T22" fmla="*/ 324 w 634"/>
              <a:gd name="T23" fmla="*/ 382 h 619"/>
              <a:gd name="T24" fmla="*/ 339 w 634"/>
              <a:gd name="T25" fmla="*/ 412 h 619"/>
              <a:gd name="T26" fmla="*/ 354 w 634"/>
              <a:gd name="T27" fmla="*/ 382 h 619"/>
              <a:gd name="T28" fmla="*/ 354 w 634"/>
              <a:gd name="T29" fmla="*/ 264 h 619"/>
              <a:gd name="T30" fmla="*/ 339 w 634"/>
              <a:gd name="T31" fmla="*/ 250 h 619"/>
              <a:gd name="T32" fmla="*/ 471 w 634"/>
              <a:gd name="T33" fmla="*/ 0 h 619"/>
              <a:gd name="T34" fmla="*/ 471 w 634"/>
              <a:gd name="T35" fmla="*/ 0 h 619"/>
              <a:gd name="T36" fmla="*/ 324 w 634"/>
              <a:gd name="T37" fmla="*/ 117 h 619"/>
              <a:gd name="T38" fmla="*/ 162 w 634"/>
              <a:gd name="T39" fmla="*/ 58 h 619"/>
              <a:gd name="T40" fmla="*/ 0 w 634"/>
              <a:gd name="T41" fmla="*/ 147 h 619"/>
              <a:gd name="T42" fmla="*/ 0 w 634"/>
              <a:gd name="T43" fmla="*/ 618 h 619"/>
              <a:gd name="T44" fmla="*/ 162 w 634"/>
              <a:gd name="T45" fmla="*/ 530 h 619"/>
              <a:gd name="T46" fmla="*/ 324 w 634"/>
              <a:gd name="T47" fmla="*/ 588 h 619"/>
              <a:gd name="T48" fmla="*/ 471 w 634"/>
              <a:gd name="T49" fmla="*/ 471 h 619"/>
              <a:gd name="T50" fmla="*/ 633 w 634"/>
              <a:gd name="T51" fmla="*/ 588 h 619"/>
              <a:gd name="T52" fmla="*/ 633 w 634"/>
              <a:gd name="T53" fmla="*/ 117 h 619"/>
              <a:gd name="T54" fmla="*/ 471 w 634"/>
              <a:gd name="T55" fmla="*/ 0 h 619"/>
              <a:gd name="T56" fmla="*/ 589 w 634"/>
              <a:gd name="T57" fmla="*/ 515 h 619"/>
              <a:gd name="T58" fmla="*/ 589 w 634"/>
              <a:gd name="T59" fmla="*/ 515 h 619"/>
              <a:gd name="T60" fmla="*/ 471 w 634"/>
              <a:gd name="T61" fmla="*/ 426 h 619"/>
              <a:gd name="T62" fmla="*/ 324 w 634"/>
              <a:gd name="T63" fmla="*/ 544 h 619"/>
              <a:gd name="T64" fmla="*/ 162 w 634"/>
              <a:gd name="T65" fmla="*/ 485 h 619"/>
              <a:gd name="T66" fmla="*/ 44 w 634"/>
              <a:gd name="T67" fmla="*/ 559 h 619"/>
              <a:gd name="T68" fmla="*/ 44 w 634"/>
              <a:gd name="T69" fmla="*/ 162 h 619"/>
              <a:gd name="T70" fmla="*/ 162 w 634"/>
              <a:gd name="T71" fmla="*/ 88 h 619"/>
              <a:gd name="T72" fmla="*/ 324 w 634"/>
              <a:gd name="T73" fmla="*/ 147 h 619"/>
              <a:gd name="T74" fmla="*/ 471 w 634"/>
              <a:gd name="T75" fmla="*/ 29 h 619"/>
              <a:gd name="T76" fmla="*/ 589 w 634"/>
              <a:gd name="T77" fmla="*/ 117 h 619"/>
              <a:gd name="T78" fmla="*/ 589 w 634"/>
              <a:gd name="T79" fmla="*/ 515 h 619"/>
              <a:gd name="T80" fmla="*/ 471 w 634"/>
              <a:gd name="T81" fmla="*/ 323 h 619"/>
              <a:gd name="T82" fmla="*/ 471 w 634"/>
              <a:gd name="T83" fmla="*/ 323 h 619"/>
              <a:gd name="T84" fmla="*/ 501 w 634"/>
              <a:gd name="T85" fmla="*/ 353 h 619"/>
              <a:gd name="T86" fmla="*/ 516 w 634"/>
              <a:gd name="T87" fmla="*/ 323 h 619"/>
              <a:gd name="T88" fmla="*/ 516 w 634"/>
              <a:gd name="T89" fmla="*/ 176 h 619"/>
              <a:gd name="T90" fmla="*/ 501 w 634"/>
              <a:gd name="T91" fmla="*/ 147 h 619"/>
              <a:gd name="T92" fmla="*/ 471 w 634"/>
              <a:gd name="T93" fmla="*/ 176 h 619"/>
              <a:gd name="T94" fmla="*/ 471 w 634"/>
              <a:gd name="T95" fmla="*/ 323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34" h="619">
                <a:moveTo>
                  <a:pt x="177" y="191"/>
                </a:moveTo>
                <a:lnTo>
                  <a:pt x="177" y="191"/>
                </a:lnTo>
                <a:lnTo>
                  <a:pt x="162" y="205"/>
                </a:lnTo>
                <a:cubicBezTo>
                  <a:pt x="162" y="412"/>
                  <a:pt x="162" y="412"/>
                  <a:pt x="162" y="412"/>
                </a:cubicBezTo>
                <a:lnTo>
                  <a:pt x="177" y="426"/>
                </a:lnTo>
                <a:cubicBezTo>
                  <a:pt x="192" y="426"/>
                  <a:pt x="207" y="412"/>
                  <a:pt x="207" y="412"/>
                </a:cubicBezTo>
                <a:cubicBezTo>
                  <a:pt x="207" y="205"/>
                  <a:pt x="207" y="205"/>
                  <a:pt x="207" y="205"/>
                </a:cubicBezTo>
                <a:cubicBezTo>
                  <a:pt x="207" y="205"/>
                  <a:pt x="192" y="191"/>
                  <a:pt x="177" y="191"/>
                </a:cubicBezTo>
                <a:close/>
                <a:moveTo>
                  <a:pt x="339" y="250"/>
                </a:moveTo>
                <a:lnTo>
                  <a:pt x="339" y="250"/>
                </a:lnTo>
                <a:cubicBezTo>
                  <a:pt x="324" y="250"/>
                  <a:pt x="324" y="264"/>
                  <a:pt x="324" y="264"/>
                </a:cubicBezTo>
                <a:cubicBezTo>
                  <a:pt x="324" y="382"/>
                  <a:pt x="324" y="382"/>
                  <a:pt x="324" y="382"/>
                </a:cubicBezTo>
                <a:cubicBezTo>
                  <a:pt x="324" y="397"/>
                  <a:pt x="324" y="412"/>
                  <a:pt x="339" y="412"/>
                </a:cubicBezTo>
                <a:cubicBezTo>
                  <a:pt x="354" y="412"/>
                  <a:pt x="354" y="397"/>
                  <a:pt x="354" y="382"/>
                </a:cubicBezTo>
                <a:cubicBezTo>
                  <a:pt x="354" y="264"/>
                  <a:pt x="354" y="264"/>
                  <a:pt x="354" y="264"/>
                </a:cubicBezTo>
                <a:cubicBezTo>
                  <a:pt x="354" y="264"/>
                  <a:pt x="354" y="250"/>
                  <a:pt x="339" y="250"/>
                </a:cubicBezTo>
                <a:close/>
                <a:moveTo>
                  <a:pt x="471" y="0"/>
                </a:moveTo>
                <a:lnTo>
                  <a:pt x="471" y="0"/>
                </a:lnTo>
                <a:cubicBezTo>
                  <a:pt x="324" y="117"/>
                  <a:pt x="324" y="117"/>
                  <a:pt x="324" y="117"/>
                </a:cubicBezTo>
                <a:cubicBezTo>
                  <a:pt x="162" y="58"/>
                  <a:pt x="162" y="58"/>
                  <a:pt x="162" y="58"/>
                </a:cubicBezTo>
                <a:cubicBezTo>
                  <a:pt x="0" y="147"/>
                  <a:pt x="0" y="147"/>
                  <a:pt x="0" y="147"/>
                </a:cubicBezTo>
                <a:cubicBezTo>
                  <a:pt x="0" y="618"/>
                  <a:pt x="0" y="618"/>
                  <a:pt x="0" y="618"/>
                </a:cubicBezTo>
                <a:cubicBezTo>
                  <a:pt x="162" y="530"/>
                  <a:pt x="162" y="530"/>
                  <a:pt x="162" y="530"/>
                </a:cubicBezTo>
                <a:cubicBezTo>
                  <a:pt x="324" y="588"/>
                  <a:pt x="324" y="588"/>
                  <a:pt x="324" y="588"/>
                </a:cubicBezTo>
                <a:cubicBezTo>
                  <a:pt x="471" y="471"/>
                  <a:pt x="471" y="471"/>
                  <a:pt x="471" y="471"/>
                </a:cubicBezTo>
                <a:cubicBezTo>
                  <a:pt x="633" y="588"/>
                  <a:pt x="633" y="588"/>
                  <a:pt x="633" y="588"/>
                </a:cubicBezTo>
                <a:cubicBezTo>
                  <a:pt x="633" y="117"/>
                  <a:pt x="633" y="117"/>
                  <a:pt x="633" y="117"/>
                </a:cubicBezTo>
                <a:lnTo>
                  <a:pt x="471" y="0"/>
                </a:lnTo>
                <a:close/>
                <a:moveTo>
                  <a:pt x="589" y="515"/>
                </a:moveTo>
                <a:lnTo>
                  <a:pt x="589" y="515"/>
                </a:lnTo>
                <a:cubicBezTo>
                  <a:pt x="471" y="426"/>
                  <a:pt x="471" y="426"/>
                  <a:pt x="471" y="426"/>
                </a:cubicBezTo>
                <a:cubicBezTo>
                  <a:pt x="324" y="544"/>
                  <a:pt x="324" y="544"/>
                  <a:pt x="324" y="544"/>
                </a:cubicBezTo>
                <a:cubicBezTo>
                  <a:pt x="162" y="485"/>
                  <a:pt x="162" y="485"/>
                  <a:pt x="162" y="485"/>
                </a:cubicBezTo>
                <a:cubicBezTo>
                  <a:pt x="44" y="559"/>
                  <a:pt x="44" y="559"/>
                  <a:pt x="44" y="559"/>
                </a:cubicBezTo>
                <a:cubicBezTo>
                  <a:pt x="44" y="162"/>
                  <a:pt x="44" y="162"/>
                  <a:pt x="44" y="162"/>
                </a:cubicBezTo>
                <a:cubicBezTo>
                  <a:pt x="162" y="88"/>
                  <a:pt x="162" y="88"/>
                  <a:pt x="162" y="88"/>
                </a:cubicBezTo>
                <a:cubicBezTo>
                  <a:pt x="324" y="147"/>
                  <a:pt x="324" y="147"/>
                  <a:pt x="324" y="147"/>
                </a:cubicBezTo>
                <a:cubicBezTo>
                  <a:pt x="471" y="29"/>
                  <a:pt x="471" y="29"/>
                  <a:pt x="471" y="29"/>
                </a:cubicBezTo>
                <a:cubicBezTo>
                  <a:pt x="589" y="117"/>
                  <a:pt x="589" y="117"/>
                  <a:pt x="589" y="117"/>
                </a:cubicBezTo>
                <a:lnTo>
                  <a:pt x="589" y="515"/>
                </a:lnTo>
                <a:close/>
                <a:moveTo>
                  <a:pt x="471" y="323"/>
                </a:moveTo>
                <a:lnTo>
                  <a:pt x="471" y="323"/>
                </a:lnTo>
                <a:cubicBezTo>
                  <a:pt x="471" y="338"/>
                  <a:pt x="486" y="353"/>
                  <a:pt x="501" y="353"/>
                </a:cubicBezTo>
                <a:cubicBezTo>
                  <a:pt x="501" y="353"/>
                  <a:pt x="516" y="338"/>
                  <a:pt x="516" y="323"/>
                </a:cubicBezTo>
                <a:cubicBezTo>
                  <a:pt x="516" y="176"/>
                  <a:pt x="516" y="176"/>
                  <a:pt x="516" y="176"/>
                </a:cubicBezTo>
                <a:cubicBezTo>
                  <a:pt x="516" y="162"/>
                  <a:pt x="501" y="147"/>
                  <a:pt x="501" y="147"/>
                </a:cubicBezTo>
                <a:cubicBezTo>
                  <a:pt x="486" y="147"/>
                  <a:pt x="471" y="162"/>
                  <a:pt x="471" y="176"/>
                </a:cubicBezTo>
                <a:lnTo>
                  <a:pt x="471" y="323"/>
                </a:ln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161" name="Freeform 160">
            <a:extLst>
              <a:ext uri="{FF2B5EF4-FFF2-40B4-BE49-F238E27FC236}">
                <a16:creationId xmlns="" xmlns:a16="http://schemas.microsoft.com/office/drawing/2014/main" id="{A9E459EA-F510-4D13-BA32-3F5CC5029F2B}"/>
              </a:ext>
            </a:extLst>
          </p:cNvPr>
          <p:cNvSpPr>
            <a:spLocks noChangeArrowheads="1"/>
          </p:cNvSpPr>
          <p:nvPr/>
        </p:nvSpPr>
        <p:spPr bwMode="auto">
          <a:xfrm>
            <a:off x="934794" y="1187451"/>
            <a:ext cx="296256" cy="355601"/>
          </a:xfrm>
          <a:custGeom>
            <a:avLst/>
            <a:gdLst>
              <a:gd name="T0" fmla="*/ 501 w 517"/>
              <a:gd name="T1" fmla="*/ 235 h 619"/>
              <a:gd name="T2" fmla="*/ 501 w 517"/>
              <a:gd name="T3" fmla="*/ 235 h 619"/>
              <a:gd name="T4" fmla="*/ 442 w 517"/>
              <a:gd name="T5" fmla="*/ 117 h 619"/>
              <a:gd name="T6" fmla="*/ 427 w 517"/>
              <a:gd name="T7" fmla="*/ 117 h 619"/>
              <a:gd name="T8" fmla="*/ 309 w 517"/>
              <a:gd name="T9" fmla="*/ 117 h 619"/>
              <a:gd name="T10" fmla="*/ 309 w 517"/>
              <a:gd name="T11" fmla="*/ 73 h 619"/>
              <a:gd name="T12" fmla="*/ 236 w 517"/>
              <a:gd name="T13" fmla="*/ 0 h 619"/>
              <a:gd name="T14" fmla="*/ 192 w 517"/>
              <a:gd name="T15" fmla="*/ 0 h 619"/>
              <a:gd name="T16" fmla="*/ 118 w 517"/>
              <a:gd name="T17" fmla="*/ 73 h 619"/>
              <a:gd name="T18" fmla="*/ 118 w 517"/>
              <a:gd name="T19" fmla="*/ 117 h 619"/>
              <a:gd name="T20" fmla="*/ 45 w 517"/>
              <a:gd name="T21" fmla="*/ 117 h 619"/>
              <a:gd name="T22" fmla="*/ 0 w 517"/>
              <a:gd name="T23" fmla="*/ 147 h 619"/>
              <a:gd name="T24" fmla="*/ 0 w 517"/>
              <a:gd name="T25" fmla="*/ 353 h 619"/>
              <a:gd name="T26" fmla="*/ 45 w 517"/>
              <a:gd name="T27" fmla="*/ 382 h 619"/>
              <a:gd name="T28" fmla="*/ 118 w 517"/>
              <a:gd name="T29" fmla="*/ 382 h 619"/>
              <a:gd name="T30" fmla="*/ 118 w 517"/>
              <a:gd name="T31" fmla="*/ 544 h 619"/>
              <a:gd name="T32" fmla="*/ 192 w 517"/>
              <a:gd name="T33" fmla="*/ 618 h 619"/>
              <a:gd name="T34" fmla="*/ 236 w 517"/>
              <a:gd name="T35" fmla="*/ 618 h 619"/>
              <a:gd name="T36" fmla="*/ 309 w 517"/>
              <a:gd name="T37" fmla="*/ 544 h 619"/>
              <a:gd name="T38" fmla="*/ 309 w 517"/>
              <a:gd name="T39" fmla="*/ 382 h 619"/>
              <a:gd name="T40" fmla="*/ 427 w 517"/>
              <a:gd name="T41" fmla="*/ 382 h 619"/>
              <a:gd name="T42" fmla="*/ 427 w 517"/>
              <a:gd name="T43" fmla="*/ 382 h 619"/>
              <a:gd name="T44" fmla="*/ 442 w 517"/>
              <a:gd name="T45" fmla="*/ 382 h 619"/>
              <a:gd name="T46" fmla="*/ 501 w 517"/>
              <a:gd name="T47" fmla="*/ 264 h 619"/>
              <a:gd name="T48" fmla="*/ 516 w 517"/>
              <a:gd name="T49" fmla="*/ 250 h 619"/>
              <a:gd name="T50" fmla="*/ 501 w 517"/>
              <a:gd name="T51" fmla="*/ 235 h 619"/>
              <a:gd name="T52" fmla="*/ 162 w 517"/>
              <a:gd name="T53" fmla="*/ 73 h 619"/>
              <a:gd name="T54" fmla="*/ 162 w 517"/>
              <a:gd name="T55" fmla="*/ 73 h 619"/>
              <a:gd name="T56" fmla="*/ 192 w 517"/>
              <a:gd name="T57" fmla="*/ 29 h 619"/>
              <a:gd name="T58" fmla="*/ 236 w 517"/>
              <a:gd name="T59" fmla="*/ 29 h 619"/>
              <a:gd name="T60" fmla="*/ 280 w 517"/>
              <a:gd name="T61" fmla="*/ 73 h 619"/>
              <a:gd name="T62" fmla="*/ 280 w 517"/>
              <a:gd name="T63" fmla="*/ 117 h 619"/>
              <a:gd name="T64" fmla="*/ 162 w 517"/>
              <a:gd name="T65" fmla="*/ 117 h 619"/>
              <a:gd name="T66" fmla="*/ 162 w 517"/>
              <a:gd name="T67" fmla="*/ 73 h 619"/>
              <a:gd name="T68" fmla="*/ 280 w 517"/>
              <a:gd name="T69" fmla="*/ 544 h 619"/>
              <a:gd name="T70" fmla="*/ 280 w 517"/>
              <a:gd name="T71" fmla="*/ 544 h 619"/>
              <a:gd name="T72" fmla="*/ 236 w 517"/>
              <a:gd name="T73" fmla="*/ 588 h 619"/>
              <a:gd name="T74" fmla="*/ 192 w 517"/>
              <a:gd name="T75" fmla="*/ 588 h 619"/>
              <a:gd name="T76" fmla="*/ 162 w 517"/>
              <a:gd name="T77" fmla="*/ 544 h 619"/>
              <a:gd name="T78" fmla="*/ 162 w 517"/>
              <a:gd name="T79" fmla="*/ 382 h 619"/>
              <a:gd name="T80" fmla="*/ 280 w 517"/>
              <a:gd name="T81" fmla="*/ 382 h 619"/>
              <a:gd name="T82" fmla="*/ 280 w 517"/>
              <a:gd name="T83" fmla="*/ 544 h 619"/>
              <a:gd name="T84" fmla="*/ 427 w 517"/>
              <a:gd name="T85" fmla="*/ 338 h 619"/>
              <a:gd name="T86" fmla="*/ 427 w 517"/>
              <a:gd name="T87" fmla="*/ 338 h 619"/>
              <a:gd name="T88" fmla="*/ 413 w 517"/>
              <a:gd name="T89" fmla="*/ 353 h 619"/>
              <a:gd name="T90" fmla="*/ 59 w 517"/>
              <a:gd name="T91" fmla="*/ 353 h 619"/>
              <a:gd name="T92" fmla="*/ 45 w 517"/>
              <a:gd name="T93" fmla="*/ 323 h 619"/>
              <a:gd name="T94" fmla="*/ 45 w 517"/>
              <a:gd name="T95" fmla="*/ 176 h 619"/>
              <a:gd name="T96" fmla="*/ 59 w 517"/>
              <a:gd name="T97" fmla="*/ 147 h 619"/>
              <a:gd name="T98" fmla="*/ 413 w 517"/>
              <a:gd name="T99" fmla="*/ 147 h 619"/>
              <a:gd name="T100" fmla="*/ 427 w 517"/>
              <a:gd name="T101" fmla="*/ 162 h 619"/>
              <a:gd name="T102" fmla="*/ 472 w 517"/>
              <a:gd name="T103" fmla="*/ 250 h 619"/>
              <a:gd name="T104" fmla="*/ 427 w 517"/>
              <a:gd name="T105" fmla="*/ 338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17" h="619">
                <a:moveTo>
                  <a:pt x="501" y="235"/>
                </a:moveTo>
                <a:lnTo>
                  <a:pt x="501" y="235"/>
                </a:lnTo>
                <a:cubicBezTo>
                  <a:pt x="442" y="117"/>
                  <a:pt x="442" y="117"/>
                  <a:pt x="442" y="117"/>
                </a:cubicBezTo>
                <a:cubicBezTo>
                  <a:pt x="442" y="117"/>
                  <a:pt x="442" y="117"/>
                  <a:pt x="427" y="117"/>
                </a:cubicBezTo>
                <a:cubicBezTo>
                  <a:pt x="309" y="117"/>
                  <a:pt x="309" y="117"/>
                  <a:pt x="309" y="117"/>
                </a:cubicBezTo>
                <a:cubicBezTo>
                  <a:pt x="309" y="73"/>
                  <a:pt x="309" y="73"/>
                  <a:pt x="309" y="73"/>
                </a:cubicBezTo>
                <a:cubicBezTo>
                  <a:pt x="309" y="29"/>
                  <a:pt x="280" y="0"/>
                  <a:pt x="236" y="0"/>
                </a:cubicBezTo>
                <a:cubicBezTo>
                  <a:pt x="192" y="0"/>
                  <a:pt x="192" y="0"/>
                  <a:pt x="192" y="0"/>
                </a:cubicBezTo>
                <a:cubicBezTo>
                  <a:pt x="148" y="0"/>
                  <a:pt x="118" y="29"/>
                  <a:pt x="118" y="73"/>
                </a:cubicBezTo>
                <a:cubicBezTo>
                  <a:pt x="118" y="117"/>
                  <a:pt x="118" y="117"/>
                  <a:pt x="118" y="117"/>
                </a:cubicBezTo>
                <a:cubicBezTo>
                  <a:pt x="45" y="117"/>
                  <a:pt x="45" y="117"/>
                  <a:pt x="45" y="117"/>
                </a:cubicBezTo>
                <a:cubicBezTo>
                  <a:pt x="15" y="117"/>
                  <a:pt x="0" y="132"/>
                  <a:pt x="0" y="147"/>
                </a:cubicBezTo>
                <a:cubicBezTo>
                  <a:pt x="0" y="353"/>
                  <a:pt x="0" y="353"/>
                  <a:pt x="0" y="353"/>
                </a:cubicBezTo>
                <a:cubicBezTo>
                  <a:pt x="0" y="367"/>
                  <a:pt x="15" y="382"/>
                  <a:pt x="45" y="382"/>
                </a:cubicBezTo>
                <a:cubicBezTo>
                  <a:pt x="118" y="382"/>
                  <a:pt x="118" y="382"/>
                  <a:pt x="118" y="382"/>
                </a:cubicBezTo>
                <a:cubicBezTo>
                  <a:pt x="118" y="544"/>
                  <a:pt x="118" y="544"/>
                  <a:pt x="118" y="544"/>
                </a:cubicBezTo>
                <a:cubicBezTo>
                  <a:pt x="118" y="588"/>
                  <a:pt x="148" y="618"/>
                  <a:pt x="192" y="618"/>
                </a:cubicBezTo>
                <a:cubicBezTo>
                  <a:pt x="236" y="618"/>
                  <a:pt x="236" y="618"/>
                  <a:pt x="236" y="618"/>
                </a:cubicBezTo>
                <a:cubicBezTo>
                  <a:pt x="280" y="618"/>
                  <a:pt x="309" y="588"/>
                  <a:pt x="309" y="544"/>
                </a:cubicBezTo>
                <a:cubicBezTo>
                  <a:pt x="309" y="382"/>
                  <a:pt x="309" y="382"/>
                  <a:pt x="309" y="382"/>
                </a:cubicBezTo>
                <a:cubicBezTo>
                  <a:pt x="427" y="382"/>
                  <a:pt x="427" y="382"/>
                  <a:pt x="427" y="382"/>
                </a:cubicBezTo>
                <a:lnTo>
                  <a:pt x="427" y="382"/>
                </a:lnTo>
                <a:cubicBezTo>
                  <a:pt x="442" y="382"/>
                  <a:pt x="442" y="382"/>
                  <a:pt x="442" y="382"/>
                </a:cubicBezTo>
                <a:cubicBezTo>
                  <a:pt x="501" y="264"/>
                  <a:pt x="501" y="264"/>
                  <a:pt x="501" y="264"/>
                </a:cubicBezTo>
                <a:cubicBezTo>
                  <a:pt x="516" y="250"/>
                  <a:pt x="516" y="250"/>
                  <a:pt x="516" y="250"/>
                </a:cubicBezTo>
                <a:cubicBezTo>
                  <a:pt x="516" y="250"/>
                  <a:pt x="516" y="235"/>
                  <a:pt x="501" y="235"/>
                </a:cubicBezTo>
                <a:close/>
                <a:moveTo>
                  <a:pt x="162" y="73"/>
                </a:moveTo>
                <a:lnTo>
                  <a:pt x="162" y="73"/>
                </a:lnTo>
                <a:cubicBezTo>
                  <a:pt x="162" y="58"/>
                  <a:pt x="177" y="29"/>
                  <a:pt x="192" y="29"/>
                </a:cubicBezTo>
                <a:cubicBezTo>
                  <a:pt x="236" y="29"/>
                  <a:pt x="236" y="29"/>
                  <a:pt x="236" y="29"/>
                </a:cubicBezTo>
                <a:cubicBezTo>
                  <a:pt x="251" y="29"/>
                  <a:pt x="280" y="58"/>
                  <a:pt x="280" y="73"/>
                </a:cubicBezTo>
                <a:cubicBezTo>
                  <a:pt x="280" y="117"/>
                  <a:pt x="280" y="117"/>
                  <a:pt x="280" y="117"/>
                </a:cubicBezTo>
                <a:cubicBezTo>
                  <a:pt x="162" y="117"/>
                  <a:pt x="162" y="117"/>
                  <a:pt x="162" y="117"/>
                </a:cubicBezTo>
                <a:lnTo>
                  <a:pt x="162" y="73"/>
                </a:lnTo>
                <a:close/>
                <a:moveTo>
                  <a:pt x="280" y="544"/>
                </a:moveTo>
                <a:lnTo>
                  <a:pt x="280" y="544"/>
                </a:lnTo>
                <a:cubicBezTo>
                  <a:pt x="280" y="559"/>
                  <a:pt x="251" y="588"/>
                  <a:pt x="236" y="588"/>
                </a:cubicBezTo>
                <a:cubicBezTo>
                  <a:pt x="192" y="588"/>
                  <a:pt x="192" y="588"/>
                  <a:pt x="192" y="588"/>
                </a:cubicBezTo>
                <a:cubicBezTo>
                  <a:pt x="177" y="588"/>
                  <a:pt x="162" y="559"/>
                  <a:pt x="162" y="544"/>
                </a:cubicBezTo>
                <a:cubicBezTo>
                  <a:pt x="162" y="382"/>
                  <a:pt x="162" y="382"/>
                  <a:pt x="162" y="382"/>
                </a:cubicBezTo>
                <a:cubicBezTo>
                  <a:pt x="280" y="382"/>
                  <a:pt x="280" y="382"/>
                  <a:pt x="280" y="382"/>
                </a:cubicBezTo>
                <a:lnTo>
                  <a:pt x="280" y="544"/>
                </a:lnTo>
                <a:close/>
                <a:moveTo>
                  <a:pt x="427" y="338"/>
                </a:moveTo>
                <a:lnTo>
                  <a:pt x="427" y="338"/>
                </a:lnTo>
                <a:cubicBezTo>
                  <a:pt x="427" y="353"/>
                  <a:pt x="413" y="353"/>
                  <a:pt x="413" y="353"/>
                </a:cubicBezTo>
                <a:cubicBezTo>
                  <a:pt x="59" y="353"/>
                  <a:pt x="59" y="353"/>
                  <a:pt x="59" y="353"/>
                </a:cubicBezTo>
                <a:cubicBezTo>
                  <a:pt x="45" y="353"/>
                  <a:pt x="45" y="338"/>
                  <a:pt x="45" y="323"/>
                </a:cubicBezTo>
                <a:cubicBezTo>
                  <a:pt x="45" y="176"/>
                  <a:pt x="45" y="176"/>
                  <a:pt x="45" y="176"/>
                </a:cubicBezTo>
                <a:cubicBezTo>
                  <a:pt x="45" y="162"/>
                  <a:pt x="45" y="147"/>
                  <a:pt x="59" y="147"/>
                </a:cubicBezTo>
                <a:cubicBezTo>
                  <a:pt x="413" y="147"/>
                  <a:pt x="413" y="147"/>
                  <a:pt x="413" y="147"/>
                </a:cubicBezTo>
                <a:cubicBezTo>
                  <a:pt x="413" y="147"/>
                  <a:pt x="427" y="147"/>
                  <a:pt x="427" y="162"/>
                </a:cubicBezTo>
                <a:cubicBezTo>
                  <a:pt x="472" y="250"/>
                  <a:pt x="472" y="250"/>
                  <a:pt x="472" y="250"/>
                </a:cubicBezTo>
                <a:lnTo>
                  <a:pt x="427" y="338"/>
                </a:ln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162" name="Freeform 161">
            <a:extLst>
              <a:ext uri="{FF2B5EF4-FFF2-40B4-BE49-F238E27FC236}">
                <a16:creationId xmlns="" xmlns:a16="http://schemas.microsoft.com/office/drawing/2014/main" id="{65BBC2B0-3F55-4937-8079-8E228828C189}"/>
              </a:ext>
            </a:extLst>
          </p:cNvPr>
          <p:cNvSpPr>
            <a:spLocks noChangeArrowheads="1"/>
          </p:cNvSpPr>
          <p:nvPr/>
        </p:nvSpPr>
        <p:spPr bwMode="auto">
          <a:xfrm>
            <a:off x="357095" y="1187451"/>
            <a:ext cx="272980" cy="355601"/>
          </a:xfrm>
          <a:custGeom>
            <a:avLst/>
            <a:gdLst>
              <a:gd name="T0" fmla="*/ 236 w 472"/>
              <a:gd name="T1" fmla="*/ 0 h 619"/>
              <a:gd name="T2" fmla="*/ 236 w 472"/>
              <a:gd name="T3" fmla="*/ 0 h 619"/>
              <a:gd name="T4" fmla="*/ 0 w 472"/>
              <a:gd name="T5" fmla="*/ 235 h 619"/>
              <a:gd name="T6" fmla="*/ 236 w 472"/>
              <a:gd name="T7" fmla="*/ 618 h 619"/>
              <a:gd name="T8" fmla="*/ 471 w 472"/>
              <a:gd name="T9" fmla="*/ 235 h 619"/>
              <a:gd name="T10" fmla="*/ 236 w 472"/>
              <a:gd name="T11" fmla="*/ 0 h 619"/>
              <a:gd name="T12" fmla="*/ 236 w 472"/>
              <a:gd name="T13" fmla="*/ 559 h 619"/>
              <a:gd name="T14" fmla="*/ 236 w 472"/>
              <a:gd name="T15" fmla="*/ 559 h 619"/>
              <a:gd name="T16" fmla="*/ 45 w 472"/>
              <a:gd name="T17" fmla="*/ 235 h 619"/>
              <a:gd name="T18" fmla="*/ 236 w 472"/>
              <a:gd name="T19" fmla="*/ 29 h 619"/>
              <a:gd name="T20" fmla="*/ 427 w 472"/>
              <a:gd name="T21" fmla="*/ 235 h 619"/>
              <a:gd name="T22" fmla="*/ 236 w 472"/>
              <a:gd name="T23" fmla="*/ 559 h 619"/>
              <a:gd name="T24" fmla="*/ 236 w 472"/>
              <a:gd name="T25" fmla="*/ 132 h 619"/>
              <a:gd name="T26" fmla="*/ 236 w 472"/>
              <a:gd name="T27" fmla="*/ 132 h 619"/>
              <a:gd name="T28" fmla="*/ 133 w 472"/>
              <a:gd name="T29" fmla="*/ 235 h 619"/>
              <a:gd name="T30" fmla="*/ 236 w 472"/>
              <a:gd name="T31" fmla="*/ 323 h 619"/>
              <a:gd name="T32" fmla="*/ 339 w 472"/>
              <a:gd name="T33" fmla="*/ 235 h 619"/>
              <a:gd name="T34" fmla="*/ 236 w 472"/>
              <a:gd name="T35" fmla="*/ 132 h 619"/>
              <a:gd name="T36" fmla="*/ 236 w 472"/>
              <a:gd name="T37" fmla="*/ 294 h 619"/>
              <a:gd name="T38" fmla="*/ 236 w 472"/>
              <a:gd name="T39" fmla="*/ 294 h 619"/>
              <a:gd name="T40" fmla="*/ 177 w 472"/>
              <a:gd name="T41" fmla="*/ 235 h 619"/>
              <a:gd name="T42" fmla="*/ 236 w 472"/>
              <a:gd name="T43" fmla="*/ 176 h 619"/>
              <a:gd name="T44" fmla="*/ 295 w 472"/>
              <a:gd name="T45" fmla="*/ 235 h 619"/>
              <a:gd name="T46" fmla="*/ 236 w 472"/>
              <a:gd name="T47" fmla="*/ 294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2" h="619">
                <a:moveTo>
                  <a:pt x="236" y="0"/>
                </a:moveTo>
                <a:lnTo>
                  <a:pt x="236" y="0"/>
                </a:lnTo>
                <a:cubicBezTo>
                  <a:pt x="104" y="0"/>
                  <a:pt x="0" y="103"/>
                  <a:pt x="0" y="235"/>
                </a:cubicBezTo>
                <a:cubicBezTo>
                  <a:pt x="0" y="323"/>
                  <a:pt x="192" y="618"/>
                  <a:pt x="236" y="618"/>
                </a:cubicBezTo>
                <a:cubicBezTo>
                  <a:pt x="280" y="618"/>
                  <a:pt x="471" y="323"/>
                  <a:pt x="471" y="235"/>
                </a:cubicBezTo>
                <a:cubicBezTo>
                  <a:pt x="471" y="103"/>
                  <a:pt x="368" y="0"/>
                  <a:pt x="236" y="0"/>
                </a:cubicBezTo>
                <a:close/>
                <a:moveTo>
                  <a:pt x="236" y="559"/>
                </a:moveTo>
                <a:lnTo>
                  <a:pt x="236" y="559"/>
                </a:lnTo>
                <a:cubicBezTo>
                  <a:pt x="207" y="559"/>
                  <a:pt x="45" y="309"/>
                  <a:pt x="45" y="235"/>
                </a:cubicBezTo>
                <a:cubicBezTo>
                  <a:pt x="45" y="117"/>
                  <a:pt x="133" y="29"/>
                  <a:pt x="236" y="29"/>
                </a:cubicBezTo>
                <a:cubicBezTo>
                  <a:pt x="339" y="29"/>
                  <a:pt x="427" y="117"/>
                  <a:pt x="427" y="235"/>
                </a:cubicBezTo>
                <a:cubicBezTo>
                  <a:pt x="427" y="309"/>
                  <a:pt x="266" y="559"/>
                  <a:pt x="236" y="559"/>
                </a:cubicBezTo>
                <a:close/>
                <a:moveTo>
                  <a:pt x="236" y="132"/>
                </a:moveTo>
                <a:lnTo>
                  <a:pt x="236" y="132"/>
                </a:lnTo>
                <a:cubicBezTo>
                  <a:pt x="177" y="132"/>
                  <a:pt x="133" y="176"/>
                  <a:pt x="133" y="235"/>
                </a:cubicBezTo>
                <a:cubicBezTo>
                  <a:pt x="133" y="279"/>
                  <a:pt x="177" y="323"/>
                  <a:pt x="236" y="323"/>
                </a:cubicBezTo>
                <a:cubicBezTo>
                  <a:pt x="295" y="323"/>
                  <a:pt x="339" y="279"/>
                  <a:pt x="339" y="235"/>
                </a:cubicBezTo>
                <a:cubicBezTo>
                  <a:pt x="339" y="176"/>
                  <a:pt x="295" y="132"/>
                  <a:pt x="236" y="132"/>
                </a:cubicBezTo>
                <a:close/>
                <a:moveTo>
                  <a:pt x="236" y="294"/>
                </a:moveTo>
                <a:lnTo>
                  <a:pt x="236" y="294"/>
                </a:lnTo>
                <a:cubicBezTo>
                  <a:pt x="207" y="294"/>
                  <a:pt x="177" y="264"/>
                  <a:pt x="177" y="235"/>
                </a:cubicBezTo>
                <a:cubicBezTo>
                  <a:pt x="177" y="191"/>
                  <a:pt x="207" y="176"/>
                  <a:pt x="236" y="176"/>
                </a:cubicBezTo>
                <a:cubicBezTo>
                  <a:pt x="266" y="176"/>
                  <a:pt x="295" y="191"/>
                  <a:pt x="295" y="235"/>
                </a:cubicBezTo>
                <a:cubicBezTo>
                  <a:pt x="295" y="264"/>
                  <a:pt x="266" y="294"/>
                  <a:pt x="236" y="294"/>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Tree>
    <p:extLst>
      <p:ext uri="{BB962C8B-B14F-4D97-AF65-F5344CB8AC3E}">
        <p14:creationId xmlns:p14="http://schemas.microsoft.com/office/powerpoint/2010/main" val="26498885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048000" y="3105835"/>
            <a:ext cx="6096000" cy="2308324"/>
          </a:xfrm>
          <a:prstGeom prst="rect">
            <a:avLst/>
          </a:prstGeom>
        </p:spPr>
        <p:txBody>
          <a:bodyPr>
            <a:spAutoFit/>
          </a:bodyPr>
          <a:lstStyle/>
          <a:p>
            <a:r>
              <a:rPr lang="zh-CN" altLang="en-US" dirty="0"/>
              <a:t>而</a:t>
            </a:r>
            <a:r>
              <a:rPr lang="zh-CN" altLang="en-US" dirty="0" smtClean="0"/>
              <a:t>墨  原创作品</a:t>
            </a:r>
            <a:endParaRPr lang="zh-CN" altLang="en-US" dirty="0"/>
          </a:p>
          <a:p>
            <a:r>
              <a:rPr lang="zh-CN" altLang="en-US" dirty="0">
                <a:hlinkClick r:id="rId2"/>
              </a:rPr>
              <a:t>http://</a:t>
            </a:r>
            <a:r>
              <a:rPr lang="zh-CN" altLang="en-US" dirty="0" smtClean="0">
                <a:hlinkClick r:id="rId2"/>
              </a:rPr>
              <a:t>www.yanj.cn/store-10367.html</a:t>
            </a:r>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3"/>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30192178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BEBA8EAE-BF5A-486C-A8C5-ECC9F3942E4B}">
                <a14:imgProps xmlns:a14="http://schemas.microsoft.com/office/drawing/2010/main">
                  <a14:imgLayer r:embed="rId3">
                    <a14:imgEffect>
                      <a14:artisticBlur radius="46"/>
                    </a14:imgEffect>
                  </a14:imgLayer>
                </a14:imgProps>
              </a:ext>
            </a:extLst>
          </a:blip>
          <a:srcRect/>
          <a:stretch>
            <a:fillRect t="-39000" b="-39000"/>
          </a:stretch>
        </a:blipFill>
        <a:effectLst/>
      </p:bgPr>
    </p:bg>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37E2FA26-552F-4F30-A27D-989888A45166}"/>
              </a:ext>
            </a:extLst>
          </p:cNvPr>
          <p:cNvSpPr/>
          <p:nvPr/>
        </p:nvSpPr>
        <p:spPr>
          <a:xfrm>
            <a:off x="0" y="-1"/>
            <a:ext cx="12192000" cy="6858000"/>
          </a:xfrm>
          <a:prstGeom prst="rect">
            <a:avLst/>
          </a:prstGeom>
          <a:solidFill>
            <a:schemeClr val="bg1">
              <a:alpha val="50000"/>
            </a:schemeClr>
          </a:solidFill>
          <a:ln>
            <a:solidFill>
              <a:schemeClr val="bg1"/>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5" name="文本框 4">
            <a:extLst>
              <a:ext uri="{FF2B5EF4-FFF2-40B4-BE49-F238E27FC236}">
                <a16:creationId xmlns="" xmlns:a16="http://schemas.microsoft.com/office/drawing/2014/main" id="{2A45DCAE-57C9-45A1-ADCC-F6336448685B}"/>
              </a:ext>
            </a:extLst>
          </p:cNvPr>
          <p:cNvSpPr txBox="1"/>
          <p:nvPr/>
        </p:nvSpPr>
        <p:spPr>
          <a:xfrm>
            <a:off x="993224" y="1076645"/>
            <a:ext cx="4674985" cy="2246769"/>
          </a:xfrm>
          <a:prstGeom prst="rect">
            <a:avLst/>
          </a:prstGeom>
          <a:noFill/>
        </p:spPr>
        <p:txBody>
          <a:bodyPr wrap="square" rtlCol="0">
            <a:spAutoFit/>
          </a:bodyPr>
          <a:lstStyle/>
          <a:p>
            <a:r>
              <a:rPr lang="en-US" altLang="zh-CN" sz="8000" dirty="0">
                <a:solidFill>
                  <a:schemeClr val="bg1"/>
                </a:solidFill>
                <a:latin typeface="Adobe Arabic" panose="02040503050201020203" pitchFamily="18" charset="-78"/>
                <a:cs typeface="Adobe Arabic" panose="02040503050201020203" pitchFamily="18" charset="-78"/>
              </a:rPr>
              <a:t>Contents</a:t>
            </a:r>
          </a:p>
          <a:p>
            <a:endParaRPr lang="zh-CN" altLang="en-US" sz="6000" dirty="0"/>
          </a:p>
        </p:txBody>
      </p:sp>
      <p:grpSp>
        <p:nvGrpSpPr>
          <p:cNvPr id="14" name="组合 13">
            <a:extLst>
              <a:ext uri="{FF2B5EF4-FFF2-40B4-BE49-F238E27FC236}">
                <a16:creationId xmlns="" xmlns:a16="http://schemas.microsoft.com/office/drawing/2014/main" id="{C70EAA5F-AE86-4307-AC7B-A6C56766C634}"/>
              </a:ext>
            </a:extLst>
          </p:cNvPr>
          <p:cNvGrpSpPr/>
          <p:nvPr/>
        </p:nvGrpSpPr>
        <p:grpSpPr>
          <a:xfrm>
            <a:off x="-265856" y="5013176"/>
            <a:ext cx="1897360" cy="2088921"/>
            <a:chOff x="-265856" y="5013176"/>
            <a:chExt cx="1897360" cy="2088921"/>
          </a:xfrm>
        </p:grpSpPr>
        <p:cxnSp>
          <p:nvCxnSpPr>
            <p:cNvPr id="7" name="直接连接符 6">
              <a:extLst>
                <a:ext uri="{FF2B5EF4-FFF2-40B4-BE49-F238E27FC236}">
                  <a16:creationId xmlns="" xmlns:a16="http://schemas.microsoft.com/office/drawing/2014/main" id="{5CC6E7B6-64FA-46F8-BD2C-FE2F0B09AB04}"/>
                </a:ext>
              </a:extLst>
            </p:cNvPr>
            <p:cNvCxnSpPr>
              <a:cxnSpLocks/>
            </p:cNvCxnSpPr>
            <p:nvPr/>
          </p:nvCxnSpPr>
          <p:spPr>
            <a:xfrm flipH="1">
              <a:off x="-265856" y="5296859"/>
              <a:ext cx="1177280" cy="125572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 xmlns:a16="http://schemas.microsoft.com/office/drawing/2014/main" id="{F5CA7C1F-3E6B-4135-85F3-B8C2F735939E}"/>
                </a:ext>
              </a:extLst>
            </p:cNvPr>
            <p:cNvCxnSpPr>
              <a:cxnSpLocks/>
            </p:cNvCxnSpPr>
            <p:nvPr/>
          </p:nvCxnSpPr>
          <p:spPr>
            <a:xfrm flipH="1">
              <a:off x="-168696" y="5013176"/>
              <a:ext cx="1800200" cy="202759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 xmlns:a16="http://schemas.microsoft.com/office/drawing/2014/main" id="{A4DE68E6-BAA9-4076-91A2-F023C7D8E09A}"/>
                </a:ext>
              </a:extLst>
            </p:cNvPr>
            <p:cNvCxnSpPr>
              <a:cxnSpLocks/>
            </p:cNvCxnSpPr>
            <p:nvPr/>
          </p:nvCxnSpPr>
          <p:spPr>
            <a:xfrm flipH="1">
              <a:off x="322784" y="5589240"/>
              <a:ext cx="1308720" cy="151285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3" name="组合 22">
            <a:extLst>
              <a:ext uri="{FF2B5EF4-FFF2-40B4-BE49-F238E27FC236}">
                <a16:creationId xmlns="" xmlns:a16="http://schemas.microsoft.com/office/drawing/2014/main" id="{85D289FB-AAC8-40D0-902C-8EEC7CD03905}"/>
              </a:ext>
            </a:extLst>
          </p:cNvPr>
          <p:cNvGrpSpPr/>
          <p:nvPr/>
        </p:nvGrpSpPr>
        <p:grpSpPr>
          <a:xfrm flipH="1" flipV="1">
            <a:off x="10776520" y="-675456"/>
            <a:ext cx="1897360" cy="2088921"/>
            <a:chOff x="-265856" y="5013176"/>
            <a:chExt cx="1897360" cy="2088921"/>
          </a:xfrm>
        </p:grpSpPr>
        <p:cxnSp>
          <p:nvCxnSpPr>
            <p:cNvPr id="24" name="直接连接符 23">
              <a:extLst>
                <a:ext uri="{FF2B5EF4-FFF2-40B4-BE49-F238E27FC236}">
                  <a16:creationId xmlns="" xmlns:a16="http://schemas.microsoft.com/office/drawing/2014/main" id="{FF2A8D83-4A9C-4474-A39D-37705C774FB3}"/>
                </a:ext>
              </a:extLst>
            </p:cNvPr>
            <p:cNvCxnSpPr>
              <a:cxnSpLocks/>
            </p:cNvCxnSpPr>
            <p:nvPr/>
          </p:nvCxnSpPr>
          <p:spPr>
            <a:xfrm flipH="1">
              <a:off x="-265856" y="5296859"/>
              <a:ext cx="1177280" cy="125572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 xmlns:a16="http://schemas.microsoft.com/office/drawing/2014/main" id="{6B079DDD-A100-4A42-B801-1D71CF537AE1}"/>
                </a:ext>
              </a:extLst>
            </p:cNvPr>
            <p:cNvCxnSpPr>
              <a:cxnSpLocks/>
            </p:cNvCxnSpPr>
            <p:nvPr/>
          </p:nvCxnSpPr>
          <p:spPr>
            <a:xfrm flipH="1">
              <a:off x="-168696" y="5013176"/>
              <a:ext cx="1800200" cy="202759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 xmlns:a16="http://schemas.microsoft.com/office/drawing/2014/main" id="{9C0F258C-ABC9-428D-9B60-1FD54FFFCC80}"/>
                </a:ext>
              </a:extLst>
            </p:cNvPr>
            <p:cNvCxnSpPr>
              <a:cxnSpLocks/>
            </p:cNvCxnSpPr>
            <p:nvPr/>
          </p:nvCxnSpPr>
          <p:spPr>
            <a:xfrm flipH="1">
              <a:off x="322784" y="5589240"/>
              <a:ext cx="1308720" cy="151285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5" name="菱形 14">
            <a:extLst>
              <a:ext uri="{FF2B5EF4-FFF2-40B4-BE49-F238E27FC236}">
                <a16:creationId xmlns="" xmlns:a16="http://schemas.microsoft.com/office/drawing/2014/main" id="{2A5949DA-50E6-4785-B55B-DDD6F6BD8715}"/>
              </a:ext>
            </a:extLst>
          </p:cNvPr>
          <p:cNvSpPr/>
          <p:nvPr/>
        </p:nvSpPr>
        <p:spPr>
          <a:xfrm>
            <a:off x="6052929" y="1988840"/>
            <a:ext cx="720080" cy="662593"/>
          </a:xfrm>
          <a:prstGeom prst="diamond">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菱形 26">
            <a:extLst>
              <a:ext uri="{FF2B5EF4-FFF2-40B4-BE49-F238E27FC236}">
                <a16:creationId xmlns="" xmlns:a16="http://schemas.microsoft.com/office/drawing/2014/main" id="{BC5D1412-6DA5-4AAC-9F89-76C9745A912D}"/>
              </a:ext>
            </a:extLst>
          </p:cNvPr>
          <p:cNvSpPr/>
          <p:nvPr/>
        </p:nvSpPr>
        <p:spPr>
          <a:xfrm>
            <a:off x="6052929" y="3097703"/>
            <a:ext cx="720080" cy="662593"/>
          </a:xfrm>
          <a:prstGeom prst="diamond">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菱形 27">
            <a:extLst>
              <a:ext uri="{FF2B5EF4-FFF2-40B4-BE49-F238E27FC236}">
                <a16:creationId xmlns="" xmlns:a16="http://schemas.microsoft.com/office/drawing/2014/main" id="{30C10D18-B3AA-4B46-AD03-D6D6EC7F648E}"/>
              </a:ext>
            </a:extLst>
          </p:cNvPr>
          <p:cNvSpPr/>
          <p:nvPr/>
        </p:nvSpPr>
        <p:spPr>
          <a:xfrm>
            <a:off x="6052929" y="4206566"/>
            <a:ext cx="720080" cy="662593"/>
          </a:xfrm>
          <a:prstGeom prst="diamond">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9" name="菱形 28">
            <a:extLst>
              <a:ext uri="{FF2B5EF4-FFF2-40B4-BE49-F238E27FC236}">
                <a16:creationId xmlns="" xmlns:a16="http://schemas.microsoft.com/office/drawing/2014/main" id="{BA6C77AA-49C0-4484-AED4-734CCD460F28}"/>
              </a:ext>
            </a:extLst>
          </p:cNvPr>
          <p:cNvSpPr/>
          <p:nvPr/>
        </p:nvSpPr>
        <p:spPr>
          <a:xfrm>
            <a:off x="6052929" y="5318249"/>
            <a:ext cx="720080" cy="662593"/>
          </a:xfrm>
          <a:prstGeom prst="diamond">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0" name="文本框 5">
            <a:extLst>
              <a:ext uri="{FF2B5EF4-FFF2-40B4-BE49-F238E27FC236}">
                <a16:creationId xmlns="" xmlns:a16="http://schemas.microsoft.com/office/drawing/2014/main" id="{3E841D9B-9EDF-4ABA-A66E-A40267350D66}"/>
              </a:ext>
            </a:extLst>
          </p:cNvPr>
          <p:cNvSpPr txBox="1">
            <a:spLocks noChangeArrowheads="1"/>
          </p:cNvSpPr>
          <p:nvPr/>
        </p:nvSpPr>
        <p:spPr bwMode="auto">
          <a:xfrm>
            <a:off x="5620881" y="2059504"/>
            <a:ext cx="54181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800" b="1" dirty="0">
                <a:solidFill>
                  <a:schemeClr val="bg1"/>
                </a:solidFill>
                <a:latin typeface="Adobe Arabic" pitchFamily="18" charset="-78"/>
                <a:cs typeface="Adobe Arabic" pitchFamily="18" charset="-78"/>
              </a:rPr>
              <a:t>ADD YOUR TITLE</a:t>
            </a:r>
            <a:endParaRPr lang="zh-CN" altLang="en-US" sz="2800" b="1" dirty="0">
              <a:solidFill>
                <a:schemeClr val="bg1"/>
              </a:solidFill>
              <a:latin typeface="Adobe Arabic" pitchFamily="18" charset="-78"/>
              <a:cs typeface="Adobe Arabic" pitchFamily="18" charset="-78"/>
            </a:endParaRPr>
          </a:p>
        </p:txBody>
      </p:sp>
      <p:sp>
        <p:nvSpPr>
          <p:cNvPr id="31" name="文本框 5">
            <a:extLst>
              <a:ext uri="{FF2B5EF4-FFF2-40B4-BE49-F238E27FC236}">
                <a16:creationId xmlns="" xmlns:a16="http://schemas.microsoft.com/office/drawing/2014/main" id="{7E3FF4DB-86F8-47F7-A6AA-8CB92A056286}"/>
              </a:ext>
            </a:extLst>
          </p:cNvPr>
          <p:cNvSpPr txBox="1">
            <a:spLocks noChangeArrowheads="1"/>
          </p:cNvSpPr>
          <p:nvPr/>
        </p:nvSpPr>
        <p:spPr bwMode="auto">
          <a:xfrm>
            <a:off x="5593160" y="3131163"/>
            <a:ext cx="54181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800" b="1" dirty="0">
                <a:solidFill>
                  <a:schemeClr val="bg1"/>
                </a:solidFill>
                <a:latin typeface="Adobe Arabic" pitchFamily="18" charset="-78"/>
                <a:cs typeface="Adobe Arabic" pitchFamily="18" charset="-78"/>
              </a:rPr>
              <a:t>ADD YOUR TITLE</a:t>
            </a:r>
            <a:endParaRPr lang="zh-CN" altLang="en-US" sz="2800" b="1" dirty="0">
              <a:solidFill>
                <a:schemeClr val="bg1"/>
              </a:solidFill>
              <a:latin typeface="Adobe Arabic" pitchFamily="18" charset="-78"/>
              <a:cs typeface="Adobe Arabic" pitchFamily="18" charset="-78"/>
            </a:endParaRPr>
          </a:p>
        </p:txBody>
      </p:sp>
      <p:sp>
        <p:nvSpPr>
          <p:cNvPr id="32" name="文本框 5">
            <a:extLst>
              <a:ext uri="{FF2B5EF4-FFF2-40B4-BE49-F238E27FC236}">
                <a16:creationId xmlns="" xmlns:a16="http://schemas.microsoft.com/office/drawing/2014/main" id="{43B88148-9C9B-4327-A0D5-48E79401A765}"/>
              </a:ext>
            </a:extLst>
          </p:cNvPr>
          <p:cNvSpPr txBox="1">
            <a:spLocks noChangeArrowheads="1"/>
          </p:cNvSpPr>
          <p:nvPr/>
        </p:nvSpPr>
        <p:spPr bwMode="auto">
          <a:xfrm>
            <a:off x="5620881" y="4276252"/>
            <a:ext cx="54181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800" b="1" dirty="0">
                <a:solidFill>
                  <a:schemeClr val="bg1"/>
                </a:solidFill>
                <a:latin typeface="Adobe Arabic" pitchFamily="18" charset="-78"/>
                <a:cs typeface="Adobe Arabic" pitchFamily="18" charset="-78"/>
              </a:rPr>
              <a:t>ADD YOUR TITLE</a:t>
            </a:r>
            <a:endParaRPr lang="zh-CN" altLang="en-US" sz="2800" b="1" dirty="0">
              <a:solidFill>
                <a:schemeClr val="bg1"/>
              </a:solidFill>
              <a:latin typeface="Adobe Arabic" pitchFamily="18" charset="-78"/>
              <a:cs typeface="Adobe Arabic" pitchFamily="18" charset="-78"/>
            </a:endParaRPr>
          </a:p>
        </p:txBody>
      </p:sp>
      <p:sp>
        <p:nvSpPr>
          <p:cNvPr id="33" name="文本框 5">
            <a:extLst>
              <a:ext uri="{FF2B5EF4-FFF2-40B4-BE49-F238E27FC236}">
                <a16:creationId xmlns="" xmlns:a16="http://schemas.microsoft.com/office/drawing/2014/main" id="{63D7709B-A28F-44F0-9B69-BC10C1CB6107}"/>
              </a:ext>
            </a:extLst>
          </p:cNvPr>
          <p:cNvSpPr txBox="1">
            <a:spLocks noChangeArrowheads="1"/>
          </p:cNvSpPr>
          <p:nvPr/>
        </p:nvSpPr>
        <p:spPr bwMode="auto">
          <a:xfrm>
            <a:off x="5645543" y="5375202"/>
            <a:ext cx="54181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800" b="1" dirty="0">
                <a:solidFill>
                  <a:schemeClr val="bg1"/>
                </a:solidFill>
                <a:latin typeface="Adobe Arabic" pitchFamily="18" charset="-78"/>
                <a:cs typeface="Adobe Arabic" pitchFamily="18" charset="-78"/>
              </a:rPr>
              <a:t>ADD YOUR TITLE</a:t>
            </a:r>
            <a:endParaRPr lang="zh-CN" altLang="en-US" sz="2800" b="1" dirty="0">
              <a:solidFill>
                <a:schemeClr val="bg1"/>
              </a:solidFill>
              <a:latin typeface="Adobe Arabic" pitchFamily="18" charset="-78"/>
              <a:cs typeface="Adobe Arabic" pitchFamily="18" charset="-78"/>
            </a:endParaRPr>
          </a:p>
        </p:txBody>
      </p:sp>
      <p:cxnSp>
        <p:nvCxnSpPr>
          <p:cNvPr id="41" name="直接连接符 40">
            <a:extLst>
              <a:ext uri="{FF2B5EF4-FFF2-40B4-BE49-F238E27FC236}">
                <a16:creationId xmlns="" xmlns:a16="http://schemas.microsoft.com/office/drawing/2014/main" id="{560A9EEF-E7CF-4527-B708-824C921E33E2}"/>
              </a:ext>
            </a:extLst>
          </p:cNvPr>
          <p:cNvCxnSpPr>
            <a:cxnSpLocks/>
          </p:cNvCxnSpPr>
          <p:nvPr/>
        </p:nvCxnSpPr>
        <p:spPr>
          <a:xfrm>
            <a:off x="0" y="760310"/>
            <a:ext cx="415178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2" name="菱形 41">
            <a:extLst>
              <a:ext uri="{FF2B5EF4-FFF2-40B4-BE49-F238E27FC236}">
                <a16:creationId xmlns="" xmlns:a16="http://schemas.microsoft.com/office/drawing/2014/main" id="{CA58B638-64EA-45B5-AF41-FE6BDD3DB4B7}"/>
              </a:ext>
            </a:extLst>
          </p:cNvPr>
          <p:cNvSpPr/>
          <p:nvPr/>
        </p:nvSpPr>
        <p:spPr>
          <a:xfrm>
            <a:off x="3942189" y="374396"/>
            <a:ext cx="856547" cy="788165"/>
          </a:xfrm>
          <a:prstGeom prst="diamond">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菱形 42">
            <a:extLst>
              <a:ext uri="{FF2B5EF4-FFF2-40B4-BE49-F238E27FC236}">
                <a16:creationId xmlns="" xmlns:a16="http://schemas.microsoft.com/office/drawing/2014/main" id="{245DD917-8866-43DD-8869-9DD6B6C8A0DE}"/>
              </a:ext>
            </a:extLst>
          </p:cNvPr>
          <p:cNvSpPr/>
          <p:nvPr/>
        </p:nvSpPr>
        <p:spPr>
          <a:xfrm>
            <a:off x="4597383" y="234576"/>
            <a:ext cx="513928" cy="560400"/>
          </a:xfrm>
          <a:prstGeom prst="diamond">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菱形 43">
            <a:extLst>
              <a:ext uri="{FF2B5EF4-FFF2-40B4-BE49-F238E27FC236}">
                <a16:creationId xmlns="" xmlns:a16="http://schemas.microsoft.com/office/drawing/2014/main" id="{CC4851D1-C560-49A1-953B-9A931267D3AF}"/>
              </a:ext>
            </a:extLst>
          </p:cNvPr>
          <p:cNvSpPr/>
          <p:nvPr/>
        </p:nvSpPr>
        <p:spPr>
          <a:xfrm>
            <a:off x="4813407" y="635783"/>
            <a:ext cx="513928" cy="560400"/>
          </a:xfrm>
          <a:prstGeom prst="diamond">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502573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BEBA8EAE-BF5A-486C-A8C5-ECC9F3942E4B}">
                <a14:imgProps xmlns:a14="http://schemas.microsoft.com/office/drawing/2010/main">
                  <a14:imgLayer r:embed="rId3">
                    <a14:imgEffect>
                      <a14:artisticBlur radius="46"/>
                    </a14:imgEffect>
                  </a14:imgLayer>
                </a14:imgProps>
              </a:ext>
            </a:extLst>
          </a:blip>
          <a:srcRect/>
          <a:stretch>
            <a:fillRect t="-39000" b="-39000"/>
          </a:stretch>
        </a:blipFill>
        <a:effectLst/>
      </p:bgPr>
    </p:bg>
    <p:spTree>
      <p:nvGrpSpPr>
        <p:cNvPr id="1" name=""/>
        <p:cNvGrpSpPr/>
        <p:nvPr/>
      </p:nvGrpSpPr>
      <p:grpSpPr>
        <a:xfrm>
          <a:off x="0" y="0"/>
          <a:ext cx="0" cy="0"/>
          <a:chOff x="0" y="0"/>
          <a:chExt cx="0" cy="0"/>
        </a:xfrm>
      </p:grpSpPr>
      <p:sp>
        <p:nvSpPr>
          <p:cNvPr id="11" name="任意多边形: 形状 10">
            <a:extLst>
              <a:ext uri="{FF2B5EF4-FFF2-40B4-BE49-F238E27FC236}">
                <a16:creationId xmlns="" xmlns:a16="http://schemas.microsoft.com/office/drawing/2014/main" id="{5E9EE4F2-2B09-4B3E-9165-84AAE252342C}"/>
              </a:ext>
            </a:extLst>
          </p:cNvPr>
          <p:cNvSpPr/>
          <p:nvPr/>
        </p:nvSpPr>
        <p:spPr>
          <a:xfrm>
            <a:off x="0" y="0"/>
            <a:ext cx="12192000" cy="6858000"/>
          </a:xfrm>
          <a:custGeom>
            <a:avLst/>
            <a:gdLst/>
            <a:ahLst/>
            <a:cxnLst/>
            <a:rect l="l" t="t" r="r" b="b"/>
            <a:pathLst>
              <a:path w="12192000" h="6858000">
                <a:moveTo>
                  <a:pt x="5784902" y="2978697"/>
                </a:moveTo>
                <a:cubicBezTo>
                  <a:pt x="5803952" y="2978697"/>
                  <a:pt x="5821117" y="2981178"/>
                  <a:pt x="5836396" y="2986138"/>
                </a:cubicBezTo>
                <a:cubicBezTo>
                  <a:pt x="5851677" y="2991099"/>
                  <a:pt x="5865269" y="2999037"/>
                  <a:pt x="5877175" y="3009951"/>
                </a:cubicBezTo>
                <a:cubicBezTo>
                  <a:pt x="5889081" y="3020865"/>
                  <a:pt x="5899302" y="3034755"/>
                  <a:pt x="5907834" y="3051623"/>
                </a:cubicBezTo>
                <a:cubicBezTo>
                  <a:pt x="5916367" y="3068490"/>
                  <a:pt x="5923312" y="3088631"/>
                  <a:pt x="5928670" y="3112047"/>
                </a:cubicBezTo>
                <a:cubicBezTo>
                  <a:pt x="5934028" y="3135463"/>
                  <a:pt x="5938096" y="3162450"/>
                  <a:pt x="5940874" y="3193009"/>
                </a:cubicBezTo>
                <a:cubicBezTo>
                  <a:pt x="5943652" y="3223569"/>
                  <a:pt x="5945041" y="3258097"/>
                  <a:pt x="5945041" y="3296594"/>
                </a:cubicBezTo>
                <a:cubicBezTo>
                  <a:pt x="5945041" y="3325169"/>
                  <a:pt x="5944149" y="3352652"/>
                  <a:pt x="5942362" y="3379045"/>
                </a:cubicBezTo>
                <a:cubicBezTo>
                  <a:pt x="5940576" y="3405437"/>
                  <a:pt x="5937302" y="3429944"/>
                  <a:pt x="5932539" y="3452566"/>
                </a:cubicBezTo>
                <a:cubicBezTo>
                  <a:pt x="5927777" y="3475188"/>
                  <a:pt x="5921428" y="3495825"/>
                  <a:pt x="5913489" y="3514478"/>
                </a:cubicBezTo>
                <a:cubicBezTo>
                  <a:pt x="5905552" y="3533131"/>
                  <a:pt x="5895531" y="3549106"/>
                  <a:pt x="5883426" y="3562401"/>
                </a:cubicBezTo>
                <a:cubicBezTo>
                  <a:pt x="5871321" y="3575696"/>
                  <a:pt x="5856835" y="3585916"/>
                  <a:pt x="5839968" y="3593059"/>
                </a:cubicBezTo>
                <a:cubicBezTo>
                  <a:pt x="5823101" y="3600203"/>
                  <a:pt x="5803555" y="3603775"/>
                  <a:pt x="5781331" y="3603775"/>
                </a:cubicBezTo>
                <a:cubicBezTo>
                  <a:pt x="5752755" y="3603775"/>
                  <a:pt x="5728446" y="3598020"/>
                  <a:pt x="5708404" y="3586511"/>
                </a:cubicBezTo>
                <a:cubicBezTo>
                  <a:pt x="5688362" y="3575002"/>
                  <a:pt x="5671892" y="3556547"/>
                  <a:pt x="5658993" y="3531147"/>
                </a:cubicBezTo>
                <a:cubicBezTo>
                  <a:pt x="5646095" y="3505747"/>
                  <a:pt x="5636669" y="3472906"/>
                  <a:pt x="5630717" y="3432623"/>
                </a:cubicBezTo>
                <a:cubicBezTo>
                  <a:pt x="5624763" y="3392340"/>
                  <a:pt x="5621786" y="3343425"/>
                  <a:pt x="5621786" y="3285878"/>
                </a:cubicBezTo>
                <a:cubicBezTo>
                  <a:pt x="5621786" y="3243016"/>
                  <a:pt x="5623969" y="3202931"/>
                  <a:pt x="5628335" y="3165625"/>
                </a:cubicBezTo>
                <a:cubicBezTo>
                  <a:pt x="5632700" y="3128319"/>
                  <a:pt x="5640935" y="3095775"/>
                  <a:pt x="5653040" y="3067994"/>
                </a:cubicBezTo>
                <a:cubicBezTo>
                  <a:pt x="5665145" y="3040213"/>
                  <a:pt x="5681714" y="3018384"/>
                  <a:pt x="5702749" y="3002510"/>
                </a:cubicBezTo>
                <a:cubicBezTo>
                  <a:pt x="5723784" y="2986634"/>
                  <a:pt x="5751167" y="2978697"/>
                  <a:pt x="5784902" y="2978697"/>
                </a:cubicBezTo>
                <a:close/>
                <a:moveTo>
                  <a:pt x="6436769" y="2900711"/>
                </a:moveTo>
                <a:cubicBezTo>
                  <a:pt x="6429625" y="2900711"/>
                  <a:pt x="6423672" y="2900810"/>
                  <a:pt x="6418910" y="2901009"/>
                </a:cubicBezTo>
                <a:cubicBezTo>
                  <a:pt x="6414147" y="2901207"/>
                  <a:pt x="6409980" y="2901703"/>
                  <a:pt x="6406408" y="2902497"/>
                </a:cubicBezTo>
                <a:cubicBezTo>
                  <a:pt x="6402836" y="2903291"/>
                  <a:pt x="6399860" y="2904084"/>
                  <a:pt x="6397478" y="2904878"/>
                </a:cubicBezTo>
                <a:cubicBezTo>
                  <a:pt x="6395097" y="2905672"/>
                  <a:pt x="6393113" y="2906664"/>
                  <a:pt x="6391525" y="2907855"/>
                </a:cubicBezTo>
                <a:lnTo>
                  <a:pt x="6214122" y="3021559"/>
                </a:lnTo>
                <a:cubicBezTo>
                  <a:pt x="6210550" y="3023941"/>
                  <a:pt x="6207673" y="3026322"/>
                  <a:pt x="6205490" y="3028703"/>
                </a:cubicBezTo>
                <a:cubicBezTo>
                  <a:pt x="6203307" y="3031084"/>
                  <a:pt x="6201620" y="3033863"/>
                  <a:pt x="6200430" y="3037038"/>
                </a:cubicBezTo>
                <a:cubicBezTo>
                  <a:pt x="6199239" y="3040213"/>
                  <a:pt x="6198346" y="3044181"/>
                  <a:pt x="6197751" y="3048944"/>
                </a:cubicBezTo>
                <a:cubicBezTo>
                  <a:pt x="6197156" y="3053706"/>
                  <a:pt x="6196858" y="3059461"/>
                  <a:pt x="6196858" y="3066208"/>
                </a:cubicBezTo>
                <a:cubicBezTo>
                  <a:pt x="6196858" y="3075336"/>
                  <a:pt x="6197354" y="3082877"/>
                  <a:pt x="6198346" y="3088830"/>
                </a:cubicBezTo>
                <a:cubicBezTo>
                  <a:pt x="6199338" y="3094783"/>
                  <a:pt x="6201224" y="3099049"/>
                  <a:pt x="6204002" y="3101629"/>
                </a:cubicBezTo>
                <a:cubicBezTo>
                  <a:pt x="6206780" y="3104209"/>
                  <a:pt x="6210451" y="3105102"/>
                  <a:pt x="6215015" y="3104308"/>
                </a:cubicBezTo>
                <a:cubicBezTo>
                  <a:pt x="6219579" y="3103514"/>
                  <a:pt x="6225632" y="3101133"/>
                  <a:pt x="6233172" y="3097164"/>
                </a:cubicBezTo>
                <a:lnTo>
                  <a:pt x="6382000" y="3008463"/>
                </a:lnTo>
                <a:lnTo>
                  <a:pt x="6382000" y="3594250"/>
                </a:lnTo>
                <a:lnTo>
                  <a:pt x="6221266" y="3594250"/>
                </a:lnTo>
                <a:cubicBezTo>
                  <a:pt x="6218091" y="3594250"/>
                  <a:pt x="6215214" y="3595143"/>
                  <a:pt x="6212634" y="3596929"/>
                </a:cubicBezTo>
                <a:cubicBezTo>
                  <a:pt x="6210054" y="3598715"/>
                  <a:pt x="6207871" y="3601295"/>
                  <a:pt x="6206085" y="3604668"/>
                </a:cubicBezTo>
                <a:cubicBezTo>
                  <a:pt x="6204299" y="3608041"/>
                  <a:pt x="6202811" y="3612308"/>
                  <a:pt x="6201620" y="3617467"/>
                </a:cubicBezTo>
                <a:cubicBezTo>
                  <a:pt x="6200430" y="3622627"/>
                  <a:pt x="6199835" y="3628778"/>
                  <a:pt x="6199835" y="3635922"/>
                </a:cubicBezTo>
                <a:cubicBezTo>
                  <a:pt x="6199835" y="3643463"/>
                  <a:pt x="6200430" y="3649813"/>
                  <a:pt x="6201620" y="3654972"/>
                </a:cubicBezTo>
                <a:cubicBezTo>
                  <a:pt x="6202811" y="3660131"/>
                  <a:pt x="6204498" y="3664299"/>
                  <a:pt x="6206681" y="3667473"/>
                </a:cubicBezTo>
                <a:cubicBezTo>
                  <a:pt x="6208863" y="3670648"/>
                  <a:pt x="6211145" y="3672931"/>
                  <a:pt x="6213527" y="3674320"/>
                </a:cubicBezTo>
                <a:cubicBezTo>
                  <a:pt x="6215908" y="3675709"/>
                  <a:pt x="6218488" y="3676403"/>
                  <a:pt x="6221266" y="3676403"/>
                </a:cubicBezTo>
                <a:lnTo>
                  <a:pt x="6623697" y="3676403"/>
                </a:lnTo>
                <a:cubicBezTo>
                  <a:pt x="6626475" y="3676403"/>
                  <a:pt x="6629154" y="3675709"/>
                  <a:pt x="6631734" y="3674320"/>
                </a:cubicBezTo>
                <a:cubicBezTo>
                  <a:pt x="6634314" y="3672931"/>
                  <a:pt x="6636596" y="3670648"/>
                  <a:pt x="6638580" y="3667473"/>
                </a:cubicBezTo>
                <a:cubicBezTo>
                  <a:pt x="6640564" y="3664299"/>
                  <a:pt x="6642152" y="3660131"/>
                  <a:pt x="6643342" y="3654972"/>
                </a:cubicBezTo>
                <a:cubicBezTo>
                  <a:pt x="6644533" y="3649813"/>
                  <a:pt x="6645128" y="3643463"/>
                  <a:pt x="6645128" y="3635922"/>
                </a:cubicBezTo>
                <a:cubicBezTo>
                  <a:pt x="6645128" y="3628778"/>
                  <a:pt x="6644632" y="3622627"/>
                  <a:pt x="6643640" y="3617467"/>
                </a:cubicBezTo>
                <a:cubicBezTo>
                  <a:pt x="6642648" y="3612308"/>
                  <a:pt x="6641259" y="3608041"/>
                  <a:pt x="6639473" y="3604668"/>
                </a:cubicBezTo>
                <a:cubicBezTo>
                  <a:pt x="6637687" y="3601295"/>
                  <a:pt x="6635405" y="3598715"/>
                  <a:pt x="6632627" y="3596929"/>
                </a:cubicBezTo>
                <a:cubicBezTo>
                  <a:pt x="6629849" y="3595143"/>
                  <a:pt x="6626872" y="3594250"/>
                  <a:pt x="6623697" y="3594250"/>
                </a:cubicBezTo>
                <a:lnTo>
                  <a:pt x="6484394" y="3594250"/>
                </a:lnTo>
                <a:lnTo>
                  <a:pt x="6484394" y="2917380"/>
                </a:lnTo>
                <a:cubicBezTo>
                  <a:pt x="6484394" y="2914998"/>
                  <a:pt x="6483799" y="2912717"/>
                  <a:pt x="6482608" y="2910534"/>
                </a:cubicBezTo>
                <a:cubicBezTo>
                  <a:pt x="6481417" y="2908351"/>
                  <a:pt x="6479036" y="2906565"/>
                  <a:pt x="6475464" y="2905176"/>
                </a:cubicBezTo>
                <a:cubicBezTo>
                  <a:pt x="6471892" y="2903787"/>
                  <a:pt x="6466932" y="2902695"/>
                  <a:pt x="6460581" y="2901902"/>
                </a:cubicBezTo>
                <a:cubicBezTo>
                  <a:pt x="6454232" y="2901108"/>
                  <a:pt x="6446294" y="2900711"/>
                  <a:pt x="6436769" y="2900711"/>
                </a:cubicBezTo>
                <a:close/>
                <a:moveTo>
                  <a:pt x="5790855" y="2894758"/>
                </a:moveTo>
                <a:cubicBezTo>
                  <a:pt x="5740055" y="2894758"/>
                  <a:pt x="5697192" y="2904382"/>
                  <a:pt x="5662267" y="2923630"/>
                </a:cubicBezTo>
                <a:cubicBezTo>
                  <a:pt x="5627342" y="2942879"/>
                  <a:pt x="5599164" y="2970065"/>
                  <a:pt x="5577733" y="3005188"/>
                </a:cubicBezTo>
                <a:cubicBezTo>
                  <a:pt x="5556302" y="3040312"/>
                  <a:pt x="5540824" y="3082381"/>
                  <a:pt x="5531299" y="3131395"/>
                </a:cubicBezTo>
                <a:cubicBezTo>
                  <a:pt x="5521774" y="3180409"/>
                  <a:pt x="5517011" y="3234285"/>
                  <a:pt x="5517011" y="3293022"/>
                </a:cubicBezTo>
                <a:cubicBezTo>
                  <a:pt x="5517011" y="3356522"/>
                  <a:pt x="5521278" y="3412779"/>
                  <a:pt x="5529810" y="3461793"/>
                </a:cubicBezTo>
                <a:cubicBezTo>
                  <a:pt x="5538344" y="3510807"/>
                  <a:pt x="5552730" y="3552082"/>
                  <a:pt x="5572970" y="3585618"/>
                </a:cubicBezTo>
                <a:cubicBezTo>
                  <a:pt x="5593211" y="3619154"/>
                  <a:pt x="5619901" y="3644554"/>
                  <a:pt x="5653040" y="3661818"/>
                </a:cubicBezTo>
                <a:cubicBezTo>
                  <a:pt x="5686180" y="3679082"/>
                  <a:pt x="5726958" y="3687714"/>
                  <a:pt x="5775377" y="3687714"/>
                </a:cubicBezTo>
                <a:cubicBezTo>
                  <a:pt x="5826574" y="3687714"/>
                  <a:pt x="5869635" y="3678090"/>
                  <a:pt x="5904560" y="3658841"/>
                </a:cubicBezTo>
                <a:cubicBezTo>
                  <a:pt x="5939484" y="3639593"/>
                  <a:pt x="5967762" y="3612407"/>
                  <a:pt x="5989392" y="3577284"/>
                </a:cubicBezTo>
                <a:cubicBezTo>
                  <a:pt x="6011021" y="3542160"/>
                  <a:pt x="6026499" y="3500191"/>
                  <a:pt x="6035826" y="3451375"/>
                </a:cubicBezTo>
                <a:cubicBezTo>
                  <a:pt x="6045153" y="3402559"/>
                  <a:pt x="6049816" y="3348584"/>
                  <a:pt x="6049816" y="3289450"/>
                </a:cubicBezTo>
                <a:cubicBezTo>
                  <a:pt x="6049816" y="3225950"/>
                  <a:pt x="6045549" y="3169693"/>
                  <a:pt x="6037017" y="3120679"/>
                </a:cubicBezTo>
                <a:cubicBezTo>
                  <a:pt x="6028484" y="3071665"/>
                  <a:pt x="6014097" y="3030390"/>
                  <a:pt x="5993856" y="2996854"/>
                </a:cubicBezTo>
                <a:cubicBezTo>
                  <a:pt x="5973616" y="2963318"/>
                  <a:pt x="5946927" y="2937918"/>
                  <a:pt x="5913787" y="2920654"/>
                </a:cubicBezTo>
                <a:cubicBezTo>
                  <a:pt x="5880648" y="2903390"/>
                  <a:pt x="5839671" y="2894758"/>
                  <a:pt x="5790855" y="2894758"/>
                </a:cubicBezTo>
                <a:close/>
                <a:moveTo>
                  <a:pt x="0" y="0"/>
                </a:moveTo>
                <a:lnTo>
                  <a:pt x="12192000" y="0"/>
                </a:lnTo>
                <a:lnTo>
                  <a:pt x="12192000" y="6858000"/>
                </a:lnTo>
                <a:lnTo>
                  <a:pt x="0" y="6858000"/>
                </a:lnTo>
                <a:close/>
              </a:path>
            </a:pathLst>
          </a:custGeom>
          <a:solidFill>
            <a:schemeClr val="bg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4" name="文本框 768">
            <a:extLst>
              <a:ext uri="{FF2B5EF4-FFF2-40B4-BE49-F238E27FC236}">
                <a16:creationId xmlns="" xmlns:a16="http://schemas.microsoft.com/office/drawing/2014/main" id="{7366BE3E-40E8-4EB2-9FA9-D252DE949C3F}"/>
              </a:ext>
            </a:extLst>
          </p:cNvPr>
          <p:cNvSpPr txBox="1">
            <a:spLocks noChangeArrowheads="1"/>
          </p:cNvSpPr>
          <p:nvPr/>
        </p:nvSpPr>
        <p:spPr bwMode="auto">
          <a:xfrm>
            <a:off x="2927648" y="3861048"/>
            <a:ext cx="6508750" cy="377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pPr>
            <a:r>
              <a:rPr lang="en-US" altLang="zh-CN" sz="1400" dirty="0">
                <a:solidFill>
                  <a:srgbClr val="FFFFFF"/>
                </a:solidFill>
                <a:latin typeface="微软雅黑" panose="020B0503020204020204" pitchFamily="34" charset="-122"/>
                <a:ea typeface="微软雅黑" panose="020B0503020204020204" pitchFamily="34" charset="-122"/>
              </a:rPr>
              <a:t>Add up anything what you like or what you need</a:t>
            </a:r>
          </a:p>
        </p:txBody>
      </p:sp>
      <p:cxnSp>
        <p:nvCxnSpPr>
          <p:cNvPr id="6" name="直接连接符 5">
            <a:extLst>
              <a:ext uri="{FF2B5EF4-FFF2-40B4-BE49-F238E27FC236}">
                <a16:creationId xmlns="" xmlns:a16="http://schemas.microsoft.com/office/drawing/2014/main" id="{456A1EF7-181D-4AC4-BD78-CF37B6BBB714}"/>
              </a:ext>
            </a:extLst>
          </p:cNvPr>
          <p:cNvCxnSpPr/>
          <p:nvPr/>
        </p:nvCxnSpPr>
        <p:spPr>
          <a:xfrm>
            <a:off x="551384" y="476672"/>
            <a:ext cx="554461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 xmlns:a16="http://schemas.microsoft.com/office/drawing/2014/main" id="{997C5B46-8AA8-4679-9F33-491D0A78AB8D}"/>
              </a:ext>
            </a:extLst>
          </p:cNvPr>
          <p:cNvCxnSpPr/>
          <p:nvPr/>
        </p:nvCxnSpPr>
        <p:spPr>
          <a:xfrm>
            <a:off x="6096000" y="6525344"/>
            <a:ext cx="554461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 xmlns:a16="http://schemas.microsoft.com/office/drawing/2014/main" id="{0DD3A267-3B05-4D04-AAEB-BADC6A1440DB}"/>
              </a:ext>
            </a:extLst>
          </p:cNvPr>
          <p:cNvCxnSpPr>
            <a:cxnSpLocks/>
          </p:cNvCxnSpPr>
          <p:nvPr/>
        </p:nvCxnSpPr>
        <p:spPr>
          <a:xfrm rot="16200000">
            <a:off x="-2220924" y="3248980"/>
            <a:ext cx="554461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 xmlns:a16="http://schemas.microsoft.com/office/drawing/2014/main" id="{C644B6FF-C6D8-44F8-B89E-F1BEFFD85C8B}"/>
              </a:ext>
            </a:extLst>
          </p:cNvPr>
          <p:cNvCxnSpPr>
            <a:cxnSpLocks/>
          </p:cNvCxnSpPr>
          <p:nvPr/>
        </p:nvCxnSpPr>
        <p:spPr>
          <a:xfrm rot="16200000">
            <a:off x="8842749" y="3753036"/>
            <a:ext cx="554461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502351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BEBA8EAE-BF5A-486C-A8C5-ECC9F3942E4B}">
                <a14:imgProps xmlns:a14="http://schemas.microsoft.com/office/drawing/2010/main">
                  <a14:imgLayer r:embed="rId3">
                    <a14:imgEffect>
                      <a14:artisticBlur radius="46"/>
                    </a14:imgEffect>
                  </a14:imgLayer>
                </a14:imgProps>
              </a:ext>
            </a:extLst>
          </a:blip>
          <a:srcRect/>
          <a:stretch>
            <a:fillRect t="-39000" b="-39000"/>
          </a:stretch>
        </a:blipFill>
        <a:effectLst/>
      </p:bgPr>
    </p:bg>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37E2FA26-552F-4F30-A27D-989888A45166}"/>
              </a:ext>
            </a:extLst>
          </p:cNvPr>
          <p:cNvSpPr/>
          <p:nvPr/>
        </p:nvSpPr>
        <p:spPr>
          <a:xfrm>
            <a:off x="0" y="0"/>
            <a:ext cx="12192000" cy="6858000"/>
          </a:xfrm>
          <a:prstGeom prst="rect">
            <a:avLst/>
          </a:prstGeom>
          <a:solidFill>
            <a:schemeClr val="bg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5" name="任意多边形: 形状 4">
            <a:extLst>
              <a:ext uri="{FF2B5EF4-FFF2-40B4-BE49-F238E27FC236}">
                <a16:creationId xmlns="" xmlns:a16="http://schemas.microsoft.com/office/drawing/2014/main" id="{342BE292-C815-4E5B-87D8-1C85B17567CE}"/>
              </a:ext>
            </a:extLst>
          </p:cNvPr>
          <p:cNvSpPr/>
          <p:nvPr/>
        </p:nvSpPr>
        <p:spPr>
          <a:xfrm>
            <a:off x="4686702" y="0"/>
            <a:ext cx="7505298" cy="6858000"/>
          </a:xfrm>
          <a:custGeom>
            <a:avLst/>
            <a:gdLst>
              <a:gd name="connsiteX0" fmla="*/ 1215479 w 7505298"/>
              <a:gd name="connsiteY0" fmla="*/ 0 h 6858000"/>
              <a:gd name="connsiteX1" fmla="*/ 7505298 w 7505298"/>
              <a:gd name="connsiteY1" fmla="*/ 0 h 6858000"/>
              <a:gd name="connsiteX2" fmla="*/ 7505298 w 7505298"/>
              <a:gd name="connsiteY2" fmla="*/ 6858000 h 6858000"/>
              <a:gd name="connsiteX3" fmla="*/ 1215479 w 7505298"/>
              <a:gd name="connsiteY3" fmla="*/ 6858000 h 6858000"/>
              <a:gd name="connsiteX4" fmla="*/ 1141089 w 7505298"/>
              <a:gd name="connsiteY4" fmla="*/ 6769742 h 6858000"/>
              <a:gd name="connsiteX5" fmla="*/ 0 w 7505298"/>
              <a:gd name="connsiteY5" fmla="*/ 3429000 h 6858000"/>
              <a:gd name="connsiteX6" fmla="*/ 1141089 w 7505298"/>
              <a:gd name="connsiteY6" fmla="*/ 88258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505298" h="6858000">
                <a:moveTo>
                  <a:pt x="1215479" y="0"/>
                </a:moveTo>
                <a:lnTo>
                  <a:pt x="7505298" y="0"/>
                </a:lnTo>
                <a:lnTo>
                  <a:pt x="7505298" y="6858000"/>
                </a:lnTo>
                <a:lnTo>
                  <a:pt x="1215479" y="6858000"/>
                </a:lnTo>
                <a:lnTo>
                  <a:pt x="1141089" y="6769742"/>
                </a:lnTo>
                <a:cubicBezTo>
                  <a:pt x="432111" y="5887391"/>
                  <a:pt x="0" y="4715276"/>
                  <a:pt x="0" y="3429000"/>
                </a:cubicBezTo>
                <a:cubicBezTo>
                  <a:pt x="0" y="2142724"/>
                  <a:pt x="432111" y="970609"/>
                  <a:pt x="1141089" y="88258"/>
                </a:cubicBezTo>
                <a:close/>
              </a:path>
            </a:pathLst>
          </a:custGeom>
          <a:blipFill dpi="0" rotWithShape="1">
            <a:blip r:embed="rId4">
              <a:alphaModFix amt="28000"/>
            </a:blip>
            <a:srcRect/>
            <a:stretch>
              <a:fillRect/>
            </a:stretch>
          </a:blipFill>
          <a:ln w="19050" cap="flat" cmpd="sng" algn="ctr">
            <a:solidFill>
              <a:schemeClr val="bg1">
                <a:alpha val="5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endParaRPr lang="zh-CN" altLang="en-US"/>
          </a:p>
        </p:txBody>
      </p:sp>
      <p:sp>
        <p:nvSpPr>
          <p:cNvPr id="6" name="椭圆 5">
            <a:extLst>
              <a:ext uri="{FF2B5EF4-FFF2-40B4-BE49-F238E27FC236}">
                <a16:creationId xmlns="" xmlns:a16="http://schemas.microsoft.com/office/drawing/2014/main" id="{A015DA42-D010-492F-A146-D172CBC1C54B}"/>
              </a:ext>
            </a:extLst>
          </p:cNvPr>
          <p:cNvSpPr/>
          <p:nvPr/>
        </p:nvSpPr>
        <p:spPr>
          <a:xfrm>
            <a:off x="4554615" y="1933820"/>
            <a:ext cx="576064" cy="576064"/>
          </a:xfrm>
          <a:prstGeom prst="ellipse">
            <a:avLst/>
          </a:prstGeom>
          <a:solidFill>
            <a:schemeClr val="bg1">
              <a:alpha val="52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7" name="椭圆 6">
            <a:extLst>
              <a:ext uri="{FF2B5EF4-FFF2-40B4-BE49-F238E27FC236}">
                <a16:creationId xmlns="" xmlns:a16="http://schemas.microsoft.com/office/drawing/2014/main" id="{920591FB-A345-4C13-8430-630B6DAA8603}"/>
              </a:ext>
            </a:extLst>
          </p:cNvPr>
          <p:cNvSpPr/>
          <p:nvPr/>
        </p:nvSpPr>
        <p:spPr>
          <a:xfrm>
            <a:off x="4398670" y="3140968"/>
            <a:ext cx="576064" cy="576064"/>
          </a:xfrm>
          <a:prstGeom prst="ellipse">
            <a:avLst/>
          </a:prstGeom>
          <a:solidFill>
            <a:schemeClr val="bg1">
              <a:alpha val="52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8" name="椭圆 7">
            <a:extLst>
              <a:ext uri="{FF2B5EF4-FFF2-40B4-BE49-F238E27FC236}">
                <a16:creationId xmlns="" xmlns:a16="http://schemas.microsoft.com/office/drawing/2014/main" id="{7A1F7E7A-4532-4D5C-9E6C-D031E175C282}"/>
              </a:ext>
            </a:extLst>
          </p:cNvPr>
          <p:cNvSpPr/>
          <p:nvPr/>
        </p:nvSpPr>
        <p:spPr>
          <a:xfrm>
            <a:off x="4554615" y="4419972"/>
            <a:ext cx="576064" cy="576064"/>
          </a:xfrm>
          <a:prstGeom prst="ellipse">
            <a:avLst/>
          </a:prstGeom>
          <a:solidFill>
            <a:schemeClr val="bg1">
              <a:alpha val="52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9" name="Freeform 148">
            <a:extLst>
              <a:ext uri="{FF2B5EF4-FFF2-40B4-BE49-F238E27FC236}">
                <a16:creationId xmlns="" xmlns:a16="http://schemas.microsoft.com/office/drawing/2014/main" id="{E5C1BABE-FD0E-4D25-8028-6630AFD1B528}"/>
              </a:ext>
            </a:extLst>
          </p:cNvPr>
          <p:cNvSpPr>
            <a:spLocks noChangeArrowheads="1"/>
          </p:cNvSpPr>
          <p:nvPr/>
        </p:nvSpPr>
        <p:spPr bwMode="auto">
          <a:xfrm>
            <a:off x="4664893" y="2063102"/>
            <a:ext cx="355508" cy="317500"/>
          </a:xfrm>
          <a:custGeom>
            <a:avLst/>
            <a:gdLst>
              <a:gd name="T0" fmla="*/ 545 w 619"/>
              <a:gd name="T1" fmla="*/ 74 h 546"/>
              <a:gd name="T2" fmla="*/ 545 w 619"/>
              <a:gd name="T3" fmla="*/ 74 h 546"/>
              <a:gd name="T4" fmla="*/ 486 w 619"/>
              <a:gd name="T5" fmla="*/ 74 h 546"/>
              <a:gd name="T6" fmla="*/ 471 w 619"/>
              <a:gd name="T7" fmla="*/ 30 h 546"/>
              <a:gd name="T8" fmla="*/ 427 w 619"/>
              <a:gd name="T9" fmla="*/ 0 h 546"/>
              <a:gd name="T10" fmla="*/ 191 w 619"/>
              <a:gd name="T11" fmla="*/ 0 h 546"/>
              <a:gd name="T12" fmla="*/ 147 w 619"/>
              <a:gd name="T13" fmla="*/ 30 h 546"/>
              <a:gd name="T14" fmla="*/ 132 w 619"/>
              <a:gd name="T15" fmla="*/ 74 h 546"/>
              <a:gd name="T16" fmla="*/ 73 w 619"/>
              <a:gd name="T17" fmla="*/ 74 h 546"/>
              <a:gd name="T18" fmla="*/ 0 w 619"/>
              <a:gd name="T19" fmla="*/ 147 h 546"/>
              <a:gd name="T20" fmla="*/ 0 w 619"/>
              <a:gd name="T21" fmla="*/ 472 h 546"/>
              <a:gd name="T22" fmla="*/ 73 w 619"/>
              <a:gd name="T23" fmla="*/ 545 h 546"/>
              <a:gd name="T24" fmla="*/ 545 w 619"/>
              <a:gd name="T25" fmla="*/ 545 h 546"/>
              <a:gd name="T26" fmla="*/ 618 w 619"/>
              <a:gd name="T27" fmla="*/ 472 h 546"/>
              <a:gd name="T28" fmla="*/ 618 w 619"/>
              <a:gd name="T29" fmla="*/ 147 h 546"/>
              <a:gd name="T30" fmla="*/ 545 w 619"/>
              <a:gd name="T31" fmla="*/ 74 h 546"/>
              <a:gd name="T32" fmla="*/ 589 w 619"/>
              <a:gd name="T33" fmla="*/ 472 h 546"/>
              <a:gd name="T34" fmla="*/ 589 w 619"/>
              <a:gd name="T35" fmla="*/ 472 h 546"/>
              <a:gd name="T36" fmla="*/ 545 w 619"/>
              <a:gd name="T37" fmla="*/ 501 h 546"/>
              <a:gd name="T38" fmla="*/ 73 w 619"/>
              <a:gd name="T39" fmla="*/ 501 h 546"/>
              <a:gd name="T40" fmla="*/ 29 w 619"/>
              <a:gd name="T41" fmla="*/ 472 h 546"/>
              <a:gd name="T42" fmla="*/ 29 w 619"/>
              <a:gd name="T43" fmla="*/ 147 h 546"/>
              <a:gd name="T44" fmla="*/ 73 w 619"/>
              <a:gd name="T45" fmla="*/ 118 h 546"/>
              <a:gd name="T46" fmla="*/ 147 w 619"/>
              <a:gd name="T47" fmla="*/ 118 h 546"/>
              <a:gd name="T48" fmla="*/ 177 w 619"/>
              <a:gd name="T49" fmla="*/ 74 h 546"/>
              <a:gd name="T50" fmla="*/ 206 w 619"/>
              <a:gd name="T51" fmla="*/ 30 h 546"/>
              <a:gd name="T52" fmla="*/ 412 w 619"/>
              <a:gd name="T53" fmla="*/ 30 h 546"/>
              <a:gd name="T54" fmla="*/ 441 w 619"/>
              <a:gd name="T55" fmla="*/ 74 h 546"/>
              <a:gd name="T56" fmla="*/ 471 w 619"/>
              <a:gd name="T57" fmla="*/ 118 h 546"/>
              <a:gd name="T58" fmla="*/ 545 w 619"/>
              <a:gd name="T59" fmla="*/ 118 h 546"/>
              <a:gd name="T60" fmla="*/ 589 w 619"/>
              <a:gd name="T61" fmla="*/ 147 h 546"/>
              <a:gd name="T62" fmla="*/ 589 w 619"/>
              <a:gd name="T63" fmla="*/ 472 h 546"/>
              <a:gd name="T64" fmla="*/ 309 w 619"/>
              <a:gd name="T65" fmla="*/ 147 h 546"/>
              <a:gd name="T66" fmla="*/ 309 w 619"/>
              <a:gd name="T67" fmla="*/ 147 h 546"/>
              <a:gd name="T68" fmla="*/ 147 w 619"/>
              <a:gd name="T69" fmla="*/ 310 h 546"/>
              <a:gd name="T70" fmla="*/ 309 w 619"/>
              <a:gd name="T71" fmla="*/ 472 h 546"/>
              <a:gd name="T72" fmla="*/ 471 w 619"/>
              <a:gd name="T73" fmla="*/ 310 h 546"/>
              <a:gd name="T74" fmla="*/ 309 w 619"/>
              <a:gd name="T75" fmla="*/ 147 h 546"/>
              <a:gd name="T76" fmla="*/ 309 w 619"/>
              <a:gd name="T77" fmla="*/ 427 h 546"/>
              <a:gd name="T78" fmla="*/ 309 w 619"/>
              <a:gd name="T79" fmla="*/ 427 h 546"/>
              <a:gd name="T80" fmla="*/ 191 w 619"/>
              <a:gd name="T81" fmla="*/ 310 h 546"/>
              <a:gd name="T82" fmla="*/ 309 w 619"/>
              <a:gd name="T83" fmla="*/ 192 h 546"/>
              <a:gd name="T84" fmla="*/ 427 w 619"/>
              <a:gd name="T85" fmla="*/ 310 h 546"/>
              <a:gd name="T86" fmla="*/ 309 w 619"/>
              <a:gd name="T87" fmla="*/ 427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19" h="546">
                <a:moveTo>
                  <a:pt x="545" y="74"/>
                </a:moveTo>
                <a:lnTo>
                  <a:pt x="545" y="74"/>
                </a:lnTo>
                <a:cubicBezTo>
                  <a:pt x="486" y="74"/>
                  <a:pt x="486" y="74"/>
                  <a:pt x="486" y="74"/>
                </a:cubicBezTo>
                <a:cubicBezTo>
                  <a:pt x="471" y="30"/>
                  <a:pt x="471" y="30"/>
                  <a:pt x="471" y="30"/>
                </a:cubicBezTo>
                <a:cubicBezTo>
                  <a:pt x="456" y="15"/>
                  <a:pt x="441" y="0"/>
                  <a:pt x="427" y="0"/>
                </a:cubicBezTo>
                <a:cubicBezTo>
                  <a:pt x="191" y="0"/>
                  <a:pt x="191" y="0"/>
                  <a:pt x="191" y="0"/>
                </a:cubicBezTo>
                <a:cubicBezTo>
                  <a:pt x="177" y="0"/>
                  <a:pt x="162" y="15"/>
                  <a:pt x="147" y="30"/>
                </a:cubicBezTo>
                <a:cubicBezTo>
                  <a:pt x="132" y="74"/>
                  <a:pt x="132" y="74"/>
                  <a:pt x="132" y="74"/>
                </a:cubicBezTo>
                <a:cubicBezTo>
                  <a:pt x="73" y="74"/>
                  <a:pt x="73" y="74"/>
                  <a:pt x="73" y="74"/>
                </a:cubicBezTo>
                <a:cubicBezTo>
                  <a:pt x="29" y="74"/>
                  <a:pt x="0" y="104"/>
                  <a:pt x="0" y="147"/>
                </a:cubicBezTo>
                <a:cubicBezTo>
                  <a:pt x="0" y="472"/>
                  <a:pt x="0" y="472"/>
                  <a:pt x="0" y="472"/>
                </a:cubicBezTo>
                <a:cubicBezTo>
                  <a:pt x="0" y="516"/>
                  <a:pt x="29" y="545"/>
                  <a:pt x="73" y="545"/>
                </a:cubicBezTo>
                <a:cubicBezTo>
                  <a:pt x="545" y="545"/>
                  <a:pt x="545" y="545"/>
                  <a:pt x="545" y="545"/>
                </a:cubicBezTo>
                <a:cubicBezTo>
                  <a:pt x="589" y="545"/>
                  <a:pt x="618" y="516"/>
                  <a:pt x="618" y="472"/>
                </a:cubicBezTo>
                <a:cubicBezTo>
                  <a:pt x="618" y="147"/>
                  <a:pt x="618" y="147"/>
                  <a:pt x="618" y="147"/>
                </a:cubicBezTo>
                <a:cubicBezTo>
                  <a:pt x="618" y="104"/>
                  <a:pt x="589" y="74"/>
                  <a:pt x="545" y="74"/>
                </a:cubicBezTo>
                <a:close/>
                <a:moveTo>
                  <a:pt x="589" y="472"/>
                </a:moveTo>
                <a:lnTo>
                  <a:pt x="589" y="472"/>
                </a:lnTo>
                <a:cubicBezTo>
                  <a:pt x="589" y="486"/>
                  <a:pt x="559" y="501"/>
                  <a:pt x="545" y="501"/>
                </a:cubicBezTo>
                <a:cubicBezTo>
                  <a:pt x="73" y="501"/>
                  <a:pt x="73" y="501"/>
                  <a:pt x="73" y="501"/>
                </a:cubicBezTo>
                <a:cubicBezTo>
                  <a:pt x="59" y="501"/>
                  <a:pt x="29" y="486"/>
                  <a:pt x="29" y="472"/>
                </a:cubicBezTo>
                <a:cubicBezTo>
                  <a:pt x="29" y="147"/>
                  <a:pt x="29" y="147"/>
                  <a:pt x="29" y="147"/>
                </a:cubicBezTo>
                <a:cubicBezTo>
                  <a:pt x="29" y="133"/>
                  <a:pt x="59" y="118"/>
                  <a:pt x="73" y="118"/>
                </a:cubicBezTo>
                <a:cubicBezTo>
                  <a:pt x="147" y="118"/>
                  <a:pt x="147" y="118"/>
                  <a:pt x="147" y="118"/>
                </a:cubicBezTo>
                <a:cubicBezTo>
                  <a:pt x="177" y="74"/>
                  <a:pt x="177" y="74"/>
                  <a:pt x="177" y="74"/>
                </a:cubicBezTo>
                <a:cubicBezTo>
                  <a:pt x="191" y="45"/>
                  <a:pt x="191" y="30"/>
                  <a:pt x="206" y="30"/>
                </a:cubicBezTo>
                <a:cubicBezTo>
                  <a:pt x="412" y="30"/>
                  <a:pt x="412" y="30"/>
                  <a:pt x="412" y="30"/>
                </a:cubicBezTo>
                <a:cubicBezTo>
                  <a:pt x="427" y="30"/>
                  <a:pt x="427" y="45"/>
                  <a:pt x="441" y="74"/>
                </a:cubicBezTo>
                <a:cubicBezTo>
                  <a:pt x="471" y="118"/>
                  <a:pt x="471" y="118"/>
                  <a:pt x="471" y="118"/>
                </a:cubicBezTo>
                <a:cubicBezTo>
                  <a:pt x="545" y="118"/>
                  <a:pt x="545" y="118"/>
                  <a:pt x="545" y="118"/>
                </a:cubicBezTo>
                <a:cubicBezTo>
                  <a:pt x="559" y="118"/>
                  <a:pt x="589" y="133"/>
                  <a:pt x="589" y="147"/>
                </a:cubicBezTo>
                <a:lnTo>
                  <a:pt x="589" y="472"/>
                </a:lnTo>
                <a:close/>
                <a:moveTo>
                  <a:pt x="309" y="147"/>
                </a:moveTo>
                <a:lnTo>
                  <a:pt x="309" y="147"/>
                </a:lnTo>
                <a:cubicBezTo>
                  <a:pt x="221" y="147"/>
                  <a:pt x="147" y="221"/>
                  <a:pt x="147" y="310"/>
                </a:cubicBezTo>
                <a:cubicBezTo>
                  <a:pt x="147" y="398"/>
                  <a:pt x="221" y="472"/>
                  <a:pt x="309" y="472"/>
                </a:cubicBezTo>
                <a:cubicBezTo>
                  <a:pt x="398" y="472"/>
                  <a:pt x="471" y="398"/>
                  <a:pt x="471" y="310"/>
                </a:cubicBezTo>
                <a:cubicBezTo>
                  <a:pt x="471" y="221"/>
                  <a:pt x="398" y="147"/>
                  <a:pt x="309" y="147"/>
                </a:cubicBezTo>
                <a:close/>
                <a:moveTo>
                  <a:pt x="309" y="427"/>
                </a:moveTo>
                <a:lnTo>
                  <a:pt x="309" y="427"/>
                </a:lnTo>
                <a:cubicBezTo>
                  <a:pt x="250" y="427"/>
                  <a:pt x="191" y="368"/>
                  <a:pt x="191" y="310"/>
                </a:cubicBezTo>
                <a:cubicBezTo>
                  <a:pt x="191" y="251"/>
                  <a:pt x="250" y="192"/>
                  <a:pt x="309" y="192"/>
                </a:cubicBezTo>
                <a:cubicBezTo>
                  <a:pt x="368" y="192"/>
                  <a:pt x="427" y="251"/>
                  <a:pt x="427" y="310"/>
                </a:cubicBezTo>
                <a:cubicBezTo>
                  <a:pt x="427" y="368"/>
                  <a:pt x="368" y="427"/>
                  <a:pt x="309" y="427"/>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dirty="0">
              <a:solidFill>
                <a:srgbClr val="91969B"/>
              </a:solidFill>
              <a:latin typeface="Lato Light"/>
            </a:endParaRPr>
          </a:p>
        </p:txBody>
      </p:sp>
      <p:sp>
        <p:nvSpPr>
          <p:cNvPr id="10" name="Freeform 143">
            <a:extLst>
              <a:ext uri="{FF2B5EF4-FFF2-40B4-BE49-F238E27FC236}">
                <a16:creationId xmlns="" xmlns:a16="http://schemas.microsoft.com/office/drawing/2014/main" id="{E5931D94-FE7A-4858-B8A7-DA68DBED2530}"/>
              </a:ext>
            </a:extLst>
          </p:cNvPr>
          <p:cNvSpPr>
            <a:spLocks noChangeArrowheads="1"/>
          </p:cNvSpPr>
          <p:nvPr/>
        </p:nvSpPr>
        <p:spPr bwMode="auto">
          <a:xfrm>
            <a:off x="4559735" y="3271580"/>
            <a:ext cx="253934" cy="368300"/>
          </a:xfrm>
          <a:custGeom>
            <a:avLst/>
            <a:gdLst>
              <a:gd name="T0" fmla="*/ 368 w 442"/>
              <a:gd name="T1" fmla="*/ 0 h 634"/>
              <a:gd name="T2" fmla="*/ 368 w 442"/>
              <a:gd name="T3" fmla="*/ 0 h 634"/>
              <a:gd name="T4" fmla="*/ 73 w 442"/>
              <a:gd name="T5" fmla="*/ 0 h 634"/>
              <a:gd name="T6" fmla="*/ 0 w 442"/>
              <a:gd name="T7" fmla="*/ 74 h 634"/>
              <a:gd name="T8" fmla="*/ 0 w 442"/>
              <a:gd name="T9" fmla="*/ 545 h 634"/>
              <a:gd name="T10" fmla="*/ 73 w 442"/>
              <a:gd name="T11" fmla="*/ 633 h 634"/>
              <a:gd name="T12" fmla="*/ 368 w 442"/>
              <a:gd name="T13" fmla="*/ 633 h 634"/>
              <a:gd name="T14" fmla="*/ 441 w 442"/>
              <a:gd name="T15" fmla="*/ 545 h 634"/>
              <a:gd name="T16" fmla="*/ 441 w 442"/>
              <a:gd name="T17" fmla="*/ 74 h 634"/>
              <a:gd name="T18" fmla="*/ 368 w 442"/>
              <a:gd name="T19" fmla="*/ 0 h 634"/>
              <a:gd name="T20" fmla="*/ 412 w 442"/>
              <a:gd name="T21" fmla="*/ 545 h 634"/>
              <a:gd name="T22" fmla="*/ 412 w 442"/>
              <a:gd name="T23" fmla="*/ 545 h 634"/>
              <a:gd name="T24" fmla="*/ 368 w 442"/>
              <a:gd name="T25" fmla="*/ 589 h 634"/>
              <a:gd name="T26" fmla="*/ 73 w 442"/>
              <a:gd name="T27" fmla="*/ 589 h 634"/>
              <a:gd name="T28" fmla="*/ 29 w 442"/>
              <a:gd name="T29" fmla="*/ 545 h 634"/>
              <a:gd name="T30" fmla="*/ 29 w 442"/>
              <a:gd name="T31" fmla="*/ 486 h 634"/>
              <a:gd name="T32" fmla="*/ 412 w 442"/>
              <a:gd name="T33" fmla="*/ 486 h 634"/>
              <a:gd name="T34" fmla="*/ 412 w 442"/>
              <a:gd name="T35" fmla="*/ 545 h 634"/>
              <a:gd name="T36" fmla="*/ 412 w 442"/>
              <a:gd name="T37" fmla="*/ 457 h 634"/>
              <a:gd name="T38" fmla="*/ 412 w 442"/>
              <a:gd name="T39" fmla="*/ 457 h 634"/>
              <a:gd name="T40" fmla="*/ 29 w 442"/>
              <a:gd name="T41" fmla="*/ 457 h 634"/>
              <a:gd name="T42" fmla="*/ 29 w 442"/>
              <a:gd name="T43" fmla="*/ 133 h 634"/>
              <a:gd name="T44" fmla="*/ 412 w 442"/>
              <a:gd name="T45" fmla="*/ 133 h 634"/>
              <a:gd name="T46" fmla="*/ 412 w 442"/>
              <a:gd name="T47" fmla="*/ 457 h 634"/>
              <a:gd name="T48" fmla="*/ 412 w 442"/>
              <a:gd name="T49" fmla="*/ 103 h 634"/>
              <a:gd name="T50" fmla="*/ 412 w 442"/>
              <a:gd name="T51" fmla="*/ 103 h 634"/>
              <a:gd name="T52" fmla="*/ 29 w 442"/>
              <a:gd name="T53" fmla="*/ 103 h 634"/>
              <a:gd name="T54" fmla="*/ 29 w 442"/>
              <a:gd name="T55" fmla="*/ 74 h 634"/>
              <a:gd name="T56" fmla="*/ 73 w 442"/>
              <a:gd name="T57" fmla="*/ 44 h 634"/>
              <a:gd name="T58" fmla="*/ 368 w 442"/>
              <a:gd name="T59" fmla="*/ 44 h 634"/>
              <a:gd name="T60" fmla="*/ 412 w 442"/>
              <a:gd name="T61" fmla="*/ 74 h 634"/>
              <a:gd name="T62" fmla="*/ 412 w 442"/>
              <a:gd name="T63" fmla="*/ 103 h 634"/>
              <a:gd name="T64" fmla="*/ 221 w 442"/>
              <a:gd name="T65" fmla="*/ 574 h 634"/>
              <a:gd name="T66" fmla="*/ 221 w 442"/>
              <a:gd name="T67" fmla="*/ 574 h 634"/>
              <a:gd name="T68" fmla="*/ 250 w 442"/>
              <a:gd name="T69" fmla="*/ 545 h 634"/>
              <a:gd name="T70" fmla="*/ 221 w 442"/>
              <a:gd name="T71" fmla="*/ 516 h 634"/>
              <a:gd name="T72" fmla="*/ 191 w 442"/>
              <a:gd name="T73" fmla="*/ 545 h 634"/>
              <a:gd name="T74" fmla="*/ 221 w 442"/>
              <a:gd name="T75" fmla="*/ 574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42" h="634">
                <a:moveTo>
                  <a:pt x="368" y="0"/>
                </a:moveTo>
                <a:lnTo>
                  <a:pt x="368" y="0"/>
                </a:lnTo>
                <a:cubicBezTo>
                  <a:pt x="73" y="0"/>
                  <a:pt x="73" y="0"/>
                  <a:pt x="73" y="0"/>
                </a:cubicBezTo>
                <a:cubicBezTo>
                  <a:pt x="29" y="0"/>
                  <a:pt x="0" y="30"/>
                  <a:pt x="0" y="74"/>
                </a:cubicBezTo>
                <a:cubicBezTo>
                  <a:pt x="0" y="545"/>
                  <a:pt x="0" y="545"/>
                  <a:pt x="0" y="545"/>
                </a:cubicBezTo>
                <a:cubicBezTo>
                  <a:pt x="0" y="589"/>
                  <a:pt x="29" y="633"/>
                  <a:pt x="73" y="633"/>
                </a:cubicBezTo>
                <a:cubicBezTo>
                  <a:pt x="368" y="633"/>
                  <a:pt x="368" y="633"/>
                  <a:pt x="368" y="633"/>
                </a:cubicBezTo>
                <a:cubicBezTo>
                  <a:pt x="412" y="633"/>
                  <a:pt x="441" y="589"/>
                  <a:pt x="441" y="545"/>
                </a:cubicBezTo>
                <a:cubicBezTo>
                  <a:pt x="441" y="74"/>
                  <a:pt x="441" y="74"/>
                  <a:pt x="441" y="74"/>
                </a:cubicBezTo>
                <a:cubicBezTo>
                  <a:pt x="441" y="30"/>
                  <a:pt x="412" y="0"/>
                  <a:pt x="368" y="0"/>
                </a:cubicBezTo>
                <a:close/>
                <a:moveTo>
                  <a:pt x="412" y="545"/>
                </a:moveTo>
                <a:lnTo>
                  <a:pt x="412" y="545"/>
                </a:lnTo>
                <a:cubicBezTo>
                  <a:pt x="412" y="574"/>
                  <a:pt x="382" y="589"/>
                  <a:pt x="368" y="589"/>
                </a:cubicBezTo>
                <a:cubicBezTo>
                  <a:pt x="73" y="589"/>
                  <a:pt x="73" y="589"/>
                  <a:pt x="73" y="589"/>
                </a:cubicBezTo>
                <a:cubicBezTo>
                  <a:pt x="59" y="589"/>
                  <a:pt x="29" y="574"/>
                  <a:pt x="29" y="545"/>
                </a:cubicBezTo>
                <a:cubicBezTo>
                  <a:pt x="29" y="486"/>
                  <a:pt x="29" y="486"/>
                  <a:pt x="29" y="486"/>
                </a:cubicBezTo>
                <a:cubicBezTo>
                  <a:pt x="412" y="486"/>
                  <a:pt x="412" y="486"/>
                  <a:pt x="412" y="486"/>
                </a:cubicBezTo>
                <a:lnTo>
                  <a:pt x="412" y="545"/>
                </a:lnTo>
                <a:close/>
                <a:moveTo>
                  <a:pt x="412" y="457"/>
                </a:moveTo>
                <a:lnTo>
                  <a:pt x="412" y="457"/>
                </a:lnTo>
                <a:cubicBezTo>
                  <a:pt x="29" y="457"/>
                  <a:pt x="29" y="457"/>
                  <a:pt x="29" y="457"/>
                </a:cubicBezTo>
                <a:cubicBezTo>
                  <a:pt x="29" y="133"/>
                  <a:pt x="29" y="133"/>
                  <a:pt x="29" y="133"/>
                </a:cubicBezTo>
                <a:cubicBezTo>
                  <a:pt x="412" y="133"/>
                  <a:pt x="412" y="133"/>
                  <a:pt x="412" y="133"/>
                </a:cubicBezTo>
                <a:lnTo>
                  <a:pt x="412" y="457"/>
                </a:lnTo>
                <a:close/>
                <a:moveTo>
                  <a:pt x="412" y="103"/>
                </a:moveTo>
                <a:lnTo>
                  <a:pt x="412" y="103"/>
                </a:lnTo>
                <a:cubicBezTo>
                  <a:pt x="29" y="103"/>
                  <a:pt x="29" y="103"/>
                  <a:pt x="29" y="103"/>
                </a:cubicBezTo>
                <a:cubicBezTo>
                  <a:pt x="29" y="74"/>
                  <a:pt x="29" y="74"/>
                  <a:pt x="29" y="74"/>
                </a:cubicBezTo>
                <a:cubicBezTo>
                  <a:pt x="29" y="59"/>
                  <a:pt x="59" y="44"/>
                  <a:pt x="73" y="44"/>
                </a:cubicBezTo>
                <a:cubicBezTo>
                  <a:pt x="368" y="44"/>
                  <a:pt x="368" y="44"/>
                  <a:pt x="368" y="44"/>
                </a:cubicBezTo>
                <a:cubicBezTo>
                  <a:pt x="382" y="44"/>
                  <a:pt x="412" y="59"/>
                  <a:pt x="412" y="74"/>
                </a:cubicBezTo>
                <a:lnTo>
                  <a:pt x="412" y="103"/>
                </a:lnTo>
                <a:close/>
                <a:moveTo>
                  <a:pt x="221" y="574"/>
                </a:moveTo>
                <a:lnTo>
                  <a:pt x="221" y="574"/>
                </a:lnTo>
                <a:cubicBezTo>
                  <a:pt x="235" y="574"/>
                  <a:pt x="250" y="560"/>
                  <a:pt x="250" y="545"/>
                </a:cubicBezTo>
                <a:cubicBezTo>
                  <a:pt x="250" y="530"/>
                  <a:pt x="235" y="516"/>
                  <a:pt x="221" y="516"/>
                </a:cubicBezTo>
                <a:cubicBezTo>
                  <a:pt x="206" y="516"/>
                  <a:pt x="191" y="530"/>
                  <a:pt x="191" y="545"/>
                </a:cubicBezTo>
                <a:cubicBezTo>
                  <a:pt x="191" y="560"/>
                  <a:pt x="206" y="574"/>
                  <a:pt x="221" y="574"/>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11" name="Freeform 139">
            <a:extLst>
              <a:ext uri="{FF2B5EF4-FFF2-40B4-BE49-F238E27FC236}">
                <a16:creationId xmlns="" xmlns:a16="http://schemas.microsoft.com/office/drawing/2014/main" id="{3FD86F9E-1E71-4C30-A7C5-63552050CA3F}"/>
              </a:ext>
            </a:extLst>
          </p:cNvPr>
          <p:cNvSpPr>
            <a:spLocks noChangeArrowheads="1"/>
          </p:cNvSpPr>
          <p:nvPr/>
        </p:nvSpPr>
        <p:spPr bwMode="auto">
          <a:xfrm>
            <a:off x="4667769" y="4550313"/>
            <a:ext cx="366087" cy="315382"/>
          </a:xfrm>
          <a:custGeom>
            <a:avLst/>
            <a:gdLst>
              <a:gd name="T0" fmla="*/ 589 w 634"/>
              <a:gd name="T1" fmla="*/ 236 h 546"/>
              <a:gd name="T2" fmla="*/ 589 w 634"/>
              <a:gd name="T3" fmla="*/ 236 h 546"/>
              <a:gd name="T4" fmla="*/ 471 w 634"/>
              <a:gd name="T5" fmla="*/ 309 h 546"/>
              <a:gd name="T6" fmla="*/ 442 w 634"/>
              <a:gd name="T7" fmla="*/ 250 h 546"/>
              <a:gd name="T8" fmla="*/ 516 w 634"/>
              <a:gd name="T9" fmla="*/ 133 h 546"/>
              <a:gd name="T10" fmla="*/ 383 w 634"/>
              <a:gd name="T11" fmla="*/ 0 h 546"/>
              <a:gd name="T12" fmla="*/ 236 w 634"/>
              <a:gd name="T13" fmla="*/ 133 h 546"/>
              <a:gd name="T14" fmla="*/ 280 w 634"/>
              <a:gd name="T15" fmla="*/ 236 h 546"/>
              <a:gd name="T16" fmla="*/ 207 w 634"/>
              <a:gd name="T17" fmla="*/ 236 h 546"/>
              <a:gd name="T18" fmla="*/ 236 w 634"/>
              <a:gd name="T19" fmla="*/ 162 h 546"/>
              <a:gd name="T20" fmla="*/ 118 w 634"/>
              <a:gd name="T21" fmla="*/ 44 h 546"/>
              <a:gd name="T22" fmla="*/ 0 w 634"/>
              <a:gd name="T23" fmla="*/ 162 h 546"/>
              <a:gd name="T24" fmla="*/ 44 w 634"/>
              <a:gd name="T25" fmla="*/ 250 h 546"/>
              <a:gd name="T26" fmla="*/ 0 w 634"/>
              <a:gd name="T27" fmla="*/ 309 h 546"/>
              <a:gd name="T28" fmla="*/ 0 w 634"/>
              <a:gd name="T29" fmla="*/ 471 h 546"/>
              <a:gd name="T30" fmla="*/ 89 w 634"/>
              <a:gd name="T31" fmla="*/ 545 h 546"/>
              <a:gd name="T32" fmla="*/ 398 w 634"/>
              <a:gd name="T33" fmla="*/ 545 h 546"/>
              <a:gd name="T34" fmla="*/ 471 w 634"/>
              <a:gd name="T35" fmla="*/ 471 h 546"/>
              <a:gd name="T36" fmla="*/ 471 w 634"/>
              <a:gd name="T37" fmla="*/ 457 h 546"/>
              <a:gd name="T38" fmla="*/ 589 w 634"/>
              <a:gd name="T39" fmla="*/ 545 h 546"/>
              <a:gd name="T40" fmla="*/ 633 w 634"/>
              <a:gd name="T41" fmla="*/ 516 h 546"/>
              <a:gd name="T42" fmla="*/ 633 w 634"/>
              <a:gd name="T43" fmla="*/ 280 h 546"/>
              <a:gd name="T44" fmla="*/ 589 w 634"/>
              <a:gd name="T45" fmla="*/ 236 h 546"/>
              <a:gd name="T46" fmla="*/ 44 w 634"/>
              <a:gd name="T47" fmla="*/ 162 h 546"/>
              <a:gd name="T48" fmla="*/ 44 w 634"/>
              <a:gd name="T49" fmla="*/ 162 h 546"/>
              <a:gd name="T50" fmla="*/ 118 w 634"/>
              <a:gd name="T51" fmla="*/ 74 h 546"/>
              <a:gd name="T52" fmla="*/ 207 w 634"/>
              <a:gd name="T53" fmla="*/ 162 h 546"/>
              <a:gd name="T54" fmla="*/ 118 w 634"/>
              <a:gd name="T55" fmla="*/ 236 h 546"/>
              <a:gd name="T56" fmla="*/ 44 w 634"/>
              <a:gd name="T57" fmla="*/ 162 h 546"/>
              <a:gd name="T58" fmla="*/ 442 w 634"/>
              <a:gd name="T59" fmla="*/ 471 h 546"/>
              <a:gd name="T60" fmla="*/ 442 w 634"/>
              <a:gd name="T61" fmla="*/ 471 h 546"/>
              <a:gd name="T62" fmla="*/ 398 w 634"/>
              <a:gd name="T63" fmla="*/ 516 h 546"/>
              <a:gd name="T64" fmla="*/ 89 w 634"/>
              <a:gd name="T65" fmla="*/ 516 h 546"/>
              <a:gd name="T66" fmla="*/ 44 w 634"/>
              <a:gd name="T67" fmla="*/ 471 h 546"/>
              <a:gd name="T68" fmla="*/ 44 w 634"/>
              <a:gd name="T69" fmla="*/ 309 h 546"/>
              <a:gd name="T70" fmla="*/ 89 w 634"/>
              <a:gd name="T71" fmla="*/ 280 h 546"/>
              <a:gd name="T72" fmla="*/ 398 w 634"/>
              <a:gd name="T73" fmla="*/ 280 h 546"/>
              <a:gd name="T74" fmla="*/ 442 w 634"/>
              <a:gd name="T75" fmla="*/ 309 h 546"/>
              <a:gd name="T76" fmla="*/ 442 w 634"/>
              <a:gd name="T77" fmla="*/ 471 h 546"/>
              <a:gd name="T78" fmla="*/ 383 w 634"/>
              <a:gd name="T79" fmla="*/ 236 h 546"/>
              <a:gd name="T80" fmla="*/ 383 w 634"/>
              <a:gd name="T81" fmla="*/ 236 h 546"/>
              <a:gd name="T82" fmla="*/ 280 w 634"/>
              <a:gd name="T83" fmla="*/ 133 h 546"/>
              <a:gd name="T84" fmla="*/ 383 w 634"/>
              <a:gd name="T85" fmla="*/ 44 h 546"/>
              <a:gd name="T86" fmla="*/ 471 w 634"/>
              <a:gd name="T87" fmla="*/ 133 h 546"/>
              <a:gd name="T88" fmla="*/ 383 w 634"/>
              <a:gd name="T89" fmla="*/ 236 h 546"/>
              <a:gd name="T90" fmla="*/ 589 w 634"/>
              <a:gd name="T91" fmla="*/ 516 h 546"/>
              <a:gd name="T92" fmla="*/ 589 w 634"/>
              <a:gd name="T93" fmla="*/ 516 h 546"/>
              <a:gd name="T94" fmla="*/ 471 w 634"/>
              <a:gd name="T95" fmla="*/ 412 h 546"/>
              <a:gd name="T96" fmla="*/ 471 w 634"/>
              <a:gd name="T97" fmla="*/ 354 h 546"/>
              <a:gd name="T98" fmla="*/ 589 w 634"/>
              <a:gd name="T99" fmla="*/ 280 h 546"/>
              <a:gd name="T100" fmla="*/ 589 w 634"/>
              <a:gd name="T101" fmla="*/ 51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34" h="546">
                <a:moveTo>
                  <a:pt x="589" y="236"/>
                </a:moveTo>
                <a:lnTo>
                  <a:pt x="589" y="236"/>
                </a:lnTo>
                <a:cubicBezTo>
                  <a:pt x="471" y="309"/>
                  <a:pt x="471" y="309"/>
                  <a:pt x="471" y="309"/>
                </a:cubicBezTo>
                <a:cubicBezTo>
                  <a:pt x="471" y="295"/>
                  <a:pt x="471" y="265"/>
                  <a:pt x="442" y="250"/>
                </a:cubicBezTo>
                <a:cubicBezTo>
                  <a:pt x="486" y="236"/>
                  <a:pt x="516" y="191"/>
                  <a:pt x="516" y="133"/>
                </a:cubicBezTo>
                <a:cubicBezTo>
                  <a:pt x="516" y="59"/>
                  <a:pt x="457" y="0"/>
                  <a:pt x="383" y="0"/>
                </a:cubicBezTo>
                <a:cubicBezTo>
                  <a:pt x="310" y="0"/>
                  <a:pt x="236" y="59"/>
                  <a:pt x="236" y="133"/>
                </a:cubicBezTo>
                <a:cubicBezTo>
                  <a:pt x="236" y="177"/>
                  <a:pt x="251" y="207"/>
                  <a:pt x="280" y="236"/>
                </a:cubicBezTo>
                <a:cubicBezTo>
                  <a:pt x="207" y="236"/>
                  <a:pt x="207" y="236"/>
                  <a:pt x="207" y="236"/>
                </a:cubicBezTo>
                <a:cubicBezTo>
                  <a:pt x="236" y="221"/>
                  <a:pt x="236" y="191"/>
                  <a:pt x="236" y="162"/>
                </a:cubicBezTo>
                <a:cubicBezTo>
                  <a:pt x="236" y="89"/>
                  <a:pt x="192" y="44"/>
                  <a:pt x="118" y="44"/>
                </a:cubicBezTo>
                <a:cubicBezTo>
                  <a:pt x="59" y="44"/>
                  <a:pt x="0" y="89"/>
                  <a:pt x="0" y="162"/>
                </a:cubicBezTo>
                <a:cubicBezTo>
                  <a:pt x="0" y="191"/>
                  <a:pt x="15" y="221"/>
                  <a:pt x="44" y="250"/>
                </a:cubicBezTo>
                <a:cubicBezTo>
                  <a:pt x="15" y="265"/>
                  <a:pt x="0" y="280"/>
                  <a:pt x="0" y="309"/>
                </a:cubicBezTo>
                <a:cubicBezTo>
                  <a:pt x="0" y="471"/>
                  <a:pt x="0" y="471"/>
                  <a:pt x="0" y="471"/>
                </a:cubicBezTo>
                <a:cubicBezTo>
                  <a:pt x="0" y="516"/>
                  <a:pt x="44" y="545"/>
                  <a:pt x="89" y="545"/>
                </a:cubicBezTo>
                <a:cubicBezTo>
                  <a:pt x="398" y="545"/>
                  <a:pt x="398" y="545"/>
                  <a:pt x="398" y="545"/>
                </a:cubicBezTo>
                <a:cubicBezTo>
                  <a:pt x="442" y="545"/>
                  <a:pt x="471" y="516"/>
                  <a:pt x="471" y="471"/>
                </a:cubicBezTo>
                <a:cubicBezTo>
                  <a:pt x="471" y="457"/>
                  <a:pt x="471" y="457"/>
                  <a:pt x="471" y="457"/>
                </a:cubicBezTo>
                <a:cubicBezTo>
                  <a:pt x="589" y="545"/>
                  <a:pt x="589" y="545"/>
                  <a:pt x="589" y="545"/>
                </a:cubicBezTo>
                <a:cubicBezTo>
                  <a:pt x="619" y="545"/>
                  <a:pt x="633" y="530"/>
                  <a:pt x="633" y="516"/>
                </a:cubicBezTo>
                <a:cubicBezTo>
                  <a:pt x="633" y="280"/>
                  <a:pt x="633" y="280"/>
                  <a:pt x="633" y="280"/>
                </a:cubicBezTo>
                <a:cubicBezTo>
                  <a:pt x="633" y="250"/>
                  <a:pt x="619" y="236"/>
                  <a:pt x="589" y="236"/>
                </a:cubicBezTo>
                <a:close/>
                <a:moveTo>
                  <a:pt x="44" y="162"/>
                </a:moveTo>
                <a:lnTo>
                  <a:pt x="44" y="162"/>
                </a:lnTo>
                <a:cubicBezTo>
                  <a:pt x="44" y="118"/>
                  <a:pt x="74" y="74"/>
                  <a:pt x="118" y="74"/>
                </a:cubicBezTo>
                <a:cubicBezTo>
                  <a:pt x="162" y="74"/>
                  <a:pt x="207" y="118"/>
                  <a:pt x="207" y="162"/>
                </a:cubicBezTo>
                <a:cubicBezTo>
                  <a:pt x="207" y="207"/>
                  <a:pt x="162" y="236"/>
                  <a:pt x="118" y="236"/>
                </a:cubicBezTo>
                <a:cubicBezTo>
                  <a:pt x="74" y="236"/>
                  <a:pt x="44" y="207"/>
                  <a:pt x="44" y="162"/>
                </a:cubicBezTo>
                <a:close/>
                <a:moveTo>
                  <a:pt x="442" y="471"/>
                </a:moveTo>
                <a:lnTo>
                  <a:pt x="442" y="471"/>
                </a:lnTo>
                <a:cubicBezTo>
                  <a:pt x="442" y="486"/>
                  <a:pt x="412" y="516"/>
                  <a:pt x="398" y="516"/>
                </a:cubicBezTo>
                <a:cubicBezTo>
                  <a:pt x="89" y="516"/>
                  <a:pt x="89" y="516"/>
                  <a:pt x="89" y="516"/>
                </a:cubicBezTo>
                <a:cubicBezTo>
                  <a:pt x="59" y="516"/>
                  <a:pt x="44" y="486"/>
                  <a:pt x="44" y="471"/>
                </a:cubicBezTo>
                <a:cubicBezTo>
                  <a:pt x="44" y="309"/>
                  <a:pt x="44" y="309"/>
                  <a:pt x="44" y="309"/>
                </a:cubicBezTo>
                <a:cubicBezTo>
                  <a:pt x="44" y="295"/>
                  <a:pt x="59" y="280"/>
                  <a:pt x="89" y="280"/>
                </a:cubicBezTo>
                <a:cubicBezTo>
                  <a:pt x="398" y="280"/>
                  <a:pt x="398" y="280"/>
                  <a:pt x="398" y="280"/>
                </a:cubicBezTo>
                <a:cubicBezTo>
                  <a:pt x="412" y="280"/>
                  <a:pt x="442" y="295"/>
                  <a:pt x="442" y="309"/>
                </a:cubicBezTo>
                <a:lnTo>
                  <a:pt x="442" y="471"/>
                </a:lnTo>
                <a:close/>
                <a:moveTo>
                  <a:pt x="383" y="236"/>
                </a:moveTo>
                <a:lnTo>
                  <a:pt x="383" y="236"/>
                </a:lnTo>
                <a:cubicBezTo>
                  <a:pt x="324" y="236"/>
                  <a:pt x="280" y="191"/>
                  <a:pt x="280" y="133"/>
                </a:cubicBezTo>
                <a:cubicBezTo>
                  <a:pt x="280" y="89"/>
                  <a:pt x="324" y="44"/>
                  <a:pt x="383" y="44"/>
                </a:cubicBezTo>
                <a:cubicBezTo>
                  <a:pt x="427" y="44"/>
                  <a:pt x="471" y="89"/>
                  <a:pt x="471" y="133"/>
                </a:cubicBezTo>
                <a:cubicBezTo>
                  <a:pt x="471" y="191"/>
                  <a:pt x="427" y="236"/>
                  <a:pt x="383" y="236"/>
                </a:cubicBezTo>
                <a:close/>
                <a:moveTo>
                  <a:pt x="589" y="516"/>
                </a:moveTo>
                <a:lnTo>
                  <a:pt x="589" y="516"/>
                </a:lnTo>
                <a:cubicBezTo>
                  <a:pt x="471" y="412"/>
                  <a:pt x="471" y="412"/>
                  <a:pt x="471" y="412"/>
                </a:cubicBezTo>
                <a:cubicBezTo>
                  <a:pt x="471" y="398"/>
                  <a:pt x="471" y="368"/>
                  <a:pt x="471" y="354"/>
                </a:cubicBezTo>
                <a:cubicBezTo>
                  <a:pt x="589" y="280"/>
                  <a:pt x="589" y="280"/>
                  <a:pt x="589" y="280"/>
                </a:cubicBezTo>
                <a:cubicBezTo>
                  <a:pt x="589" y="309"/>
                  <a:pt x="589" y="501"/>
                  <a:pt x="589" y="516"/>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12" name="文本框 768">
            <a:extLst>
              <a:ext uri="{FF2B5EF4-FFF2-40B4-BE49-F238E27FC236}">
                <a16:creationId xmlns="" xmlns:a16="http://schemas.microsoft.com/office/drawing/2014/main" id="{976434B0-9FD3-4FFF-AD03-E22DE3FA59CD}"/>
              </a:ext>
            </a:extLst>
          </p:cNvPr>
          <p:cNvSpPr txBox="1">
            <a:spLocks noChangeArrowheads="1"/>
          </p:cNvSpPr>
          <p:nvPr/>
        </p:nvSpPr>
        <p:spPr bwMode="auto">
          <a:xfrm>
            <a:off x="668563" y="3046010"/>
            <a:ext cx="3569042"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Add up anything what you like or what you need. Add up anything what you like or what you need Add up anything what you like or what you need. Add up anything what you like or what you </a:t>
            </a:r>
            <a:r>
              <a:rPr kumimoji="0" lang="en-US" altLang="zh-CN" sz="1400" b="0" i="0" u="none" strike="noStrike" kern="1200" cap="none" spc="0" normalizeH="0" baseline="0" noProof="0" dirty="0" err="1">
                <a:ln>
                  <a:noFill/>
                </a:ln>
                <a:solidFill>
                  <a:prstClr val="white"/>
                </a:solidFill>
                <a:effectLst/>
                <a:uLnTx/>
                <a:uFillTx/>
                <a:latin typeface="微软雅黑" panose="020B0503020204020204" pitchFamily="34" charset="-122"/>
                <a:ea typeface="微软雅黑" panose="020B0503020204020204" pitchFamily="34" charset="-122"/>
                <a:cs typeface="+mn-cs"/>
              </a:rPr>
              <a:t>needAdd</a:t>
            </a:r>
            <a:r>
              <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 up anything what you like or what you need. </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49A7B4"/>
                </a:solidFill>
                <a:effectLst/>
                <a:uLnTx/>
                <a:uFillTx/>
                <a:latin typeface="微软雅黑" panose="020B0503020204020204" pitchFamily="34" charset="-122"/>
                <a:ea typeface="微软雅黑" panose="020B0503020204020204" pitchFamily="34" charset="-122"/>
                <a:cs typeface="+mn-cs"/>
              </a:rPr>
              <a:t>。</a:t>
            </a:r>
            <a:endParaRPr kumimoji="0" lang="en-US" altLang="zh-CN" sz="1400" b="0" i="0" u="none" strike="noStrike" kern="1200" cap="none" spc="0" normalizeH="0" baseline="0" noProof="0" dirty="0">
              <a:ln>
                <a:noFill/>
              </a:ln>
              <a:solidFill>
                <a:srgbClr val="49A7B4"/>
              </a:solidFill>
              <a:effectLst/>
              <a:uLnTx/>
              <a:uFillTx/>
              <a:latin typeface="微软雅黑" panose="020B0503020204020204" pitchFamily="34" charset="-122"/>
              <a:ea typeface="微软雅黑" panose="020B0503020204020204" pitchFamily="34" charset="-122"/>
              <a:cs typeface="+mn-cs"/>
            </a:endParaRPr>
          </a:p>
        </p:txBody>
      </p:sp>
      <p:sp>
        <p:nvSpPr>
          <p:cNvPr id="13" name="文本框 5">
            <a:extLst>
              <a:ext uri="{FF2B5EF4-FFF2-40B4-BE49-F238E27FC236}">
                <a16:creationId xmlns="" xmlns:a16="http://schemas.microsoft.com/office/drawing/2014/main" id="{DDC43058-4D8E-450F-8701-78EAD5EF74A0}"/>
              </a:ext>
            </a:extLst>
          </p:cNvPr>
          <p:cNvSpPr txBox="1">
            <a:spLocks noChangeArrowheads="1"/>
          </p:cNvSpPr>
          <p:nvPr/>
        </p:nvSpPr>
        <p:spPr bwMode="auto">
          <a:xfrm>
            <a:off x="668562" y="1962226"/>
            <a:ext cx="393028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b="1" dirty="0">
                <a:solidFill>
                  <a:schemeClr val="bg1"/>
                </a:solidFill>
                <a:latin typeface="Adobe Arabic" pitchFamily="18" charset="-78"/>
                <a:cs typeface="Adobe Arabic" pitchFamily="18" charset="-78"/>
              </a:rPr>
              <a:t>ADD YOUR TITLE</a:t>
            </a:r>
            <a:endParaRPr lang="zh-CN" altLang="en-US" sz="2800" b="1" dirty="0">
              <a:solidFill>
                <a:schemeClr val="bg1"/>
              </a:solidFill>
              <a:latin typeface="Adobe Arabic" pitchFamily="18" charset="-78"/>
              <a:cs typeface="Adobe Arabic" pitchFamily="18" charset="-78"/>
            </a:endParaRPr>
          </a:p>
        </p:txBody>
      </p:sp>
      <p:sp>
        <p:nvSpPr>
          <p:cNvPr id="15" name="文本框 5">
            <a:extLst>
              <a:ext uri="{FF2B5EF4-FFF2-40B4-BE49-F238E27FC236}">
                <a16:creationId xmlns="" xmlns:a16="http://schemas.microsoft.com/office/drawing/2014/main" id="{8AA768BF-F638-4810-B7D9-181A24A5BA71}"/>
              </a:ext>
            </a:extLst>
          </p:cNvPr>
          <p:cNvSpPr txBox="1">
            <a:spLocks noChangeArrowheads="1"/>
          </p:cNvSpPr>
          <p:nvPr/>
        </p:nvSpPr>
        <p:spPr bwMode="auto">
          <a:xfrm>
            <a:off x="668561" y="1407593"/>
            <a:ext cx="393028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600" b="1" dirty="0">
                <a:solidFill>
                  <a:srgbClr val="D30451"/>
                </a:solidFill>
                <a:latin typeface="Adobe Arabic" pitchFamily="18" charset="-78"/>
                <a:cs typeface="Adobe Arabic" pitchFamily="18" charset="-78"/>
              </a:rPr>
              <a:t>BUSINESS</a:t>
            </a:r>
            <a:endParaRPr lang="zh-CN" altLang="en-US" sz="3600" b="1" dirty="0">
              <a:solidFill>
                <a:srgbClr val="D30451"/>
              </a:solidFill>
              <a:latin typeface="Adobe Arabic" pitchFamily="18" charset="-78"/>
              <a:cs typeface="Adobe Arabic" pitchFamily="18" charset="-78"/>
            </a:endParaRPr>
          </a:p>
        </p:txBody>
      </p:sp>
    </p:spTree>
    <p:extLst>
      <p:ext uri="{BB962C8B-B14F-4D97-AF65-F5344CB8AC3E}">
        <p14:creationId xmlns:p14="http://schemas.microsoft.com/office/powerpoint/2010/main" val="38952759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BEBA8EAE-BF5A-486C-A8C5-ECC9F3942E4B}">
                <a14:imgProps xmlns:a14="http://schemas.microsoft.com/office/drawing/2010/main">
                  <a14:imgLayer r:embed="rId3">
                    <a14:imgEffect>
                      <a14:artisticBlur radius="46"/>
                    </a14:imgEffect>
                  </a14:imgLayer>
                </a14:imgProps>
              </a:ext>
            </a:extLst>
          </a:blip>
          <a:srcRect/>
          <a:stretch>
            <a:fillRect t="-39000" b="-39000"/>
          </a:stretch>
        </a:blipFill>
        <a:effectLst/>
      </p:bgPr>
    </p:bg>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37E2FA26-552F-4F30-A27D-989888A45166}"/>
              </a:ext>
            </a:extLst>
          </p:cNvPr>
          <p:cNvSpPr/>
          <p:nvPr/>
        </p:nvSpPr>
        <p:spPr>
          <a:xfrm>
            <a:off x="-12453" y="0"/>
            <a:ext cx="12192000" cy="6858000"/>
          </a:xfrm>
          <a:prstGeom prst="rect">
            <a:avLst/>
          </a:prstGeom>
          <a:solidFill>
            <a:schemeClr val="bg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 name="L 形 2">
            <a:extLst>
              <a:ext uri="{FF2B5EF4-FFF2-40B4-BE49-F238E27FC236}">
                <a16:creationId xmlns="" xmlns:a16="http://schemas.microsoft.com/office/drawing/2014/main" id="{79B53C46-57CE-4C89-8691-06EA7C93CF94}"/>
              </a:ext>
            </a:extLst>
          </p:cNvPr>
          <p:cNvSpPr/>
          <p:nvPr/>
        </p:nvSpPr>
        <p:spPr>
          <a:xfrm>
            <a:off x="3791744" y="548680"/>
            <a:ext cx="432048" cy="504056"/>
          </a:xfrm>
          <a:prstGeom prst="corner">
            <a:avLst>
              <a:gd name="adj1" fmla="val 0"/>
              <a:gd name="adj2" fmla="val 0"/>
            </a:avLst>
          </a:prstGeom>
          <a:solidFill>
            <a:schemeClr val="bg1">
              <a:alpha val="99000"/>
            </a:schemeClr>
          </a:solid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L 形 3">
            <a:extLst>
              <a:ext uri="{FF2B5EF4-FFF2-40B4-BE49-F238E27FC236}">
                <a16:creationId xmlns="" xmlns:a16="http://schemas.microsoft.com/office/drawing/2014/main" id="{EB604DF5-7069-4745-BD6E-8FD37905E7E1}"/>
              </a:ext>
            </a:extLst>
          </p:cNvPr>
          <p:cNvSpPr/>
          <p:nvPr/>
        </p:nvSpPr>
        <p:spPr>
          <a:xfrm rot="5400000" flipV="1">
            <a:off x="7860196" y="332656"/>
            <a:ext cx="432048" cy="504056"/>
          </a:xfrm>
          <a:prstGeom prst="corner">
            <a:avLst>
              <a:gd name="adj1" fmla="val 0"/>
              <a:gd name="adj2" fmla="val 0"/>
            </a:avLst>
          </a:prstGeom>
          <a:solidFill>
            <a:schemeClr val="bg1">
              <a:alpha val="99000"/>
            </a:schemeClr>
          </a:solid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5">
            <a:extLst>
              <a:ext uri="{FF2B5EF4-FFF2-40B4-BE49-F238E27FC236}">
                <a16:creationId xmlns="" xmlns:a16="http://schemas.microsoft.com/office/drawing/2014/main" id="{310262AB-3854-4065-AD4A-7395C43F1115}"/>
              </a:ext>
            </a:extLst>
          </p:cNvPr>
          <p:cNvSpPr txBox="1">
            <a:spLocks noChangeArrowheads="1"/>
          </p:cNvSpPr>
          <p:nvPr/>
        </p:nvSpPr>
        <p:spPr bwMode="auto">
          <a:xfrm>
            <a:off x="4799856" y="539098"/>
            <a:ext cx="393028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b="1" dirty="0">
                <a:solidFill>
                  <a:schemeClr val="bg1"/>
                </a:solidFill>
                <a:latin typeface="Adobe Arabic" pitchFamily="18" charset="-78"/>
                <a:cs typeface="Adobe Arabic" pitchFamily="18" charset="-78"/>
              </a:rPr>
              <a:t>ADD YOUR TITLE</a:t>
            </a:r>
            <a:endParaRPr lang="zh-CN" altLang="en-US" sz="2800" b="1" dirty="0">
              <a:solidFill>
                <a:schemeClr val="bg1"/>
              </a:solidFill>
              <a:latin typeface="Adobe Arabic" pitchFamily="18" charset="-78"/>
              <a:cs typeface="Adobe Arabic" pitchFamily="18" charset="-78"/>
            </a:endParaRPr>
          </a:p>
        </p:txBody>
      </p:sp>
      <p:sp>
        <p:nvSpPr>
          <p:cNvPr id="6" name="六边形 5">
            <a:extLst>
              <a:ext uri="{FF2B5EF4-FFF2-40B4-BE49-F238E27FC236}">
                <a16:creationId xmlns="" xmlns:a16="http://schemas.microsoft.com/office/drawing/2014/main" id="{8D03ACD2-EEC4-426E-8F7F-045522283785}"/>
              </a:ext>
            </a:extLst>
          </p:cNvPr>
          <p:cNvSpPr/>
          <p:nvPr/>
        </p:nvSpPr>
        <p:spPr>
          <a:xfrm>
            <a:off x="1775520" y="2420888"/>
            <a:ext cx="1440160" cy="1241517"/>
          </a:xfrm>
          <a:prstGeom prst="hexagon">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六边形 6">
            <a:extLst>
              <a:ext uri="{FF2B5EF4-FFF2-40B4-BE49-F238E27FC236}">
                <a16:creationId xmlns="" xmlns:a16="http://schemas.microsoft.com/office/drawing/2014/main" id="{615E68BF-3B31-482B-BF03-65838CC73BEA}"/>
              </a:ext>
            </a:extLst>
          </p:cNvPr>
          <p:cNvSpPr/>
          <p:nvPr/>
        </p:nvSpPr>
        <p:spPr>
          <a:xfrm>
            <a:off x="5252831" y="2420887"/>
            <a:ext cx="1440160" cy="1241517"/>
          </a:xfrm>
          <a:prstGeom prst="hexagon">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六边形 7">
            <a:extLst>
              <a:ext uri="{FF2B5EF4-FFF2-40B4-BE49-F238E27FC236}">
                <a16:creationId xmlns="" xmlns:a16="http://schemas.microsoft.com/office/drawing/2014/main" id="{C439A238-FCAC-47CE-A319-A26FBA6BE37C}"/>
              </a:ext>
            </a:extLst>
          </p:cNvPr>
          <p:cNvSpPr/>
          <p:nvPr/>
        </p:nvSpPr>
        <p:spPr>
          <a:xfrm>
            <a:off x="8730143" y="2425693"/>
            <a:ext cx="1440160" cy="1241517"/>
          </a:xfrm>
          <a:prstGeom prst="hexagon">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768">
            <a:extLst>
              <a:ext uri="{FF2B5EF4-FFF2-40B4-BE49-F238E27FC236}">
                <a16:creationId xmlns="" xmlns:a16="http://schemas.microsoft.com/office/drawing/2014/main" id="{7BF90DF6-DD17-4B86-88E7-CD70B294702C}"/>
              </a:ext>
            </a:extLst>
          </p:cNvPr>
          <p:cNvSpPr txBox="1">
            <a:spLocks noChangeArrowheads="1"/>
          </p:cNvSpPr>
          <p:nvPr/>
        </p:nvSpPr>
        <p:spPr bwMode="auto">
          <a:xfrm>
            <a:off x="1631504" y="3933056"/>
            <a:ext cx="1919536" cy="1023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defTabSz="914400" rtl="0" eaLnBrk="1" fontAlgn="auto" latinLnBrk="0" hangingPunct="1">
              <a:lnSpc>
                <a:spcPct val="15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Add up anything what you like or what you need</a:t>
            </a:r>
          </a:p>
        </p:txBody>
      </p:sp>
      <p:sp>
        <p:nvSpPr>
          <p:cNvPr id="10" name="文本框 768">
            <a:extLst>
              <a:ext uri="{FF2B5EF4-FFF2-40B4-BE49-F238E27FC236}">
                <a16:creationId xmlns="" xmlns:a16="http://schemas.microsoft.com/office/drawing/2014/main" id="{80E69041-BEE5-4218-8337-E6E7E99DE321}"/>
              </a:ext>
            </a:extLst>
          </p:cNvPr>
          <p:cNvSpPr txBox="1">
            <a:spLocks noChangeArrowheads="1"/>
          </p:cNvSpPr>
          <p:nvPr/>
        </p:nvSpPr>
        <p:spPr bwMode="auto">
          <a:xfrm>
            <a:off x="8724930" y="3933056"/>
            <a:ext cx="1919536" cy="1023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defTabSz="914400" rtl="0" eaLnBrk="1" fontAlgn="auto" latinLnBrk="0" hangingPunct="1">
              <a:lnSpc>
                <a:spcPct val="15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Add up anything what you like or what you need</a:t>
            </a:r>
          </a:p>
        </p:txBody>
      </p:sp>
      <p:sp>
        <p:nvSpPr>
          <p:cNvPr id="11" name="文本框 768">
            <a:extLst>
              <a:ext uri="{FF2B5EF4-FFF2-40B4-BE49-F238E27FC236}">
                <a16:creationId xmlns="" xmlns:a16="http://schemas.microsoft.com/office/drawing/2014/main" id="{6B04CB8B-D225-4DC9-ABB9-2F500B02320A}"/>
              </a:ext>
            </a:extLst>
          </p:cNvPr>
          <p:cNvSpPr txBox="1">
            <a:spLocks noChangeArrowheads="1"/>
          </p:cNvSpPr>
          <p:nvPr/>
        </p:nvSpPr>
        <p:spPr bwMode="auto">
          <a:xfrm>
            <a:off x="5178217" y="3933056"/>
            <a:ext cx="1919536" cy="1023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defTabSz="914400" rtl="0" eaLnBrk="1" fontAlgn="auto" latinLnBrk="0" hangingPunct="1">
              <a:lnSpc>
                <a:spcPct val="15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Add up anything what you like or what you need</a:t>
            </a:r>
          </a:p>
        </p:txBody>
      </p:sp>
      <p:grpSp>
        <p:nvGrpSpPr>
          <p:cNvPr id="15" name="组合 14">
            <a:extLst>
              <a:ext uri="{FF2B5EF4-FFF2-40B4-BE49-F238E27FC236}">
                <a16:creationId xmlns="" xmlns:a16="http://schemas.microsoft.com/office/drawing/2014/main" id="{C4CA3469-411E-46F1-BED6-06891C572861}"/>
              </a:ext>
            </a:extLst>
          </p:cNvPr>
          <p:cNvGrpSpPr/>
          <p:nvPr/>
        </p:nvGrpSpPr>
        <p:grpSpPr>
          <a:xfrm>
            <a:off x="2119555" y="2736577"/>
            <a:ext cx="752089" cy="610135"/>
            <a:chOff x="4607858" y="1277165"/>
            <a:chExt cx="371701" cy="301544"/>
          </a:xfrm>
        </p:grpSpPr>
        <p:sp>
          <p:nvSpPr>
            <p:cNvPr id="12" name="Freeform 25">
              <a:extLst>
                <a:ext uri="{FF2B5EF4-FFF2-40B4-BE49-F238E27FC236}">
                  <a16:creationId xmlns="" xmlns:a16="http://schemas.microsoft.com/office/drawing/2014/main" id="{947038EA-6447-4615-8BB6-8C7D7ECBD1D5}"/>
                </a:ext>
              </a:extLst>
            </p:cNvPr>
            <p:cNvSpPr>
              <a:spLocks noEditPoints="1"/>
            </p:cNvSpPr>
            <p:nvPr/>
          </p:nvSpPr>
          <p:spPr bwMode="auto">
            <a:xfrm>
              <a:off x="4607858" y="1277165"/>
              <a:ext cx="264621" cy="241236"/>
            </a:xfrm>
            <a:custGeom>
              <a:avLst/>
              <a:gdLst>
                <a:gd name="T0" fmla="*/ 87 w 91"/>
                <a:gd name="T1" fmla="*/ 32 h 83"/>
                <a:gd name="T2" fmla="*/ 91 w 91"/>
                <a:gd name="T3" fmla="*/ 32 h 83"/>
                <a:gd name="T4" fmla="*/ 45 w 91"/>
                <a:gd name="T5" fmla="*/ 0 h 83"/>
                <a:gd name="T6" fmla="*/ 0 w 91"/>
                <a:gd name="T7" fmla="*/ 39 h 83"/>
                <a:gd name="T8" fmla="*/ 18 w 91"/>
                <a:gd name="T9" fmla="*/ 69 h 83"/>
                <a:gd name="T10" fmla="*/ 14 w 91"/>
                <a:gd name="T11" fmla="*/ 83 h 83"/>
                <a:gd name="T12" fmla="*/ 30 w 91"/>
                <a:gd name="T13" fmla="*/ 75 h 83"/>
                <a:gd name="T14" fmla="*/ 45 w 91"/>
                <a:gd name="T15" fmla="*/ 77 h 83"/>
                <a:gd name="T16" fmla="*/ 50 w 91"/>
                <a:gd name="T17" fmla="*/ 77 h 83"/>
                <a:gd name="T18" fmla="*/ 48 w 91"/>
                <a:gd name="T19" fmla="*/ 67 h 83"/>
                <a:gd name="T20" fmla="*/ 87 w 91"/>
                <a:gd name="T21" fmla="*/ 32 h 83"/>
                <a:gd name="T22" fmla="*/ 62 w 91"/>
                <a:gd name="T23" fmla="*/ 19 h 83"/>
                <a:gd name="T24" fmla="*/ 68 w 91"/>
                <a:gd name="T25" fmla="*/ 25 h 83"/>
                <a:gd name="T26" fmla="*/ 62 w 91"/>
                <a:gd name="T27" fmla="*/ 31 h 83"/>
                <a:gd name="T28" fmla="*/ 56 w 91"/>
                <a:gd name="T29" fmla="*/ 25 h 83"/>
                <a:gd name="T30" fmla="*/ 62 w 91"/>
                <a:gd name="T31" fmla="*/ 19 h 83"/>
                <a:gd name="T32" fmla="*/ 31 w 91"/>
                <a:gd name="T33" fmla="*/ 31 h 83"/>
                <a:gd name="T34" fmla="*/ 24 w 91"/>
                <a:gd name="T35" fmla="*/ 25 h 83"/>
                <a:gd name="T36" fmla="*/ 31 w 91"/>
                <a:gd name="T37" fmla="*/ 19 h 83"/>
                <a:gd name="T38" fmla="*/ 36 w 91"/>
                <a:gd name="T39" fmla="*/ 25 h 83"/>
                <a:gd name="T40" fmla="*/ 31 w 91"/>
                <a:gd name="T41" fmla="*/ 3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1" h="83">
                  <a:moveTo>
                    <a:pt x="87" y="32"/>
                  </a:moveTo>
                  <a:cubicBezTo>
                    <a:pt x="88" y="32"/>
                    <a:pt x="89" y="32"/>
                    <a:pt x="91" y="32"/>
                  </a:cubicBezTo>
                  <a:cubicBezTo>
                    <a:pt x="87" y="14"/>
                    <a:pt x="68" y="0"/>
                    <a:pt x="45" y="0"/>
                  </a:cubicBezTo>
                  <a:cubicBezTo>
                    <a:pt x="21" y="0"/>
                    <a:pt x="0" y="17"/>
                    <a:pt x="0" y="39"/>
                  </a:cubicBezTo>
                  <a:cubicBezTo>
                    <a:pt x="0" y="51"/>
                    <a:pt x="7" y="61"/>
                    <a:pt x="18" y="69"/>
                  </a:cubicBezTo>
                  <a:cubicBezTo>
                    <a:pt x="14" y="83"/>
                    <a:pt x="14" y="83"/>
                    <a:pt x="14" y="83"/>
                  </a:cubicBezTo>
                  <a:cubicBezTo>
                    <a:pt x="30" y="75"/>
                    <a:pt x="30" y="75"/>
                    <a:pt x="30" y="75"/>
                  </a:cubicBezTo>
                  <a:cubicBezTo>
                    <a:pt x="35" y="76"/>
                    <a:pt x="40" y="77"/>
                    <a:pt x="45" y="77"/>
                  </a:cubicBezTo>
                  <a:cubicBezTo>
                    <a:pt x="47" y="77"/>
                    <a:pt x="48" y="77"/>
                    <a:pt x="50" y="77"/>
                  </a:cubicBezTo>
                  <a:cubicBezTo>
                    <a:pt x="49" y="74"/>
                    <a:pt x="48" y="71"/>
                    <a:pt x="48" y="67"/>
                  </a:cubicBezTo>
                  <a:cubicBezTo>
                    <a:pt x="48" y="48"/>
                    <a:pt x="65" y="32"/>
                    <a:pt x="87" y="32"/>
                  </a:cubicBezTo>
                  <a:close/>
                  <a:moveTo>
                    <a:pt x="62" y="19"/>
                  </a:moveTo>
                  <a:cubicBezTo>
                    <a:pt x="66" y="19"/>
                    <a:pt x="68" y="22"/>
                    <a:pt x="68" y="25"/>
                  </a:cubicBezTo>
                  <a:cubicBezTo>
                    <a:pt x="68" y="29"/>
                    <a:pt x="66" y="31"/>
                    <a:pt x="62" y="31"/>
                  </a:cubicBezTo>
                  <a:cubicBezTo>
                    <a:pt x="59" y="31"/>
                    <a:pt x="56" y="29"/>
                    <a:pt x="56" y="25"/>
                  </a:cubicBezTo>
                  <a:cubicBezTo>
                    <a:pt x="56" y="22"/>
                    <a:pt x="59" y="19"/>
                    <a:pt x="62" y="19"/>
                  </a:cubicBezTo>
                  <a:close/>
                  <a:moveTo>
                    <a:pt x="31" y="31"/>
                  </a:moveTo>
                  <a:cubicBezTo>
                    <a:pt x="27" y="31"/>
                    <a:pt x="24" y="29"/>
                    <a:pt x="24" y="25"/>
                  </a:cubicBezTo>
                  <a:cubicBezTo>
                    <a:pt x="24" y="22"/>
                    <a:pt x="27" y="19"/>
                    <a:pt x="31" y="19"/>
                  </a:cubicBezTo>
                  <a:cubicBezTo>
                    <a:pt x="34" y="19"/>
                    <a:pt x="36" y="22"/>
                    <a:pt x="36" y="25"/>
                  </a:cubicBezTo>
                  <a:cubicBezTo>
                    <a:pt x="36" y="29"/>
                    <a:pt x="34" y="31"/>
                    <a:pt x="31" y="31"/>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Calibri"/>
                <a:ea typeface="宋体" panose="02010600030101010101" pitchFamily="2" charset="-122"/>
              </a:endParaRPr>
            </a:p>
          </p:txBody>
        </p:sp>
        <p:sp>
          <p:nvSpPr>
            <p:cNvPr id="13" name="Freeform 26">
              <a:extLst>
                <a:ext uri="{FF2B5EF4-FFF2-40B4-BE49-F238E27FC236}">
                  <a16:creationId xmlns="" xmlns:a16="http://schemas.microsoft.com/office/drawing/2014/main" id="{E68AB130-00E8-474F-A843-BB0DA61A1D3F}"/>
                </a:ext>
              </a:extLst>
            </p:cNvPr>
            <p:cNvSpPr>
              <a:spLocks noEditPoints="1"/>
            </p:cNvSpPr>
            <p:nvPr/>
          </p:nvSpPr>
          <p:spPr bwMode="auto">
            <a:xfrm>
              <a:off x="4755554" y="1375628"/>
              <a:ext cx="224005" cy="203081"/>
            </a:xfrm>
            <a:custGeom>
              <a:avLst/>
              <a:gdLst>
                <a:gd name="T0" fmla="*/ 77 w 77"/>
                <a:gd name="T1" fmla="*/ 33 h 70"/>
                <a:gd name="T2" fmla="*/ 38 w 77"/>
                <a:gd name="T3" fmla="*/ 0 h 70"/>
                <a:gd name="T4" fmla="*/ 0 w 77"/>
                <a:gd name="T5" fmla="*/ 33 h 70"/>
                <a:gd name="T6" fmla="*/ 38 w 77"/>
                <a:gd name="T7" fmla="*/ 66 h 70"/>
                <a:gd name="T8" fmla="*/ 52 w 77"/>
                <a:gd name="T9" fmla="*/ 63 h 70"/>
                <a:gd name="T10" fmla="*/ 64 w 77"/>
                <a:gd name="T11" fmla="*/ 70 h 70"/>
                <a:gd name="T12" fmla="*/ 61 w 77"/>
                <a:gd name="T13" fmla="*/ 59 h 70"/>
                <a:gd name="T14" fmla="*/ 77 w 77"/>
                <a:gd name="T15" fmla="*/ 33 h 70"/>
                <a:gd name="T16" fmla="*/ 26 w 77"/>
                <a:gd name="T17" fmla="*/ 27 h 70"/>
                <a:gd name="T18" fmla="*/ 21 w 77"/>
                <a:gd name="T19" fmla="*/ 23 h 70"/>
                <a:gd name="T20" fmla="*/ 26 w 77"/>
                <a:gd name="T21" fmla="*/ 18 h 70"/>
                <a:gd name="T22" fmla="*/ 32 w 77"/>
                <a:gd name="T23" fmla="*/ 23 h 70"/>
                <a:gd name="T24" fmla="*/ 26 w 77"/>
                <a:gd name="T25" fmla="*/ 27 h 70"/>
                <a:gd name="T26" fmla="*/ 51 w 77"/>
                <a:gd name="T27" fmla="*/ 27 h 70"/>
                <a:gd name="T28" fmla="*/ 46 w 77"/>
                <a:gd name="T29" fmla="*/ 23 h 70"/>
                <a:gd name="T30" fmla="*/ 51 w 77"/>
                <a:gd name="T31" fmla="*/ 18 h 70"/>
                <a:gd name="T32" fmla="*/ 56 w 77"/>
                <a:gd name="T33" fmla="*/ 23 h 70"/>
                <a:gd name="T34" fmla="*/ 51 w 77"/>
                <a:gd name="T35" fmla="*/ 2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70">
                  <a:moveTo>
                    <a:pt x="77" y="33"/>
                  </a:moveTo>
                  <a:cubicBezTo>
                    <a:pt x="77" y="15"/>
                    <a:pt x="59" y="0"/>
                    <a:pt x="38" y="0"/>
                  </a:cubicBezTo>
                  <a:cubicBezTo>
                    <a:pt x="17" y="0"/>
                    <a:pt x="0" y="15"/>
                    <a:pt x="0" y="33"/>
                  </a:cubicBezTo>
                  <a:cubicBezTo>
                    <a:pt x="0" y="51"/>
                    <a:pt x="17" y="66"/>
                    <a:pt x="38" y="66"/>
                  </a:cubicBezTo>
                  <a:cubicBezTo>
                    <a:pt x="43" y="66"/>
                    <a:pt x="47" y="65"/>
                    <a:pt x="52" y="63"/>
                  </a:cubicBezTo>
                  <a:cubicBezTo>
                    <a:pt x="64" y="70"/>
                    <a:pt x="64" y="70"/>
                    <a:pt x="64" y="70"/>
                  </a:cubicBezTo>
                  <a:cubicBezTo>
                    <a:pt x="61" y="59"/>
                    <a:pt x="61" y="59"/>
                    <a:pt x="61" y="59"/>
                  </a:cubicBezTo>
                  <a:cubicBezTo>
                    <a:pt x="70" y="52"/>
                    <a:pt x="77" y="43"/>
                    <a:pt x="77" y="33"/>
                  </a:cubicBezTo>
                  <a:close/>
                  <a:moveTo>
                    <a:pt x="26" y="27"/>
                  </a:moveTo>
                  <a:cubicBezTo>
                    <a:pt x="24" y="27"/>
                    <a:pt x="21" y="25"/>
                    <a:pt x="21" y="23"/>
                  </a:cubicBezTo>
                  <a:cubicBezTo>
                    <a:pt x="21" y="21"/>
                    <a:pt x="24" y="18"/>
                    <a:pt x="26" y="18"/>
                  </a:cubicBezTo>
                  <a:cubicBezTo>
                    <a:pt x="29" y="18"/>
                    <a:pt x="32" y="21"/>
                    <a:pt x="32" y="23"/>
                  </a:cubicBezTo>
                  <a:cubicBezTo>
                    <a:pt x="32" y="25"/>
                    <a:pt x="29" y="27"/>
                    <a:pt x="26" y="27"/>
                  </a:cubicBezTo>
                  <a:close/>
                  <a:moveTo>
                    <a:pt x="51" y="27"/>
                  </a:moveTo>
                  <a:cubicBezTo>
                    <a:pt x="49" y="27"/>
                    <a:pt x="46" y="25"/>
                    <a:pt x="46" y="23"/>
                  </a:cubicBezTo>
                  <a:cubicBezTo>
                    <a:pt x="46" y="21"/>
                    <a:pt x="49" y="18"/>
                    <a:pt x="51" y="18"/>
                  </a:cubicBezTo>
                  <a:cubicBezTo>
                    <a:pt x="54" y="18"/>
                    <a:pt x="56" y="21"/>
                    <a:pt x="56" y="23"/>
                  </a:cubicBezTo>
                  <a:cubicBezTo>
                    <a:pt x="56" y="25"/>
                    <a:pt x="54" y="27"/>
                    <a:pt x="51" y="2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Calibri"/>
                <a:ea typeface="宋体" panose="02010600030101010101" pitchFamily="2" charset="-122"/>
              </a:endParaRPr>
            </a:p>
          </p:txBody>
        </p:sp>
      </p:grpSp>
      <p:grpSp>
        <p:nvGrpSpPr>
          <p:cNvPr id="20" name="组合 19">
            <a:extLst>
              <a:ext uri="{FF2B5EF4-FFF2-40B4-BE49-F238E27FC236}">
                <a16:creationId xmlns="" xmlns:a16="http://schemas.microsoft.com/office/drawing/2014/main" id="{FC34E3E5-626E-4AC6-8238-1F4429C9CFB3}"/>
              </a:ext>
            </a:extLst>
          </p:cNvPr>
          <p:cNvGrpSpPr/>
          <p:nvPr/>
        </p:nvGrpSpPr>
        <p:grpSpPr>
          <a:xfrm>
            <a:off x="5573595" y="2702910"/>
            <a:ext cx="836322" cy="677470"/>
            <a:chOff x="2090883" y="1273473"/>
            <a:chExt cx="403701" cy="311390"/>
          </a:xfrm>
        </p:grpSpPr>
        <p:sp>
          <p:nvSpPr>
            <p:cNvPr id="16" name="Freeform 27">
              <a:extLst>
                <a:ext uri="{FF2B5EF4-FFF2-40B4-BE49-F238E27FC236}">
                  <a16:creationId xmlns="" xmlns:a16="http://schemas.microsoft.com/office/drawing/2014/main" id="{BF56EEC3-914E-4E74-ADFB-339C2DA00009}"/>
                </a:ext>
              </a:extLst>
            </p:cNvPr>
            <p:cNvSpPr>
              <a:spLocks noEditPoints="1"/>
            </p:cNvSpPr>
            <p:nvPr/>
          </p:nvSpPr>
          <p:spPr bwMode="auto">
            <a:xfrm>
              <a:off x="2090883" y="1309165"/>
              <a:ext cx="348315" cy="275698"/>
            </a:xfrm>
            <a:custGeom>
              <a:avLst/>
              <a:gdLst>
                <a:gd name="T0" fmla="*/ 99 w 120"/>
                <a:gd name="T1" fmla="*/ 40 h 95"/>
                <a:gd name="T2" fmla="*/ 96 w 120"/>
                <a:gd name="T3" fmla="*/ 36 h 95"/>
                <a:gd name="T4" fmla="*/ 95 w 120"/>
                <a:gd name="T5" fmla="*/ 22 h 95"/>
                <a:gd name="T6" fmla="*/ 70 w 120"/>
                <a:gd name="T7" fmla="*/ 23 h 95"/>
                <a:gd name="T8" fmla="*/ 66 w 120"/>
                <a:gd name="T9" fmla="*/ 16 h 95"/>
                <a:gd name="T10" fmla="*/ 45 w 120"/>
                <a:gd name="T11" fmla="*/ 6 h 95"/>
                <a:gd name="T12" fmla="*/ 11 w 120"/>
                <a:gd name="T13" fmla="*/ 34 h 95"/>
                <a:gd name="T14" fmla="*/ 2 w 120"/>
                <a:gd name="T15" fmla="*/ 60 h 95"/>
                <a:gd name="T16" fmla="*/ 51 w 120"/>
                <a:gd name="T17" fmla="*/ 93 h 95"/>
                <a:gd name="T18" fmla="*/ 111 w 120"/>
                <a:gd name="T19" fmla="*/ 67 h 95"/>
                <a:gd name="T20" fmla="*/ 99 w 120"/>
                <a:gd name="T21" fmla="*/ 40 h 95"/>
                <a:gd name="T22" fmla="*/ 53 w 120"/>
                <a:gd name="T23" fmla="*/ 86 h 95"/>
                <a:gd name="T24" fmla="*/ 14 w 120"/>
                <a:gd name="T25" fmla="*/ 62 h 95"/>
                <a:gd name="T26" fmla="*/ 53 w 120"/>
                <a:gd name="T27" fmla="*/ 35 h 95"/>
                <a:gd name="T28" fmla="*/ 92 w 120"/>
                <a:gd name="T29" fmla="*/ 57 h 95"/>
                <a:gd name="T30" fmla="*/ 53 w 120"/>
                <a:gd name="T31" fmla="*/ 8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0" h="95">
                  <a:moveTo>
                    <a:pt x="99" y="40"/>
                  </a:moveTo>
                  <a:cubicBezTo>
                    <a:pt x="94" y="39"/>
                    <a:pt x="96" y="36"/>
                    <a:pt x="96" y="36"/>
                  </a:cubicBezTo>
                  <a:cubicBezTo>
                    <a:pt x="96" y="36"/>
                    <a:pt x="101" y="28"/>
                    <a:pt x="95" y="22"/>
                  </a:cubicBezTo>
                  <a:cubicBezTo>
                    <a:pt x="88" y="14"/>
                    <a:pt x="70" y="23"/>
                    <a:pt x="70" y="23"/>
                  </a:cubicBezTo>
                  <a:cubicBezTo>
                    <a:pt x="63" y="25"/>
                    <a:pt x="65" y="22"/>
                    <a:pt x="66" y="16"/>
                  </a:cubicBezTo>
                  <a:cubicBezTo>
                    <a:pt x="66" y="10"/>
                    <a:pt x="64" y="0"/>
                    <a:pt x="45" y="6"/>
                  </a:cubicBezTo>
                  <a:cubicBezTo>
                    <a:pt x="27" y="12"/>
                    <a:pt x="11" y="34"/>
                    <a:pt x="11" y="34"/>
                  </a:cubicBezTo>
                  <a:cubicBezTo>
                    <a:pt x="0" y="49"/>
                    <a:pt x="2" y="60"/>
                    <a:pt x="2" y="60"/>
                  </a:cubicBezTo>
                  <a:cubicBezTo>
                    <a:pt x="5" y="85"/>
                    <a:pt x="31" y="91"/>
                    <a:pt x="51" y="93"/>
                  </a:cubicBezTo>
                  <a:cubicBezTo>
                    <a:pt x="73" y="95"/>
                    <a:pt x="102" y="86"/>
                    <a:pt x="111" y="67"/>
                  </a:cubicBezTo>
                  <a:cubicBezTo>
                    <a:pt x="120" y="48"/>
                    <a:pt x="104" y="41"/>
                    <a:pt x="99" y="40"/>
                  </a:cubicBezTo>
                  <a:close/>
                  <a:moveTo>
                    <a:pt x="53" y="86"/>
                  </a:moveTo>
                  <a:cubicBezTo>
                    <a:pt x="32" y="87"/>
                    <a:pt x="14" y="76"/>
                    <a:pt x="14" y="62"/>
                  </a:cubicBezTo>
                  <a:cubicBezTo>
                    <a:pt x="14" y="48"/>
                    <a:pt x="32" y="36"/>
                    <a:pt x="53" y="35"/>
                  </a:cubicBezTo>
                  <a:cubicBezTo>
                    <a:pt x="74" y="34"/>
                    <a:pt x="92" y="43"/>
                    <a:pt x="92" y="57"/>
                  </a:cubicBezTo>
                  <a:cubicBezTo>
                    <a:pt x="92" y="72"/>
                    <a:pt x="74" y="85"/>
                    <a:pt x="53" y="8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Calibri"/>
                <a:ea typeface="宋体" panose="02010600030101010101" pitchFamily="2" charset="-122"/>
              </a:endParaRPr>
            </a:p>
          </p:txBody>
        </p:sp>
        <p:sp>
          <p:nvSpPr>
            <p:cNvPr id="17" name="Freeform 28">
              <a:extLst>
                <a:ext uri="{FF2B5EF4-FFF2-40B4-BE49-F238E27FC236}">
                  <a16:creationId xmlns="" xmlns:a16="http://schemas.microsoft.com/office/drawing/2014/main" id="{3A945357-9AB8-4835-B76E-0EA3C37B9189}"/>
                </a:ext>
              </a:extLst>
            </p:cNvPr>
            <p:cNvSpPr>
              <a:spLocks noEditPoints="1"/>
            </p:cNvSpPr>
            <p:nvPr/>
          </p:nvSpPr>
          <p:spPr bwMode="auto">
            <a:xfrm>
              <a:off x="2168423" y="1431013"/>
              <a:ext cx="136619" cy="121848"/>
            </a:xfrm>
            <a:custGeom>
              <a:avLst/>
              <a:gdLst>
                <a:gd name="T0" fmla="*/ 22 w 47"/>
                <a:gd name="T1" fmla="*/ 3 h 42"/>
                <a:gd name="T2" fmla="*/ 3 w 47"/>
                <a:gd name="T3" fmla="*/ 25 h 42"/>
                <a:gd name="T4" fmla="*/ 9 w 47"/>
                <a:gd name="T5" fmla="*/ 35 h 42"/>
                <a:gd name="T6" fmla="*/ 41 w 47"/>
                <a:gd name="T7" fmla="*/ 29 h 42"/>
                <a:gd name="T8" fmla="*/ 22 w 47"/>
                <a:gd name="T9" fmla="*/ 3 h 42"/>
                <a:gd name="T10" fmla="*/ 16 w 47"/>
                <a:gd name="T11" fmla="*/ 31 h 42"/>
                <a:gd name="T12" fmla="*/ 9 w 47"/>
                <a:gd name="T13" fmla="*/ 26 h 42"/>
                <a:gd name="T14" fmla="*/ 16 w 47"/>
                <a:gd name="T15" fmla="*/ 19 h 42"/>
                <a:gd name="T16" fmla="*/ 24 w 47"/>
                <a:gd name="T17" fmla="*/ 24 h 42"/>
                <a:gd name="T18" fmla="*/ 16 w 47"/>
                <a:gd name="T19" fmla="*/ 31 h 42"/>
                <a:gd name="T20" fmla="*/ 29 w 47"/>
                <a:gd name="T21" fmla="*/ 20 h 42"/>
                <a:gd name="T22" fmla="*/ 25 w 47"/>
                <a:gd name="T23" fmla="*/ 20 h 42"/>
                <a:gd name="T24" fmla="*/ 26 w 47"/>
                <a:gd name="T25" fmla="*/ 16 h 42"/>
                <a:gd name="T26" fmla="*/ 30 w 47"/>
                <a:gd name="T27" fmla="*/ 16 h 42"/>
                <a:gd name="T28" fmla="*/ 29 w 47"/>
                <a:gd name="T29" fmla="*/ 2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42">
                  <a:moveTo>
                    <a:pt x="22" y="3"/>
                  </a:moveTo>
                  <a:cubicBezTo>
                    <a:pt x="0" y="5"/>
                    <a:pt x="3" y="25"/>
                    <a:pt x="3" y="25"/>
                  </a:cubicBezTo>
                  <a:cubicBezTo>
                    <a:pt x="3" y="25"/>
                    <a:pt x="3" y="32"/>
                    <a:pt x="9" y="35"/>
                  </a:cubicBezTo>
                  <a:cubicBezTo>
                    <a:pt x="21" y="42"/>
                    <a:pt x="34" y="38"/>
                    <a:pt x="41" y="29"/>
                  </a:cubicBezTo>
                  <a:cubicBezTo>
                    <a:pt x="47" y="21"/>
                    <a:pt x="43" y="0"/>
                    <a:pt x="22" y="3"/>
                  </a:cubicBezTo>
                  <a:close/>
                  <a:moveTo>
                    <a:pt x="16" y="31"/>
                  </a:moveTo>
                  <a:cubicBezTo>
                    <a:pt x="12" y="31"/>
                    <a:pt x="9" y="29"/>
                    <a:pt x="9" y="26"/>
                  </a:cubicBezTo>
                  <a:cubicBezTo>
                    <a:pt x="9" y="22"/>
                    <a:pt x="12" y="19"/>
                    <a:pt x="16" y="19"/>
                  </a:cubicBezTo>
                  <a:cubicBezTo>
                    <a:pt x="21" y="18"/>
                    <a:pt x="24" y="21"/>
                    <a:pt x="24" y="24"/>
                  </a:cubicBezTo>
                  <a:cubicBezTo>
                    <a:pt x="24" y="27"/>
                    <a:pt x="20" y="31"/>
                    <a:pt x="16" y="31"/>
                  </a:cubicBezTo>
                  <a:close/>
                  <a:moveTo>
                    <a:pt x="29" y="20"/>
                  </a:moveTo>
                  <a:cubicBezTo>
                    <a:pt x="28" y="21"/>
                    <a:pt x="26" y="21"/>
                    <a:pt x="25" y="20"/>
                  </a:cubicBezTo>
                  <a:cubicBezTo>
                    <a:pt x="25" y="19"/>
                    <a:pt x="25" y="17"/>
                    <a:pt x="26" y="16"/>
                  </a:cubicBezTo>
                  <a:cubicBezTo>
                    <a:pt x="28" y="15"/>
                    <a:pt x="29" y="15"/>
                    <a:pt x="30" y="16"/>
                  </a:cubicBezTo>
                  <a:cubicBezTo>
                    <a:pt x="31" y="17"/>
                    <a:pt x="30" y="19"/>
                    <a:pt x="29" y="2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Calibri"/>
                <a:ea typeface="宋体" panose="02010600030101010101" pitchFamily="2" charset="-122"/>
              </a:endParaRPr>
            </a:p>
          </p:txBody>
        </p:sp>
        <p:sp>
          <p:nvSpPr>
            <p:cNvPr id="18" name="Freeform 29">
              <a:extLst>
                <a:ext uri="{FF2B5EF4-FFF2-40B4-BE49-F238E27FC236}">
                  <a16:creationId xmlns="" xmlns:a16="http://schemas.microsoft.com/office/drawing/2014/main" id="{BD6C77CD-6D74-4254-92F0-7B73D8BDA536}"/>
                </a:ext>
              </a:extLst>
            </p:cNvPr>
            <p:cNvSpPr>
              <a:spLocks/>
            </p:cNvSpPr>
            <p:nvPr/>
          </p:nvSpPr>
          <p:spPr bwMode="auto">
            <a:xfrm>
              <a:off x="2351812" y="1320242"/>
              <a:ext cx="72617" cy="78771"/>
            </a:xfrm>
            <a:custGeom>
              <a:avLst/>
              <a:gdLst>
                <a:gd name="T0" fmla="*/ 19 w 25"/>
                <a:gd name="T1" fmla="*/ 27 h 27"/>
                <a:gd name="T2" fmla="*/ 23 w 25"/>
                <a:gd name="T3" fmla="*/ 24 h 27"/>
                <a:gd name="T4" fmla="*/ 23 w 25"/>
                <a:gd name="T5" fmla="*/ 24 h 27"/>
                <a:gd name="T6" fmla="*/ 3 w 25"/>
                <a:gd name="T7" fmla="*/ 4 h 27"/>
                <a:gd name="T8" fmla="*/ 0 w 25"/>
                <a:gd name="T9" fmla="*/ 8 h 27"/>
                <a:gd name="T10" fmla="*/ 3 w 25"/>
                <a:gd name="T11" fmla="*/ 11 h 27"/>
                <a:gd name="T12" fmla="*/ 16 w 25"/>
                <a:gd name="T13" fmla="*/ 23 h 27"/>
                <a:gd name="T14" fmla="*/ 19 w 25"/>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7">
                  <a:moveTo>
                    <a:pt x="19" y="27"/>
                  </a:moveTo>
                  <a:cubicBezTo>
                    <a:pt x="21" y="27"/>
                    <a:pt x="22" y="26"/>
                    <a:pt x="23" y="24"/>
                  </a:cubicBezTo>
                  <a:cubicBezTo>
                    <a:pt x="23" y="24"/>
                    <a:pt x="23" y="24"/>
                    <a:pt x="23" y="24"/>
                  </a:cubicBezTo>
                  <a:cubicBezTo>
                    <a:pt x="25" y="0"/>
                    <a:pt x="3" y="4"/>
                    <a:pt x="3" y="4"/>
                  </a:cubicBezTo>
                  <a:cubicBezTo>
                    <a:pt x="1" y="4"/>
                    <a:pt x="0" y="6"/>
                    <a:pt x="0" y="8"/>
                  </a:cubicBezTo>
                  <a:cubicBezTo>
                    <a:pt x="0" y="10"/>
                    <a:pt x="1" y="11"/>
                    <a:pt x="3" y="11"/>
                  </a:cubicBezTo>
                  <a:cubicBezTo>
                    <a:pt x="19" y="8"/>
                    <a:pt x="16" y="23"/>
                    <a:pt x="16" y="23"/>
                  </a:cubicBezTo>
                  <a:cubicBezTo>
                    <a:pt x="16" y="25"/>
                    <a:pt x="17" y="27"/>
                    <a:pt x="19" y="2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Calibri"/>
                <a:ea typeface="宋体" panose="02010600030101010101" pitchFamily="2" charset="-122"/>
              </a:endParaRPr>
            </a:p>
          </p:txBody>
        </p:sp>
        <p:sp>
          <p:nvSpPr>
            <p:cNvPr id="19" name="Freeform 30">
              <a:extLst>
                <a:ext uri="{FF2B5EF4-FFF2-40B4-BE49-F238E27FC236}">
                  <a16:creationId xmlns="" xmlns:a16="http://schemas.microsoft.com/office/drawing/2014/main" id="{CB6FF1D9-4E5D-47DF-B026-D735392C49B4}"/>
                </a:ext>
              </a:extLst>
            </p:cNvPr>
            <p:cNvSpPr>
              <a:spLocks/>
            </p:cNvSpPr>
            <p:nvPr/>
          </p:nvSpPr>
          <p:spPr bwMode="auto">
            <a:xfrm>
              <a:off x="2337042" y="1273473"/>
              <a:ext cx="157542" cy="145234"/>
            </a:xfrm>
            <a:custGeom>
              <a:avLst/>
              <a:gdLst>
                <a:gd name="T0" fmla="*/ 22 w 54"/>
                <a:gd name="T1" fmla="*/ 2 h 50"/>
                <a:gd name="T2" fmla="*/ 4 w 54"/>
                <a:gd name="T3" fmla="*/ 2 h 50"/>
                <a:gd name="T4" fmla="*/ 3 w 54"/>
                <a:gd name="T5" fmla="*/ 2 h 50"/>
                <a:gd name="T6" fmla="*/ 3 w 54"/>
                <a:gd name="T7" fmla="*/ 2 h 50"/>
                <a:gd name="T8" fmla="*/ 0 w 54"/>
                <a:gd name="T9" fmla="*/ 7 h 50"/>
                <a:gd name="T10" fmla="*/ 5 w 54"/>
                <a:gd name="T11" fmla="*/ 12 h 50"/>
                <a:gd name="T12" fmla="*/ 9 w 54"/>
                <a:gd name="T13" fmla="*/ 11 h 50"/>
                <a:gd name="T14" fmla="*/ 35 w 54"/>
                <a:gd name="T15" fmla="*/ 24 h 50"/>
                <a:gd name="T16" fmla="*/ 36 w 54"/>
                <a:gd name="T17" fmla="*/ 41 h 50"/>
                <a:gd name="T18" fmla="*/ 35 w 54"/>
                <a:gd name="T19" fmla="*/ 46 h 50"/>
                <a:gd name="T20" fmla="*/ 40 w 54"/>
                <a:gd name="T21" fmla="*/ 50 h 50"/>
                <a:gd name="T22" fmla="*/ 45 w 54"/>
                <a:gd name="T23" fmla="*/ 46 h 50"/>
                <a:gd name="T24" fmla="*/ 45 w 54"/>
                <a:gd name="T25" fmla="*/ 46 h 50"/>
                <a:gd name="T26" fmla="*/ 22 w 54"/>
                <a:gd name="T27"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50">
                  <a:moveTo>
                    <a:pt x="22" y="2"/>
                  </a:moveTo>
                  <a:cubicBezTo>
                    <a:pt x="14" y="0"/>
                    <a:pt x="6" y="1"/>
                    <a:pt x="4" y="2"/>
                  </a:cubicBezTo>
                  <a:cubicBezTo>
                    <a:pt x="4" y="2"/>
                    <a:pt x="4" y="2"/>
                    <a:pt x="3" y="2"/>
                  </a:cubicBezTo>
                  <a:cubicBezTo>
                    <a:pt x="3" y="2"/>
                    <a:pt x="3" y="2"/>
                    <a:pt x="3" y="2"/>
                  </a:cubicBezTo>
                  <a:cubicBezTo>
                    <a:pt x="1" y="3"/>
                    <a:pt x="0" y="5"/>
                    <a:pt x="0" y="7"/>
                  </a:cubicBezTo>
                  <a:cubicBezTo>
                    <a:pt x="0" y="10"/>
                    <a:pt x="2" y="12"/>
                    <a:pt x="5" y="12"/>
                  </a:cubicBezTo>
                  <a:cubicBezTo>
                    <a:pt x="5" y="12"/>
                    <a:pt x="7" y="12"/>
                    <a:pt x="9" y="11"/>
                  </a:cubicBezTo>
                  <a:cubicBezTo>
                    <a:pt x="11" y="10"/>
                    <a:pt x="27" y="11"/>
                    <a:pt x="35" y="24"/>
                  </a:cubicBezTo>
                  <a:cubicBezTo>
                    <a:pt x="39" y="33"/>
                    <a:pt x="37" y="40"/>
                    <a:pt x="36" y="41"/>
                  </a:cubicBezTo>
                  <a:cubicBezTo>
                    <a:pt x="36" y="41"/>
                    <a:pt x="35" y="43"/>
                    <a:pt x="35" y="46"/>
                  </a:cubicBezTo>
                  <a:cubicBezTo>
                    <a:pt x="35" y="49"/>
                    <a:pt x="38" y="50"/>
                    <a:pt x="40" y="50"/>
                  </a:cubicBezTo>
                  <a:cubicBezTo>
                    <a:pt x="43" y="50"/>
                    <a:pt x="45" y="50"/>
                    <a:pt x="45" y="46"/>
                  </a:cubicBezTo>
                  <a:cubicBezTo>
                    <a:pt x="45" y="46"/>
                    <a:pt x="45" y="46"/>
                    <a:pt x="45" y="46"/>
                  </a:cubicBezTo>
                  <a:cubicBezTo>
                    <a:pt x="54" y="18"/>
                    <a:pt x="35" y="5"/>
                    <a:pt x="22" y="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Calibri"/>
                <a:ea typeface="宋体" panose="02010600030101010101" pitchFamily="2" charset="-122"/>
              </a:endParaRPr>
            </a:p>
          </p:txBody>
        </p:sp>
      </p:grpSp>
      <p:sp>
        <p:nvSpPr>
          <p:cNvPr id="21" name="Freeform 19">
            <a:extLst>
              <a:ext uri="{FF2B5EF4-FFF2-40B4-BE49-F238E27FC236}">
                <a16:creationId xmlns="" xmlns:a16="http://schemas.microsoft.com/office/drawing/2014/main" id="{BDDC1158-2A3E-47FE-A0E1-F2EE08851D6F}"/>
              </a:ext>
            </a:extLst>
          </p:cNvPr>
          <p:cNvSpPr>
            <a:spLocks/>
          </p:cNvSpPr>
          <p:nvPr/>
        </p:nvSpPr>
        <p:spPr bwMode="auto">
          <a:xfrm>
            <a:off x="9167543" y="2774520"/>
            <a:ext cx="606058" cy="568102"/>
          </a:xfrm>
          <a:custGeom>
            <a:avLst/>
            <a:gdLst>
              <a:gd name="T0" fmla="*/ 33 w 240"/>
              <a:gd name="T1" fmla="*/ 104 h 245"/>
              <a:gd name="T2" fmla="*/ 37 w 240"/>
              <a:gd name="T3" fmla="*/ 89 h 245"/>
              <a:gd name="T4" fmla="*/ 42 w 240"/>
              <a:gd name="T5" fmla="*/ 78 h 245"/>
              <a:gd name="T6" fmla="*/ 44 w 240"/>
              <a:gd name="T7" fmla="*/ 63 h 245"/>
              <a:gd name="T8" fmla="*/ 51 w 240"/>
              <a:gd name="T9" fmla="*/ 44 h 245"/>
              <a:gd name="T10" fmla="*/ 61 w 240"/>
              <a:gd name="T11" fmla="*/ 28 h 245"/>
              <a:gd name="T12" fmla="*/ 80 w 240"/>
              <a:gd name="T13" fmla="*/ 14 h 245"/>
              <a:gd name="T14" fmla="*/ 101 w 240"/>
              <a:gd name="T15" fmla="*/ 4 h 245"/>
              <a:gd name="T16" fmla="*/ 125 w 240"/>
              <a:gd name="T17" fmla="*/ 0 h 245"/>
              <a:gd name="T18" fmla="*/ 151 w 240"/>
              <a:gd name="T19" fmla="*/ 4 h 245"/>
              <a:gd name="T20" fmla="*/ 177 w 240"/>
              <a:gd name="T21" fmla="*/ 14 h 245"/>
              <a:gd name="T22" fmla="*/ 191 w 240"/>
              <a:gd name="T23" fmla="*/ 26 h 245"/>
              <a:gd name="T24" fmla="*/ 203 w 240"/>
              <a:gd name="T25" fmla="*/ 42 h 245"/>
              <a:gd name="T26" fmla="*/ 210 w 240"/>
              <a:gd name="T27" fmla="*/ 61 h 245"/>
              <a:gd name="T28" fmla="*/ 212 w 240"/>
              <a:gd name="T29" fmla="*/ 80 h 245"/>
              <a:gd name="T30" fmla="*/ 219 w 240"/>
              <a:gd name="T31" fmla="*/ 94 h 245"/>
              <a:gd name="T32" fmla="*/ 219 w 240"/>
              <a:gd name="T33" fmla="*/ 104 h 245"/>
              <a:gd name="T34" fmla="*/ 222 w 240"/>
              <a:gd name="T35" fmla="*/ 118 h 245"/>
              <a:gd name="T36" fmla="*/ 233 w 240"/>
              <a:gd name="T37" fmla="*/ 139 h 245"/>
              <a:gd name="T38" fmla="*/ 240 w 240"/>
              <a:gd name="T39" fmla="*/ 158 h 245"/>
              <a:gd name="T40" fmla="*/ 240 w 240"/>
              <a:gd name="T41" fmla="*/ 177 h 245"/>
              <a:gd name="T42" fmla="*/ 236 w 240"/>
              <a:gd name="T43" fmla="*/ 189 h 245"/>
              <a:gd name="T44" fmla="*/ 231 w 240"/>
              <a:gd name="T45" fmla="*/ 193 h 245"/>
              <a:gd name="T46" fmla="*/ 226 w 240"/>
              <a:gd name="T47" fmla="*/ 189 h 245"/>
              <a:gd name="T48" fmla="*/ 217 w 240"/>
              <a:gd name="T49" fmla="*/ 174 h 245"/>
              <a:gd name="T50" fmla="*/ 212 w 240"/>
              <a:gd name="T51" fmla="*/ 184 h 245"/>
              <a:gd name="T52" fmla="*/ 200 w 240"/>
              <a:gd name="T53" fmla="*/ 203 h 245"/>
              <a:gd name="T54" fmla="*/ 212 w 240"/>
              <a:gd name="T55" fmla="*/ 215 h 245"/>
              <a:gd name="T56" fmla="*/ 219 w 240"/>
              <a:gd name="T57" fmla="*/ 222 h 245"/>
              <a:gd name="T58" fmla="*/ 219 w 240"/>
              <a:gd name="T59" fmla="*/ 229 h 245"/>
              <a:gd name="T60" fmla="*/ 214 w 240"/>
              <a:gd name="T61" fmla="*/ 236 h 245"/>
              <a:gd name="T62" fmla="*/ 200 w 240"/>
              <a:gd name="T63" fmla="*/ 243 h 245"/>
              <a:gd name="T64" fmla="*/ 177 w 240"/>
              <a:gd name="T65" fmla="*/ 245 h 245"/>
              <a:gd name="T66" fmla="*/ 151 w 240"/>
              <a:gd name="T67" fmla="*/ 241 h 245"/>
              <a:gd name="T68" fmla="*/ 132 w 240"/>
              <a:gd name="T69" fmla="*/ 236 h 245"/>
              <a:gd name="T70" fmla="*/ 118 w 240"/>
              <a:gd name="T71" fmla="*/ 236 h 245"/>
              <a:gd name="T72" fmla="*/ 101 w 240"/>
              <a:gd name="T73" fmla="*/ 245 h 245"/>
              <a:gd name="T74" fmla="*/ 82 w 240"/>
              <a:gd name="T75" fmla="*/ 245 h 245"/>
              <a:gd name="T76" fmla="*/ 51 w 240"/>
              <a:gd name="T77" fmla="*/ 245 h 245"/>
              <a:gd name="T78" fmla="*/ 35 w 240"/>
              <a:gd name="T79" fmla="*/ 238 h 245"/>
              <a:gd name="T80" fmla="*/ 30 w 240"/>
              <a:gd name="T81" fmla="*/ 231 h 245"/>
              <a:gd name="T82" fmla="*/ 30 w 240"/>
              <a:gd name="T83" fmla="*/ 224 h 245"/>
              <a:gd name="T84" fmla="*/ 30 w 240"/>
              <a:gd name="T85" fmla="*/ 217 h 245"/>
              <a:gd name="T86" fmla="*/ 37 w 240"/>
              <a:gd name="T87" fmla="*/ 212 h 245"/>
              <a:gd name="T88" fmla="*/ 49 w 240"/>
              <a:gd name="T89" fmla="*/ 210 h 245"/>
              <a:gd name="T90" fmla="*/ 47 w 240"/>
              <a:gd name="T91" fmla="*/ 205 h 245"/>
              <a:gd name="T92" fmla="*/ 33 w 240"/>
              <a:gd name="T93" fmla="*/ 191 h 245"/>
              <a:gd name="T94" fmla="*/ 26 w 240"/>
              <a:gd name="T95" fmla="*/ 174 h 245"/>
              <a:gd name="T96" fmla="*/ 23 w 240"/>
              <a:gd name="T97" fmla="*/ 172 h 245"/>
              <a:gd name="T98" fmla="*/ 21 w 240"/>
              <a:gd name="T99" fmla="*/ 179 h 245"/>
              <a:gd name="T100" fmla="*/ 9 w 240"/>
              <a:gd name="T101" fmla="*/ 189 h 245"/>
              <a:gd name="T102" fmla="*/ 4 w 240"/>
              <a:gd name="T103" fmla="*/ 189 h 245"/>
              <a:gd name="T104" fmla="*/ 0 w 240"/>
              <a:gd name="T105" fmla="*/ 179 h 245"/>
              <a:gd name="T106" fmla="*/ 2 w 240"/>
              <a:gd name="T107" fmla="*/ 158 h 245"/>
              <a:gd name="T108" fmla="*/ 9 w 240"/>
              <a:gd name="T109" fmla="*/ 139 h 245"/>
              <a:gd name="T110" fmla="*/ 23 w 240"/>
              <a:gd name="T111" fmla="*/ 122 h 245"/>
              <a:gd name="T112" fmla="*/ 35 w 240"/>
              <a:gd name="T113" fmla="*/ 111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40" h="245">
                <a:moveTo>
                  <a:pt x="35" y="111"/>
                </a:moveTo>
                <a:lnTo>
                  <a:pt x="35" y="111"/>
                </a:lnTo>
                <a:lnTo>
                  <a:pt x="33" y="108"/>
                </a:lnTo>
                <a:lnTo>
                  <a:pt x="33" y="106"/>
                </a:lnTo>
                <a:lnTo>
                  <a:pt x="33" y="106"/>
                </a:lnTo>
                <a:lnTo>
                  <a:pt x="33" y="104"/>
                </a:lnTo>
                <a:lnTo>
                  <a:pt x="33" y="104"/>
                </a:lnTo>
                <a:lnTo>
                  <a:pt x="33" y="101"/>
                </a:lnTo>
                <a:lnTo>
                  <a:pt x="35" y="99"/>
                </a:lnTo>
                <a:lnTo>
                  <a:pt x="35" y="96"/>
                </a:lnTo>
                <a:lnTo>
                  <a:pt x="35" y="94"/>
                </a:lnTo>
                <a:lnTo>
                  <a:pt x="37" y="94"/>
                </a:lnTo>
                <a:lnTo>
                  <a:pt x="37" y="92"/>
                </a:lnTo>
                <a:lnTo>
                  <a:pt x="37" y="89"/>
                </a:lnTo>
                <a:lnTo>
                  <a:pt x="37" y="87"/>
                </a:lnTo>
                <a:lnTo>
                  <a:pt x="40" y="87"/>
                </a:lnTo>
                <a:lnTo>
                  <a:pt x="40" y="85"/>
                </a:lnTo>
                <a:lnTo>
                  <a:pt x="40" y="82"/>
                </a:lnTo>
                <a:lnTo>
                  <a:pt x="40" y="80"/>
                </a:lnTo>
                <a:lnTo>
                  <a:pt x="40" y="80"/>
                </a:lnTo>
                <a:lnTo>
                  <a:pt x="42" y="78"/>
                </a:lnTo>
                <a:lnTo>
                  <a:pt x="42" y="78"/>
                </a:lnTo>
                <a:lnTo>
                  <a:pt x="42" y="75"/>
                </a:lnTo>
                <a:lnTo>
                  <a:pt x="42" y="75"/>
                </a:lnTo>
                <a:lnTo>
                  <a:pt x="42" y="73"/>
                </a:lnTo>
                <a:lnTo>
                  <a:pt x="42" y="70"/>
                </a:lnTo>
                <a:lnTo>
                  <a:pt x="42" y="66"/>
                </a:lnTo>
                <a:lnTo>
                  <a:pt x="44" y="63"/>
                </a:lnTo>
                <a:lnTo>
                  <a:pt x="44" y="59"/>
                </a:lnTo>
                <a:lnTo>
                  <a:pt x="47" y="56"/>
                </a:lnTo>
                <a:lnTo>
                  <a:pt x="47" y="54"/>
                </a:lnTo>
                <a:lnTo>
                  <a:pt x="47" y="52"/>
                </a:lnTo>
                <a:lnTo>
                  <a:pt x="49" y="49"/>
                </a:lnTo>
                <a:lnTo>
                  <a:pt x="49" y="47"/>
                </a:lnTo>
                <a:lnTo>
                  <a:pt x="51" y="44"/>
                </a:lnTo>
                <a:lnTo>
                  <a:pt x="51" y="42"/>
                </a:lnTo>
                <a:lnTo>
                  <a:pt x="54" y="40"/>
                </a:lnTo>
                <a:lnTo>
                  <a:pt x="54" y="37"/>
                </a:lnTo>
                <a:lnTo>
                  <a:pt x="56" y="37"/>
                </a:lnTo>
                <a:lnTo>
                  <a:pt x="59" y="35"/>
                </a:lnTo>
                <a:lnTo>
                  <a:pt x="59" y="33"/>
                </a:lnTo>
                <a:lnTo>
                  <a:pt x="61" y="28"/>
                </a:lnTo>
                <a:lnTo>
                  <a:pt x="63" y="26"/>
                </a:lnTo>
                <a:lnTo>
                  <a:pt x="66" y="23"/>
                </a:lnTo>
                <a:lnTo>
                  <a:pt x="68" y="21"/>
                </a:lnTo>
                <a:lnTo>
                  <a:pt x="73" y="19"/>
                </a:lnTo>
                <a:lnTo>
                  <a:pt x="75" y="16"/>
                </a:lnTo>
                <a:lnTo>
                  <a:pt x="77" y="14"/>
                </a:lnTo>
                <a:lnTo>
                  <a:pt x="80" y="14"/>
                </a:lnTo>
                <a:lnTo>
                  <a:pt x="82" y="11"/>
                </a:lnTo>
                <a:lnTo>
                  <a:pt x="85" y="9"/>
                </a:lnTo>
                <a:lnTo>
                  <a:pt x="87" y="9"/>
                </a:lnTo>
                <a:lnTo>
                  <a:pt x="92" y="7"/>
                </a:lnTo>
                <a:lnTo>
                  <a:pt x="94" y="7"/>
                </a:lnTo>
                <a:lnTo>
                  <a:pt x="96" y="4"/>
                </a:lnTo>
                <a:lnTo>
                  <a:pt x="101" y="4"/>
                </a:lnTo>
                <a:lnTo>
                  <a:pt x="103" y="2"/>
                </a:lnTo>
                <a:lnTo>
                  <a:pt x="108" y="2"/>
                </a:lnTo>
                <a:lnTo>
                  <a:pt x="111" y="2"/>
                </a:lnTo>
                <a:lnTo>
                  <a:pt x="115" y="2"/>
                </a:lnTo>
                <a:lnTo>
                  <a:pt x="118" y="0"/>
                </a:lnTo>
                <a:lnTo>
                  <a:pt x="122" y="0"/>
                </a:lnTo>
                <a:lnTo>
                  <a:pt x="125" y="0"/>
                </a:lnTo>
                <a:lnTo>
                  <a:pt x="129" y="0"/>
                </a:lnTo>
                <a:lnTo>
                  <a:pt x="132" y="0"/>
                </a:lnTo>
                <a:lnTo>
                  <a:pt x="137" y="2"/>
                </a:lnTo>
                <a:lnTo>
                  <a:pt x="141" y="2"/>
                </a:lnTo>
                <a:lnTo>
                  <a:pt x="144" y="2"/>
                </a:lnTo>
                <a:lnTo>
                  <a:pt x="148" y="2"/>
                </a:lnTo>
                <a:lnTo>
                  <a:pt x="151" y="4"/>
                </a:lnTo>
                <a:lnTo>
                  <a:pt x="155" y="4"/>
                </a:lnTo>
                <a:lnTo>
                  <a:pt x="158" y="4"/>
                </a:lnTo>
                <a:lnTo>
                  <a:pt x="163" y="7"/>
                </a:lnTo>
                <a:lnTo>
                  <a:pt x="165" y="9"/>
                </a:lnTo>
                <a:lnTo>
                  <a:pt x="170" y="9"/>
                </a:lnTo>
                <a:lnTo>
                  <a:pt x="172" y="11"/>
                </a:lnTo>
                <a:lnTo>
                  <a:pt x="177" y="14"/>
                </a:lnTo>
                <a:lnTo>
                  <a:pt x="179" y="16"/>
                </a:lnTo>
                <a:lnTo>
                  <a:pt x="181" y="16"/>
                </a:lnTo>
                <a:lnTo>
                  <a:pt x="184" y="19"/>
                </a:lnTo>
                <a:lnTo>
                  <a:pt x="184" y="19"/>
                </a:lnTo>
                <a:lnTo>
                  <a:pt x="186" y="21"/>
                </a:lnTo>
                <a:lnTo>
                  <a:pt x="188" y="23"/>
                </a:lnTo>
                <a:lnTo>
                  <a:pt x="191" y="26"/>
                </a:lnTo>
                <a:lnTo>
                  <a:pt x="193" y="28"/>
                </a:lnTo>
                <a:lnTo>
                  <a:pt x="196" y="30"/>
                </a:lnTo>
                <a:lnTo>
                  <a:pt x="196" y="33"/>
                </a:lnTo>
                <a:lnTo>
                  <a:pt x="198" y="35"/>
                </a:lnTo>
                <a:lnTo>
                  <a:pt x="200" y="37"/>
                </a:lnTo>
                <a:lnTo>
                  <a:pt x="200" y="40"/>
                </a:lnTo>
                <a:lnTo>
                  <a:pt x="203" y="42"/>
                </a:lnTo>
                <a:lnTo>
                  <a:pt x="205" y="47"/>
                </a:lnTo>
                <a:lnTo>
                  <a:pt x="205" y="49"/>
                </a:lnTo>
                <a:lnTo>
                  <a:pt x="205" y="52"/>
                </a:lnTo>
                <a:lnTo>
                  <a:pt x="207" y="54"/>
                </a:lnTo>
                <a:lnTo>
                  <a:pt x="207" y="56"/>
                </a:lnTo>
                <a:lnTo>
                  <a:pt x="207" y="59"/>
                </a:lnTo>
                <a:lnTo>
                  <a:pt x="210" y="61"/>
                </a:lnTo>
                <a:lnTo>
                  <a:pt x="210" y="63"/>
                </a:lnTo>
                <a:lnTo>
                  <a:pt x="210" y="68"/>
                </a:lnTo>
                <a:lnTo>
                  <a:pt x="210" y="73"/>
                </a:lnTo>
                <a:lnTo>
                  <a:pt x="212" y="75"/>
                </a:lnTo>
                <a:lnTo>
                  <a:pt x="212" y="80"/>
                </a:lnTo>
                <a:lnTo>
                  <a:pt x="212" y="80"/>
                </a:lnTo>
                <a:lnTo>
                  <a:pt x="212" y="80"/>
                </a:lnTo>
                <a:lnTo>
                  <a:pt x="214" y="82"/>
                </a:lnTo>
                <a:lnTo>
                  <a:pt x="214" y="85"/>
                </a:lnTo>
                <a:lnTo>
                  <a:pt x="217" y="87"/>
                </a:lnTo>
                <a:lnTo>
                  <a:pt x="217" y="87"/>
                </a:lnTo>
                <a:lnTo>
                  <a:pt x="217" y="89"/>
                </a:lnTo>
                <a:lnTo>
                  <a:pt x="219" y="92"/>
                </a:lnTo>
                <a:lnTo>
                  <a:pt x="219" y="94"/>
                </a:lnTo>
                <a:lnTo>
                  <a:pt x="219" y="96"/>
                </a:lnTo>
                <a:lnTo>
                  <a:pt x="219" y="96"/>
                </a:lnTo>
                <a:lnTo>
                  <a:pt x="219" y="99"/>
                </a:lnTo>
                <a:lnTo>
                  <a:pt x="219" y="101"/>
                </a:lnTo>
                <a:lnTo>
                  <a:pt x="219" y="101"/>
                </a:lnTo>
                <a:lnTo>
                  <a:pt x="219" y="104"/>
                </a:lnTo>
                <a:lnTo>
                  <a:pt x="219" y="104"/>
                </a:lnTo>
                <a:lnTo>
                  <a:pt x="219" y="108"/>
                </a:lnTo>
                <a:lnTo>
                  <a:pt x="217" y="108"/>
                </a:lnTo>
                <a:lnTo>
                  <a:pt x="217" y="111"/>
                </a:lnTo>
                <a:lnTo>
                  <a:pt x="217" y="111"/>
                </a:lnTo>
                <a:lnTo>
                  <a:pt x="217" y="111"/>
                </a:lnTo>
                <a:lnTo>
                  <a:pt x="219" y="113"/>
                </a:lnTo>
                <a:lnTo>
                  <a:pt x="222" y="118"/>
                </a:lnTo>
                <a:lnTo>
                  <a:pt x="224" y="120"/>
                </a:lnTo>
                <a:lnTo>
                  <a:pt x="226" y="122"/>
                </a:lnTo>
                <a:lnTo>
                  <a:pt x="226" y="127"/>
                </a:lnTo>
                <a:lnTo>
                  <a:pt x="229" y="130"/>
                </a:lnTo>
                <a:lnTo>
                  <a:pt x="231" y="132"/>
                </a:lnTo>
                <a:lnTo>
                  <a:pt x="231" y="137"/>
                </a:lnTo>
                <a:lnTo>
                  <a:pt x="233" y="139"/>
                </a:lnTo>
                <a:lnTo>
                  <a:pt x="236" y="141"/>
                </a:lnTo>
                <a:lnTo>
                  <a:pt x="236" y="144"/>
                </a:lnTo>
                <a:lnTo>
                  <a:pt x="236" y="146"/>
                </a:lnTo>
                <a:lnTo>
                  <a:pt x="238" y="148"/>
                </a:lnTo>
                <a:lnTo>
                  <a:pt x="238" y="151"/>
                </a:lnTo>
                <a:lnTo>
                  <a:pt x="238" y="153"/>
                </a:lnTo>
                <a:lnTo>
                  <a:pt x="240" y="158"/>
                </a:lnTo>
                <a:lnTo>
                  <a:pt x="240" y="163"/>
                </a:lnTo>
                <a:lnTo>
                  <a:pt x="240" y="167"/>
                </a:lnTo>
                <a:lnTo>
                  <a:pt x="240" y="170"/>
                </a:lnTo>
                <a:lnTo>
                  <a:pt x="240" y="170"/>
                </a:lnTo>
                <a:lnTo>
                  <a:pt x="240" y="172"/>
                </a:lnTo>
                <a:lnTo>
                  <a:pt x="240" y="174"/>
                </a:lnTo>
                <a:lnTo>
                  <a:pt x="240" y="177"/>
                </a:lnTo>
                <a:lnTo>
                  <a:pt x="238" y="181"/>
                </a:lnTo>
                <a:lnTo>
                  <a:pt x="238" y="184"/>
                </a:lnTo>
                <a:lnTo>
                  <a:pt x="238" y="184"/>
                </a:lnTo>
                <a:lnTo>
                  <a:pt x="238" y="186"/>
                </a:lnTo>
                <a:lnTo>
                  <a:pt x="236" y="186"/>
                </a:lnTo>
                <a:lnTo>
                  <a:pt x="236" y="189"/>
                </a:lnTo>
                <a:lnTo>
                  <a:pt x="236" y="189"/>
                </a:lnTo>
                <a:lnTo>
                  <a:pt x="236" y="189"/>
                </a:lnTo>
                <a:lnTo>
                  <a:pt x="233" y="191"/>
                </a:lnTo>
                <a:lnTo>
                  <a:pt x="233" y="191"/>
                </a:lnTo>
                <a:lnTo>
                  <a:pt x="233" y="191"/>
                </a:lnTo>
                <a:lnTo>
                  <a:pt x="231" y="191"/>
                </a:lnTo>
                <a:lnTo>
                  <a:pt x="231" y="193"/>
                </a:lnTo>
                <a:lnTo>
                  <a:pt x="231" y="193"/>
                </a:lnTo>
                <a:lnTo>
                  <a:pt x="231" y="193"/>
                </a:lnTo>
                <a:lnTo>
                  <a:pt x="229" y="191"/>
                </a:lnTo>
                <a:lnTo>
                  <a:pt x="229" y="191"/>
                </a:lnTo>
                <a:lnTo>
                  <a:pt x="226" y="191"/>
                </a:lnTo>
                <a:lnTo>
                  <a:pt x="226" y="191"/>
                </a:lnTo>
                <a:lnTo>
                  <a:pt x="226" y="191"/>
                </a:lnTo>
                <a:lnTo>
                  <a:pt x="226" y="189"/>
                </a:lnTo>
                <a:lnTo>
                  <a:pt x="224" y="189"/>
                </a:lnTo>
                <a:lnTo>
                  <a:pt x="224" y="186"/>
                </a:lnTo>
                <a:lnTo>
                  <a:pt x="222" y="184"/>
                </a:lnTo>
                <a:lnTo>
                  <a:pt x="222" y="184"/>
                </a:lnTo>
                <a:lnTo>
                  <a:pt x="219" y="181"/>
                </a:lnTo>
                <a:lnTo>
                  <a:pt x="219" y="179"/>
                </a:lnTo>
                <a:lnTo>
                  <a:pt x="217" y="174"/>
                </a:lnTo>
                <a:lnTo>
                  <a:pt x="217" y="174"/>
                </a:lnTo>
                <a:lnTo>
                  <a:pt x="217" y="174"/>
                </a:lnTo>
                <a:lnTo>
                  <a:pt x="217" y="177"/>
                </a:lnTo>
                <a:lnTo>
                  <a:pt x="217" y="177"/>
                </a:lnTo>
                <a:lnTo>
                  <a:pt x="214" y="177"/>
                </a:lnTo>
                <a:lnTo>
                  <a:pt x="214" y="181"/>
                </a:lnTo>
                <a:lnTo>
                  <a:pt x="212" y="184"/>
                </a:lnTo>
                <a:lnTo>
                  <a:pt x="210" y="191"/>
                </a:lnTo>
                <a:lnTo>
                  <a:pt x="210" y="193"/>
                </a:lnTo>
                <a:lnTo>
                  <a:pt x="207" y="196"/>
                </a:lnTo>
                <a:lnTo>
                  <a:pt x="205" y="198"/>
                </a:lnTo>
                <a:lnTo>
                  <a:pt x="203" y="200"/>
                </a:lnTo>
                <a:lnTo>
                  <a:pt x="203" y="203"/>
                </a:lnTo>
                <a:lnTo>
                  <a:pt x="200" y="203"/>
                </a:lnTo>
                <a:lnTo>
                  <a:pt x="198" y="207"/>
                </a:lnTo>
                <a:lnTo>
                  <a:pt x="198" y="207"/>
                </a:lnTo>
                <a:lnTo>
                  <a:pt x="198" y="207"/>
                </a:lnTo>
                <a:lnTo>
                  <a:pt x="200" y="207"/>
                </a:lnTo>
                <a:lnTo>
                  <a:pt x="205" y="210"/>
                </a:lnTo>
                <a:lnTo>
                  <a:pt x="210" y="212"/>
                </a:lnTo>
                <a:lnTo>
                  <a:pt x="212" y="215"/>
                </a:lnTo>
                <a:lnTo>
                  <a:pt x="214" y="215"/>
                </a:lnTo>
                <a:lnTo>
                  <a:pt x="217" y="217"/>
                </a:lnTo>
                <a:lnTo>
                  <a:pt x="217" y="219"/>
                </a:lnTo>
                <a:lnTo>
                  <a:pt x="217" y="219"/>
                </a:lnTo>
                <a:lnTo>
                  <a:pt x="219" y="222"/>
                </a:lnTo>
                <a:lnTo>
                  <a:pt x="219" y="222"/>
                </a:lnTo>
                <a:lnTo>
                  <a:pt x="219" y="222"/>
                </a:lnTo>
                <a:lnTo>
                  <a:pt x="219" y="224"/>
                </a:lnTo>
                <a:lnTo>
                  <a:pt x="222" y="224"/>
                </a:lnTo>
                <a:lnTo>
                  <a:pt x="222" y="226"/>
                </a:lnTo>
                <a:lnTo>
                  <a:pt x="222" y="226"/>
                </a:lnTo>
                <a:lnTo>
                  <a:pt x="222" y="229"/>
                </a:lnTo>
                <a:lnTo>
                  <a:pt x="219" y="229"/>
                </a:lnTo>
                <a:lnTo>
                  <a:pt x="219" y="229"/>
                </a:lnTo>
                <a:lnTo>
                  <a:pt x="219" y="231"/>
                </a:lnTo>
                <a:lnTo>
                  <a:pt x="219" y="231"/>
                </a:lnTo>
                <a:lnTo>
                  <a:pt x="219" y="233"/>
                </a:lnTo>
                <a:lnTo>
                  <a:pt x="217" y="233"/>
                </a:lnTo>
                <a:lnTo>
                  <a:pt x="217" y="236"/>
                </a:lnTo>
                <a:lnTo>
                  <a:pt x="217" y="236"/>
                </a:lnTo>
                <a:lnTo>
                  <a:pt x="214" y="236"/>
                </a:lnTo>
                <a:lnTo>
                  <a:pt x="212" y="238"/>
                </a:lnTo>
                <a:lnTo>
                  <a:pt x="210" y="238"/>
                </a:lnTo>
                <a:lnTo>
                  <a:pt x="207" y="241"/>
                </a:lnTo>
                <a:lnTo>
                  <a:pt x="205" y="241"/>
                </a:lnTo>
                <a:lnTo>
                  <a:pt x="205" y="241"/>
                </a:lnTo>
                <a:lnTo>
                  <a:pt x="203" y="241"/>
                </a:lnTo>
                <a:lnTo>
                  <a:pt x="200" y="243"/>
                </a:lnTo>
                <a:lnTo>
                  <a:pt x="198" y="243"/>
                </a:lnTo>
                <a:lnTo>
                  <a:pt x="196" y="243"/>
                </a:lnTo>
                <a:lnTo>
                  <a:pt x="191" y="243"/>
                </a:lnTo>
                <a:lnTo>
                  <a:pt x="188" y="243"/>
                </a:lnTo>
                <a:lnTo>
                  <a:pt x="184" y="245"/>
                </a:lnTo>
                <a:lnTo>
                  <a:pt x="181" y="245"/>
                </a:lnTo>
                <a:lnTo>
                  <a:pt x="177" y="245"/>
                </a:lnTo>
                <a:lnTo>
                  <a:pt x="174" y="245"/>
                </a:lnTo>
                <a:lnTo>
                  <a:pt x="170" y="245"/>
                </a:lnTo>
                <a:lnTo>
                  <a:pt x="167" y="243"/>
                </a:lnTo>
                <a:lnTo>
                  <a:pt x="163" y="243"/>
                </a:lnTo>
                <a:lnTo>
                  <a:pt x="160" y="243"/>
                </a:lnTo>
                <a:lnTo>
                  <a:pt x="155" y="243"/>
                </a:lnTo>
                <a:lnTo>
                  <a:pt x="151" y="241"/>
                </a:lnTo>
                <a:lnTo>
                  <a:pt x="148" y="241"/>
                </a:lnTo>
                <a:lnTo>
                  <a:pt x="144" y="241"/>
                </a:lnTo>
                <a:lnTo>
                  <a:pt x="141" y="238"/>
                </a:lnTo>
                <a:lnTo>
                  <a:pt x="137" y="238"/>
                </a:lnTo>
                <a:lnTo>
                  <a:pt x="134" y="236"/>
                </a:lnTo>
                <a:lnTo>
                  <a:pt x="132" y="236"/>
                </a:lnTo>
                <a:lnTo>
                  <a:pt x="132" y="236"/>
                </a:lnTo>
                <a:lnTo>
                  <a:pt x="132" y="236"/>
                </a:lnTo>
                <a:lnTo>
                  <a:pt x="129" y="236"/>
                </a:lnTo>
                <a:lnTo>
                  <a:pt x="127" y="236"/>
                </a:lnTo>
                <a:lnTo>
                  <a:pt x="125" y="236"/>
                </a:lnTo>
                <a:lnTo>
                  <a:pt x="122" y="236"/>
                </a:lnTo>
                <a:lnTo>
                  <a:pt x="120" y="233"/>
                </a:lnTo>
                <a:lnTo>
                  <a:pt x="118" y="236"/>
                </a:lnTo>
                <a:lnTo>
                  <a:pt x="115" y="238"/>
                </a:lnTo>
                <a:lnTo>
                  <a:pt x="113" y="238"/>
                </a:lnTo>
                <a:lnTo>
                  <a:pt x="111" y="241"/>
                </a:lnTo>
                <a:lnTo>
                  <a:pt x="108" y="241"/>
                </a:lnTo>
                <a:lnTo>
                  <a:pt x="106" y="243"/>
                </a:lnTo>
                <a:lnTo>
                  <a:pt x="103" y="243"/>
                </a:lnTo>
                <a:lnTo>
                  <a:pt x="101" y="245"/>
                </a:lnTo>
                <a:lnTo>
                  <a:pt x="99" y="245"/>
                </a:lnTo>
                <a:lnTo>
                  <a:pt x="94" y="245"/>
                </a:lnTo>
                <a:lnTo>
                  <a:pt x="92" y="245"/>
                </a:lnTo>
                <a:lnTo>
                  <a:pt x="89" y="245"/>
                </a:lnTo>
                <a:lnTo>
                  <a:pt x="87" y="245"/>
                </a:lnTo>
                <a:lnTo>
                  <a:pt x="85" y="245"/>
                </a:lnTo>
                <a:lnTo>
                  <a:pt x="82" y="245"/>
                </a:lnTo>
                <a:lnTo>
                  <a:pt x="80" y="245"/>
                </a:lnTo>
                <a:lnTo>
                  <a:pt x="73" y="245"/>
                </a:lnTo>
                <a:lnTo>
                  <a:pt x="68" y="245"/>
                </a:lnTo>
                <a:lnTo>
                  <a:pt x="61" y="245"/>
                </a:lnTo>
                <a:lnTo>
                  <a:pt x="59" y="245"/>
                </a:lnTo>
                <a:lnTo>
                  <a:pt x="56" y="245"/>
                </a:lnTo>
                <a:lnTo>
                  <a:pt x="51" y="245"/>
                </a:lnTo>
                <a:lnTo>
                  <a:pt x="49" y="243"/>
                </a:lnTo>
                <a:lnTo>
                  <a:pt x="47" y="243"/>
                </a:lnTo>
                <a:lnTo>
                  <a:pt x="44" y="243"/>
                </a:lnTo>
                <a:lnTo>
                  <a:pt x="42" y="241"/>
                </a:lnTo>
                <a:lnTo>
                  <a:pt x="40" y="241"/>
                </a:lnTo>
                <a:lnTo>
                  <a:pt x="37" y="238"/>
                </a:lnTo>
                <a:lnTo>
                  <a:pt x="35" y="238"/>
                </a:lnTo>
                <a:lnTo>
                  <a:pt x="33" y="236"/>
                </a:lnTo>
                <a:lnTo>
                  <a:pt x="33" y="236"/>
                </a:lnTo>
                <a:lnTo>
                  <a:pt x="33" y="236"/>
                </a:lnTo>
                <a:lnTo>
                  <a:pt x="30" y="233"/>
                </a:lnTo>
                <a:lnTo>
                  <a:pt x="30" y="233"/>
                </a:lnTo>
                <a:lnTo>
                  <a:pt x="30" y="233"/>
                </a:lnTo>
                <a:lnTo>
                  <a:pt x="30" y="231"/>
                </a:lnTo>
                <a:lnTo>
                  <a:pt x="30" y="231"/>
                </a:lnTo>
                <a:lnTo>
                  <a:pt x="28" y="229"/>
                </a:lnTo>
                <a:lnTo>
                  <a:pt x="28" y="229"/>
                </a:lnTo>
                <a:lnTo>
                  <a:pt x="28" y="229"/>
                </a:lnTo>
                <a:lnTo>
                  <a:pt x="28" y="226"/>
                </a:lnTo>
                <a:lnTo>
                  <a:pt x="28" y="226"/>
                </a:lnTo>
                <a:lnTo>
                  <a:pt x="30" y="224"/>
                </a:lnTo>
                <a:lnTo>
                  <a:pt x="30" y="224"/>
                </a:lnTo>
                <a:lnTo>
                  <a:pt x="30" y="222"/>
                </a:lnTo>
                <a:lnTo>
                  <a:pt x="30" y="222"/>
                </a:lnTo>
                <a:lnTo>
                  <a:pt x="30" y="219"/>
                </a:lnTo>
                <a:lnTo>
                  <a:pt x="30" y="219"/>
                </a:lnTo>
                <a:lnTo>
                  <a:pt x="30" y="217"/>
                </a:lnTo>
                <a:lnTo>
                  <a:pt x="30" y="217"/>
                </a:lnTo>
                <a:lnTo>
                  <a:pt x="33" y="217"/>
                </a:lnTo>
                <a:lnTo>
                  <a:pt x="33" y="215"/>
                </a:lnTo>
                <a:lnTo>
                  <a:pt x="35" y="215"/>
                </a:lnTo>
                <a:lnTo>
                  <a:pt x="35" y="215"/>
                </a:lnTo>
                <a:lnTo>
                  <a:pt x="35" y="212"/>
                </a:lnTo>
                <a:lnTo>
                  <a:pt x="37" y="212"/>
                </a:lnTo>
                <a:lnTo>
                  <a:pt x="37" y="212"/>
                </a:lnTo>
                <a:lnTo>
                  <a:pt x="40" y="212"/>
                </a:lnTo>
                <a:lnTo>
                  <a:pt x="40" y="210"/>
                </a:lnTo>
                <a:lnTo>
                  <a:pt x="42" y="210"/>
                </a:lnTo>
                <a:lnTo>
                  <a:pt x="44" y="210"/>
                </a:lnTo>
                <a:lnTo>
                  <a:pt x="44" y="210"/>
                </a:lnTo>
                <a:lnTo>
                  <a:pt x="47" y="210"/>
                </a:lnTo>
                <a:lnTo>
                  <a:pt x="49" y="210"/>
                </a:lnTo>
                <a:lnTo>
                  <a:pt x="49" y="210"/>
                </a:lnTo>
                <a:lnTo>
                  <a:pt x="49" y="210"/>
                </a:lnTo>
                <a:lnTo>
                  <a:pt x="49" y="210"/>
                </a:lnTo>
                <a:lnTo>
                  <a:pt x="49" y="207"/>
                </a:lnTo>
                <a:lnTo>
                  <a:pt x="49" y="207"/>
                </a:lnTo>
                <a:lnTo>
                  <a:pt x="49" y="207"/>
                </a:lnTo>
                <a:lnTo>
                  <a:pt x="47" y="205"/>
                </a:lnTo>
                <a:lnTo>
                  <a:pt x="44" y="203"/>
                </a:lnTo>
                <a:lnTo>
                  <a:pt x="42" y="203"/>
                </a:lnTo>
                <a:lnTo>
                  <a:pt x="40" y="200"/>
                </a:lnTo>
                <a:lnTo>
                  <a:pt x="37" y="198"/>
                </a:lnTo>
                <a:lnTo>
                  <a:pt x="35" y="193"/>
                </a:lnTo>
                <a:lnTo>
                  <a:pt x="35" y="193"/>
                </a:lnTo>
                <a:lnTo>
                  <a:pt x="33" y="191"/>
                </a:lnTo>
                <a:lnTo>
                  <a:pt x="33" y="189"/>
                </a:lnTo>
                <a:lnTo>
                  <a:pt x="30" y="186"/>
                </a:lnTo>
                <a:lnTo>
                  <a:pt x="30" y="184"/>
                </a:lnTo>
                <a:lnTo>
                  <a:pt x="28" y="181"/>
                </a:lnTo>
                <a:lnTo>
                  <a:pt x="28" y="179"/>
                </a:lnTo>
                <a:lnTo>
                  <a:pt x="26" y="177"/>
                </a:lnTo>
                <a:lnTo>
                  <a:pt x="26" y="174"/>
                </a:lnTo>
                <a:lnTo>
                  <a:pt x="26" y="172"/>
                </a:lnTo>
                <a:lnTo>
                  <a:pt x="26" y="172"/>
                </a:lnTo>
                <a:lnTo>
                  <a:pt x="26" y="172"/>
                </a:lnTo>
                <a:lnTo>
                  <a:pt x="26" y="172"/>
                </a:lnTo>
                <a:lnTo>
                  <a:pt x="26" y="172"/>
                </a:lnTo>
                <a:lnTo>
                  <a:pt x="23" y="172"/>
                </a:lnTo>
                <a:lnTo>
                  <a:pt x="23" y="172"/>
                </a:lnTo>
                <a:lnTo>
                  <a:pt x="23" y="172"/>
                </a:lnTo>
                <a:lnTo>
                  <a:pt x="23" y="174"/>
                </a:lnTo>
                <a:lnTo>
                  <a:pt x="23" y="174"/>
                </a:lnTo>
                <a:lnTo>
                  <a:pt x="23" y="174"/>
                </a:lnTo>
                <a:lnTo>
                  <a:pt x="21" y="177"/>
                </a:lnTo>
                <a:lnTo>
                  <a:pt x="21" y="179"/>
                </a:lnTo>
                <a:lnTo>
                  <a:pt x="21" y="179"/>
                </a:lnTo>
                <a:lnTo>
                  <a:pt x="18" y="181"/>
                </a:lnTo>
                <a:lnTo>
                  <a:pt x="18" y="181"/>
                </a:lnTo>
                <a:lnTo>
                  <a:pt x="16" y="184"/>
                </a:lnTo>
                <a:lnTo>
                  <a:pt x="14" y="186"/>
                </a:lnTo>
                <a:lnTo>
                  <a:pt x="14" y="186"/>
                </a:lnTo>
                <a:lnTo>
                  <a:pt x="11" y="189"/>
                </a:lnTo>
                <a:lnTo>
                  <a:pt x="9" y="189"/>
                </a:lnTo>
                <a:lnTo>
                  <a:pt x="9" y="189"/>
                </a:lnTo>
                <a:lnTo>
                  <a:pt x="7" y="189"/>
                </a:lnTo>
                <a:lnTo>
                  <a:pt x="4" y="191"/>
                </a:lnTo>
                <a:lnTo>
                  <a:pt x="4" y="191"/>
                </a:lnTo>
                <a:lnTo>
                  <a:pt x="4" y="191"/>
                </a:lnTo>
                <a:lnTo>
                  <a:pt x="4" y="189"/>
                </a:lnTo>
                <a:lnTo>
                  <a:pt x="4" y="189"/>
                </a:lnTo>
                <a:lnTo>
                  <a:pt x="2" y="189"/>
                </a:lnTo>
                <a:lnTo>
                  <a:pt x="2" y="186"/>
                </a:lnTo>
                <a:lnTo>
                  <a:pt x="2" y="186"/>
                </a:lnTo>
                <a:lnTo>
                  <a:pt x="2" y="184"/>
                </a:lnTo>
                <a:lnTo>
                  <a:pt x="2" y="184"/>
                </a:lnTo>
                <a:lnTo>
                  <a:pt x="2" y="181"/>
                </a:lnTo>
                <a:lnTo>
                  <a:pt x="0" y="179"/>
                </a:lnTo>
                <a:lnTo>
                  <a:pt x="0" y="177"/>
                </a:lnTo>
                <a:lnTo>
                  <a:pt x="0" y="174"/>
                </a:lnTo>
                <a:lnTo>
                  <a:pt x="0" y="170"/>
                </a:lnTo>
                <a:lnTo>
                  <a:pt x="0" y="165"/>
                </a:lnTo>
                <a:lnTo>
                  <a:pt x="0" y="163"/>
                </a:lnTo>
                <a:lnTo>
                  <a:pt x="2" y="160"/>
                </a:lnTo>
                <a:lnTo>
                  <a:pt x="2" y="158"/>
                </a:lnTo>
                <a:lnTo>
                  <a:pt x="2" y="156"/>
                </a:lnTo>
                <a:lnTo>
                  <a:pt x="2" y="153"/>
                </a:lnTo>
                <a:lnTo>
                  <a:pt x="4" y="151"/>
                </a:lnTo>
                <a:lnTo>
                  <a:pt x="4" y="148"/>
                </a:lnTo>
                <a:lnTo>
                  <a:pt x="7" y="146"/>
                </a:lnTo>
                <a:lnTo>
                  <a:pt x="7" y="144"/>
                </a:lnTo>
                <a:lnTo>
                  <a:pt x="9" y="139"/>
                </a:lnTo>
                <a:lnTo>
                  <a:pt x="9" y="137"/>
                </a:lnTo>
                <a:lnTo>
                  <a:pt x="11" y="134"/>
                </a:lnTo>
                <a:lnTo>
                  <a:pt x="14" y="132"/>
                </a:lnTo>
                <a:lnTo>
                  <a:pt x="16" y="130"/>
                </a:lnTo>
                <a:lnTo>
                  <a:pt x="18" y="127"/>
                </a:lnTo>
                <a:lnTo>
                  <a:pt x="21" y="125"/>
                </a:lnTo>
                <a:lnTo>
                  <a:pt x="23" y="122"/>
                </a:lnTo>
                <a:lnTo>
                  <a:pt x="23" y="120"/>
                </a:lnTo>
                <a:lnTo>
                  <a:pt x="26" y="120"/>
                </a:lnTo>
                <a:lnTo>
                  <a:pt x="26" y="118"/>
                </a:lnTo>
                <a:lnTo>
                  <a:pt x="28" y="115"/>
                </a:lnTo>
                <a:lnTo>
                  <a:pt x="30" y="113"/>
                </a:lnTo>
                <a:lnTo>
                  <a:pt x="33" y="111"/>
                </a:lnTo>
                <a:lnTo>
                  <a:pt x="35" y="111"/>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Calibri"/>
              <a:ea typeface="宋体" panose="02010600030101010101" pitchFamily="2" charset="-122"/>
            </a:endParaRPr>
          </a:p>
        </p:txBody>
      </p:sp>
    </p:spTree>
    <p:extLst>
      <p:ext uri="{BB962C8B-B14F-4D97-AF65-F5344CB8AC3E}">
        <p14:creationId xmlns:p14="http://schemas.microsoft.com/office/powerpoint/2010/main" val="32039092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BEBA8EAE-BF5A-486C-A8C5-ECC9F3942E4B}">
                <a14:imgProps xmlns:a14="http://schemas.microsoft.com/office/drawing/2010/main">
                  <a14:imgLayer r:embed="rId3">
                    <a14:imgEffect>
                      <a14:artisticBlur radius="46"/>
                    </a14:imgEffect>
                  </a14:imgLayer>
                </a14:imgProps>
              </a:ext>
            </a:extLst>
          </a:blip>
          <a:srcRect/>
          <a:stretch>
            <a:fillRect t="-39000" b="-39000"/>
          </a:stretch>
        </a:blipFill>
        <a:effectLst/>
      </p:bgPr>
    </p:bg>
    <p:spTree>
      <p:nvGrpSpPr>
        <p:cNvPr id="1" name=""/>
        <p:cNvGrpSpPr/>
        <p:nvPr/>
      </p:nvGrpSpPr>
      <p:grpSpPr>
        <a:xfrm>
          <a:off x="0" y="0"/>
          <a:ext cx="0" cy="0"/>
          <a:chOff x="0" y="0"/>
          <a:chExt cx="0" cy="0"/>
        </a:xfrm>
      </p:grpSpPr>
      <p:sp>
        <p:nvSpPr>
          <p:cNvPr id="11" name="任意多边形: 形状 10">
            <a:extLst>
              <a:ext uri="{FF2B5EF4-FFF2-40B4-BE49-F238E27FC236}">
                <a16:creationId xmlns="" xmlns:a16="http://schemas.microsoft.com/office/drawing/2014/main" id="{370304F1-BF40-4CF9-974E-2B691BA112CC}"/>
              </a:ext>
            </a:extLst>
          </p:cNvPr>
          <p:cNvSpPr/>
          <p:nvPr/>
        </p:nvSpPr>
        <p:spPr>
          <a:xfrm>
            <a:off x="0" y="0"/>
            <a:ext cx="12192000" cy="6858000"/>
          </a:xfrm>
          <a:custGeom>
            <a:avLst/>
            <a:gdLst/>
            <a:ahLst/>
            <a:cxnLst/>
            <a:rect l="l" t="t" r="r" b="b"/>
            <a:pathLst>
              <a:path w="12192000" h="6858000">
                <a:moveTo>
                  <a:pt x="5876064" y="2978697"/>
                </a:moveTo>
                <a:cubicBezTo>
                  <a:pt x="5895114" y="2978697"/>
                  <a:pt x="5912279" y="2981178"/>
                  <a:pt x="5927558" y="2986138"/>
                </a:cubicBezTo>
                <a:cubicBezTo>
                  <a:pt x="5942838" y="2991099"/>
                  <a:pt x="5956431" y="2999037"/>
                  <a:pt x="5968337" y="3009951"/>
                </a:cubicBezTo>
                <a:cubicBezTo>
                  <a:pt x="5980244" y="3020865"/>
                  <a:pt x="5990463" y="3034755"/>
                  <a:pt x="5998996" y="3051623"/>
                </a:cubicBezTo>
                <a:cubicBezTo>
                  <a:pt x="6007529" y="3068490"/>
                  <a:pt x="6014475" y="3088631"/>
                  <a:pt x="6019832" y="3112047"/>
                </a:cubicBezTo>
                <a:cubicBezTo>
                  <a:pt x="6025190" y="3135463"/>
                  <a:pt x="6029258" y="3162450"/>
                  <a:pt x="6032036" y="3193009"/>
                </a:cubicBezTo>
                <a:cubicBezTo>
                  <a:pt x="6034814" y="3223569"/>
                  <a:pt x="6036203" y="3258097"/>
                  <a:pt x="6036203" y="3296594"/>
                </a:cubicBezTo>
                <a:cubicBezTo>
                  <a:pt x="6036203" y="3325169"/>
                  <a:pt x="6035310" y="3352652"/>
                  <a:pt x="6033524" y="3379045"/>
                </a:cubicBezTo>
                <a:cubicBezTo>
                  <a:pt x="6031738" y="3405437"/>
                  <a:pt x="6028464" y="3429944"/>
                  <a:pt x="6023701" y="3452566"/>
                </a:cubicBezTo>
                <a:cubicBezTo>
                  <a:pt x="6018939" y="3475188"/>
                  <a:pt x="6012589" y="3495825"/>
                  <a:pt x="6004651" y="3514478"/>
                </a:cubicBezTo>
                <a:cubicBezTo>
                  <a:pt x="5996714" y="3533131"/>
                  <a:pt x="5986693" y="3549106"/>
                  <a:pt x="5974589" y="3562401"/>
                </a:cubicBezTo>
                <a:cubicBezTo>
                  <a:pt x="5962484" y="3575696"/>
                  <a:pt x="5947997" y="3585916"/>
                  <a:pt x="5931130" y="3593059"/>
                </a:cubicBezTo>
                <a:cubicBezTo>
                  <a:pt x="5914263" y="3600203"/>
                  <a:pt x="5894717" y="3603775"/>
                  <a:pt x="5872492" y="3603775"/>
                </a:cubicBezTo>
                <a:cubicBezTo>
                  <a:pt x="5843917" y="3603775"/>
                  <a:pt x="5819609" y="3598020"/>
                  <a:pt x="5799566" y="3586511"/>
                </a:cubicBezTo>
                <a:cubicBezTo>
                  <a:pt x="5779524" y="3575002"/>
                  <a:pt x="5763053" y="3556547"/>
                  <a:pt x="5750155" y="3531147"/>
                </a:cubicBezTo>
                <a:cubicBezTo>
                  <a:pt x="5737257" y="3505747"/>
                  <a:pt x="5727831" y="3472906"/>
                  <a:pt x="5721878" y="3432623"/>
                </a:cubicBezTo>
                <a:cubicBezTo>
                  <a:pt x="5715925" y="3392340"/>
                  <a:pt x="5712948" y="3343425"/>
                  <a:pt x="5712948" y="3285878"/>
                </a:cubicBezTo>
                <a:cubicBezTo>
                  <a:pt x="5712948" y="3243016"/>
                  <a:pt x="5715131" y="3202931"/>
                  <a:pt x="5719497" y="3165625"/>
                </a:cubicBezTo>
                <a:cubicBezTo>
                  <a:pt x="5723862" y="3128319"/>
                  <a:pt x="5732097" y="3095775"/>
                  <a:pt x="5744203" y="3067994"/>
                </a:cubicBezTo>
                <a:cubicBezTo>
                  <a:pt x="5756308" y="3040213"/>
                  <a:pt x="5772876" y="3018384"/>
                  <a:pt x="5793911" y="3002510"/>
                </a:cubicBezTo>
                <a:cubicBezTo>
                  <a:pt x="5814945" y="2986634"/>
                  <a:pt x="5842330" y="2978697"/>
                  <a:pt x="5876064" y="2978697"/>
                </a:cubicBezTo>
                <a:close/>
                <a:moveTo>
                  <a:pt x="6476734" y="2894758"/>
                </a:moveTo>
                <a:cubicBezTo>
                  <a:pt x="6453318" y="2894758"/>
                  <a:pt x="6430994" y="2897139"/>
                  <a:pt x="6409761" y="2901902"/>
                </a:cubicBezTo>
                <a:cubicBezTo>
                  <a:pt x="6388529" y="2906664"/>
                  <a:pt x="6369082" y="2912518"/>
                  <a:pt x="6351421" y="2919463"/>
                </a:cubicBezTo>
                <a:cubicBezTo>
                  <a:pt x="6333760" y="2926409"/>
                  <a:pt x="6319075" y="2933453"/>
                  <a:pt x="6307368" y="2940597"/>
                </a:cubicBezTo>
                <a:cubicBezTo>
                  <a:pt x="6295660" y="2947741"/>
                  <a:pt x="6287425" y="2953396"/>
                  <a:pt x="6282662" y="2957563"/>
                </a:cubicBezTo>
                <a:cubicBezTo>
                  <a:pt x="6277900" y="2961730"/>
                  <a:pt x="6274725" y="2965203"/>
                  <a:pt x="6273137" y="2967981"/>
                </a:cubicBezTo>
                <a:cubicBezTo>
                  <a:pt x="6271550" y="2970759"/>
                  <a:pt x="6270260" y="2973736"/>
                  <a:pt x="6269268" y="2976911"/>
                </a:cubicBezTo>
                <a:cubicBezTo>
                  <a:pt x="6268276" y="2980086"/>
                  <a:pt x="6267581" y="2983856"/>
                  <a:pt x="6267184" y="2988222"/>
                </a:cubicBezTo>
                <a:cubicBezTo>
                  <a:pt x="6266787" y="2992588"/>
                  <a:pt x="6266589" y="2997747"/>
                  <a:pt x="6266589" y="3003700"/>
                </a:cubicBezTo>
                <a:cubicBezTo>
                  <a:pt x="6266589" y="3012034"/>
                  <a:pt x="6266998" y="3019178"/>
                  <a:pt x="6267817" y="3025131"/>
                </a:cubicBezTo>
                <a:cubicBezTo>
                  <a:pt x="6268635" y="3031084"/>
                  <a:pt x="6269761" y="3035847"/>
                  <a:pt x="6271193" y="3039419"/>
                </a:cubicBezTo>
                <a:cubicBezTo>
                  <a:pt x="6272626" y="3042991"/>
                  <a:pt x="6274469" y="3045570"/>
                  <a:pt x="6276723" y="3047158"/>
                </a:cubicBezTo>
                <a:cubicBezTo>
                  <a:pt x="6278977" y="3048745"/>
                  <a:pt x="6281537" y="3049539"/>
                  <a:pt x="6284402" y="3049539"/>
                </a:cubicBezTo>
                <a:cubicBezTo>
                  <a:pt x="6289319" y="3049539"/>
                  <a:pt x="6296793" y="3046166"/>
                  <a:pt x="6306823" y="3039419"/>
                </a:cubicBezTo>
                <a:cubicBezTo>
                  <a:pt x="6316854" y="3032672"/>
                  <a:pt x="6329343" y="3025330"/>
                  <a:pt x="6344291" y="3017392"/>
                </a:cubicBezTo>
                <a:cubicBezTo>
                  <a:pt x="6359239" y="3009455"/>
                  <a:pt x="6376644" y="3002113"/>
                  <a:pt x="6396506" y="2995366"/>
                </a:cubicBezTo>
                <a:cubicBezTo>
                  <a:pt x="6416369" y="2988619"/>
                  <a:pt x="6438789" y="2985245"/>
                  <a:pt x="6463767" y="2985245"/>
                </a:cubicBezTo>
                <a:cubicBezTo>
                  <a:pt x="6485062" y="2985245"/>
                  <a:pt x="6503900" y="2988619"/>
                  <a:pt x="6520280" y="2995366"/>
                </a:cubicBezTo>
                <a:cubicBezTo>
                  <a:pt x="6536661" y="3002113"/>
                  <a:pt x="6550277" y="3011241"/>
                  <a:pt x="6561129" y="3022750"/>
                </a:cubicBezTo>
                <a:cubicBezTo>
                  <a:pt x="6571981" y="3034259"/>
                  <a:pt x="6580274" y="3047654"/>
                  <a:pt x="6586006" y="3062934"/>
                </a:cubicBezTo>
                <a:cubicBezTo>
                  <a:pt x="6591740" y="3078213"/>
                  <a:pt x="6594606" y="3094386"/>
                  <a:pt x="6594606" y="3111452"/>
                </a:cubicBezTo>
                <a:cubicBezTo>
                  <a:pt x="6594606" y="3128517"/>
                  <a:pt x="6592766" y="3146773"/>
                  <a:pt x="6589085" y="3166220"/>
                </a:cubicBezTo>
                <a:cubicBezTo>
                  <a:pt x="6585405" y="3185667"/>
                  <a:pt x="6577737" y="3207297"/>
                  <a:pt x="6566082" y="3231109"/>
                </a:cubicBezTo>
                <a:cubicBezTo>
                  <a:pt x="6554427" y="3254922"/>
                  <a:pt x="6537864" y="3281314"/>
                  <a:pt x="6516392" y="3310286"/>
                </a:cubicBezTo>
                <a:cubicBezTo>
                  <a:pt x="6494921" y="3339258"/>
                  <a:pt x="6466394" y="3372000"/>
                  <a:pt x="6430811" y="3408513"/>
                </a:cubicBezTo>
                <a:lnTo>
                  <a:pt x="6276839" y="3566866"/>
                </a:lnTo>
                <a:cubicBezTo>
                  <a:pt x="6271934" y="3572025"/>
                  <a:pt x="6267947" y="3576887"/>
                  <a:pt x="6264877" y="3581451"/>
                </a:cubicBezTo>
                <a:cubicBezTo>
                  <a:pt x="6261808" y="3586015"/>
                  <a:pt x="6259251" y="3590579"/>
                  <a:pt x="6257208" y="3595143"/>
                </a:cubicBezTo>
                <a:cubicBezTo>
                  <a:pt x="6255165" y="3599707"/>
                  <a:pt x="6253836" y="3604966"/>
                  <a:pt x="6253222" y="3610919"/>
                </a:cubicBezTo>
                <a:cubicBezTo>
                  <a:pt x="6252608" y="3616872"/>
                  <a:pt x="6252301" y="3623817"/>
                  <a:pt x="6252301" y="3631755"/>
                </a:cubicBezTo>
                <a:cubicBezTo>
                  <a:pt x="6252301" y="3640486"/>
                  <a:pt x="6252996" y="3647828"/>
                  <a:pt x="6254385" y="3653781"/>
                </a:cubicBezTo>
                <a:cubicBezTo>
                  <a:pt x="6255774" y="3659734"/>
                  <a:pt x="6257957" y="3664299"/>
                  <a:pt x="6260933" y="3667473"/>
                </a:cubicBezTo>
                <a:cubicBezTo>
                  <a:pt x="6263910" y="3670648"/>
                  <a:pt x="6267482" y="3672931"/>
                  <a:pt x="6271649" y="3674320"/>
                </a:cubicBezTo>
                <a:cubicBezTo>
                  <a:pt x="6275816" y="3675709"/>
                  <a:pt x="6280678" y="3676403"/>
                  <a:pt x="6286234" y="3676403"/>
                </a:cubicBezTo>
                <a:lnTo>
                  <a:pt x="6711882" y="3676403"/>
                </a:lnTo>
                <a:cubicBezTo>
                  <a:pt x="6715454" y="3676403"/>
                  <a:pt x="6718729" y="3675510"/>
                  <a:pt x="6721705" y="3673724"/>
                </a:cubicBezTo>
                <a:cubicBezTo>
                  <a:pt x="6724682" y="3671938"/>
                  <a:pt x="6727063" y="3669160"/>
                  <a:pt x="6728849" y="3665390"/>
                </a:cubicBezTo>
                <a:cubicBezTo>
                  <a:pt x="6730635" y="3661620"/>
                  <a:pt x="6732024" y="3656956"/>
                  <a:pt x="6733016" y="3651400"/>
                </a:cubicBezTo>
                <a:cubicBezTo>
                  <a:pt x="6734008" y="3645844"/>
                  <a:pt x="6734504" y="3639494"/>
                  <a:pt x="6734504" y="3632350"/>
                </a:cubicBezTo>
                <a:cubicBezTo>
                  <a:pt x="6734504" y="3625206"/>
                  <a:pt x="6734008" y="3618956"/>
                  <a:pt x="6733016" y="3613598"/>
                </a:cubicBezTo>
                <a:cubicBezTo>
                  <a:pt x="6732024" y="3608240"/>
                  <a:pt x="6730437" y="3603775"/>
                  <a:pt x="6728254" y="3600203"/>
                </a:cubicBezTo>
                <a:cubicBezTo>
                  <a:pt x="6726071" y="3596631"/>
                  <a:pt x="6723491" y="3593952"/>
                  <a:pt x="6720515" y="3592166"/>
                </a:cubicBezTo>
                <a:cubicBezTo>
                  <a:pt x="6717538" y="3590381"/>
                  <a:pt x="6714462" y="3589488"/>
                  <a:pt x="6711287" y="3589488"/>
                </a:cubicBezTo>
                <a:lnTo>
                  <a:pt x="6376126" y="3589488"/>
                </a:lnTo>
                <a:lnTo>
                  <a:pt x="6498165" y="3462091"/>
                </a:lnTo>
                <a:cubicBezTo>
                  <a:pt x="6542218" y="3416847"/>
                  <a:pt x="6577540" y="3376862"/>
                  <a:pt x="6604131" y="3342135"/>
                </a:cubicBezTo>
                <a:cubicBezTo>
                  <a:pt x="6630722" y="3307409"/>
                  <a:pt x="6651061" y="3275857"/>
                  <a:pt x="6665150" y="3247480"/>
                </a:cubicBezTo>
                <a:cubicBezTo>
                  <a:pt x="6679240" y="3219104"/>
                  <a:pt x="6688467" y="3192712"/>
                  <a:pt x="6692832" y="3168304"/>
                </a:cubicBezTo>
                <a:cubicBezTo>
                  <a:pt x="6697198" y="3143896"/>
                  <a:pt x="6699381" y="3119389"/>
                  <a:pt x="6699381" y="3094783"/>
                </a:cubicBezTo>
                <a:cubicBezTo>
                  <a:pt x="6699381" y="3067398"/>
                  <a:pt x="6694817" y="3041602"/>
                  <a:pt x="6685689" y="3017392"/>
                </a:cubicBezTo>
                <a:cubicBezTo>
                  <a:pt x="6676561" y="2993183"/>
                  <a:pt x="6662769" y="2971950"/>
                  <a:pt x="6644315" y="2953694"/>
                </a:cubicBezTo>
                <a:cubicBezTo>
                  <a:pt x="6625860" y="2935438"/>
                  <a:pt x="6602643" y="2921051"/>
                  <a:pt x="6574663" y="2910534"/>
                </a:cubicBezTo>
                <a:cubicBezTo>
                  <a:pt x="6546683" y="2900016"/>
                  <a:pt x="6514040" y="2894758"/>
                  <a:pt x="6476734" y="2894758"/>
                </a:cubicBezTo>
                <a:close/>
                <a:moveTo>
                  <a:pt x="5882017" y="2894758"/>
                </a:moveTo>
                <a:cubicBezTo>
                  <a:pt x="5831217" y="2894758"/>
                  <a:pt x="5788354" y="2904382"/>
                  <a:pt x="5753429" y="2923630"/>
                </a:cubicBezTo>
                <a:cubicBezTo>
                  <a:pt x="5718504" y="2942879"/>
                  <a:pt x="5690326" y="2970065"/>
                  <a:pt x="5668896" y="3005188"/>
                </a:cubicBezTo>
                <a:cubicBezTo>
                  <a:pt x="5647464" y="3040312"/>
                  <a:pt x="5631986" y="3082381"/>
                  <a:pt x="5622461" y="3131395"/>
                </a:cubicBezTo>
                <a:cubicBezTo>
                  <a:pt x="5612936" y="3180409"/>
                  <a:pt x="5608173" y="3234285"/>
                  <a:pt x="5608173" y="3293022"/>
                </a:cubicBezTo>
                <a:cubicBezTo>
                  <a:pt x="5608173" y="3356522"/>
                  <a:pt x="5612440" y="3412779"/>
                  <a:pt x="5620972" y="3461793"/>
                </a:cubicBezTo>
                <a:cubicBezTo>
                  <a:pt x="5629505" y="3510807"/>
                  <a:pt x="5643892" y="3552082"/>
                  <a:pt x="5664132" y="3585618"/>
                </a:cubicBezTo>
                <a:cubicBezTo>
                  <a:pt x="5684373" y="3619154"/>
                  <a:pt x="5711063" y="3644554"/>
                  <a:pt x="5744203" y="3661818"/>
                </a:cubicBezTo>
                <a:cubicBezTo>
                  <a:pt x="5777341" y="3679082"/>
                  <a:pt x="5818120" y="3687714"/>
                  <a:pt x="5866539" y="3687714"/>
                </a:cubicBezTo>
                <a:cubicBezTo>
                  <a:pt x="5917736" y="3687714"/>
                  <a:pt x="5960797" y="3678090"/>
                  <a:pt x="5995722" y="3658841"/>
                </a:cubicBezTo>
                <a:cubicBezTo>
                  <a:pt x="6030646" y="3639593"/>
                  <a:pt x="6058924" y="3612407"/>
                  <a:pt x="6080554" y="3577284"/>
                </a:cubicBezTo>
                <a:cubicBezTo>
                  <a:pt x="6102183" y="3542160"/>
                  <a:pt x="6117661" y="3500191"/>
                  <a:pt x="6126988" y="3451375"/>
                </a:cubicBezTo>
                <a:cubicBezTo>
                  <a:pt x="6136315" y="3402559"/>
                  <a:pt x="6140978" y="3348584"/>
                  <a:pt x="6140978" y="3289450"/>
                </a:cubicBezTo>
                <a:cubicBezTo>
                  <a:pt x="6140978" y="3225950"/>
                  <a:pt x="6136711" y="3169693"/>
                  <a:pt x="6128179" y="3120679"/>
                </a:cubicBezTo>
                <a:cubicBezTo>
                  <a:pt x="6119646" y="3071665"/>
                  <a:pt x="6105259" y="3030390"/>
                  <a:pt x="6085018" y="2996854"/>
                </a:cubicBezTo>
                <a:cubicBezTo>
                  <a:pt x="6064779" y="2963318"/>
                  <a:pt x="6038088" y="2937918"/>
                  <a:pt x="6004949" y="2920654"/>
                </a:cubicBezTo>
                <a:cubicBezTo>
                  <a:pt x="5971811" y="2903390"/>
                  <a:pt x="5930832" y="2894758"/>
                  <a:pt x="5882017" y="2894758"/>
                </a:cubicBezTo>
                <a:close/>
                <a:moveTo>
                  <a:pt x="0" y="0"/>
                </a:moveTo>
                <a:lnTo>
                  <a:pt x="12192000" y="0"/>
                </a:lnTo>
                <a:lnTo>
                  <a:pt x="12192000" y="6858000"/>
                </a:lnTo>
                <a:lnTo>
                  <a:pt x="0" y="6858000"/>
                </a:lnTo>
                <a:close/>
              </a:path>
            </a:pathLst>
          </a:custGeom>
          <a:solidFill>
            <a:schemeClr val="bg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4" name="文本框 768">
            <a:extLst>
              <a:ext uri="{FF2B5EF4-FFF2-40B4-BE49-F238E27FC236}">
                <a16:creationId xmlns="" xmlns:a16="http://schemas.microsoft.com/office/drawing/2014/main" id="{7366BE3E-40E8-4EB2-9FA9-D252DE949C3F}"/>
              </a:ext>
            </a:extLst>
          </p:cNvPr>
          <p:cNvSpPr txBox="1">
            <a:spLocks noChangeArrowheads="1"/>
          </p:cNvSpPr>
          <p:nvPr/>
        </p:nvSpPr>
        <p:spPr bwMode="auto">
          <a:xfrm>
            <a:off x="2927648" y="3861048"/>
            <a:ext cx="6508750" cy="377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Add up anything what you like or what you need</a:t>
            </a:r>
          </a:p>
        </p:txBody>
      </p:sp>
      <p:cxnSp>
        <p:nvCxnSpPr>
          <p:cNvPr id="6" name="直接连接符 5">
            <a:extLst>
              <a:ext uri="{FF2B5EF4-FFF2-40B4-BE49-F238E27FC236}">
                <a16:creationId xmlns="" xmlns:a16="http://schemas.microsoft.com/office/drawing/2014/main" id="{456A1EF7-181D-4AC4-BD78-CF37B6BBB714}"/>
              </a:ext>
            </a:extLst>
          </p:cNvPr>
          <p:cNvCxnSpPr/>
          <p:nvPr/>
        </p:nvCxnSpPr>
        <p:spPr>
          <a:xfrm>
            <a:off x="551384" y="476672"/>
            <a:ext cx="554461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 xmlns:a16="http://schemas.microsoft.com/office/drawing/2014/main" id="{997C5B46-8AA8-4679-9F33-491D0A78AB8D}"/>
              </a:ext>
            </a:extLst>
          </p:cNvPr>
          <p:cNvCxnSpPr/>
          <p:nvPr/>
        </p:nvCxnSpPr>
        <p:spPr>
          <a:xfrm>
            <a:off x="6096000" y="6525344"/>
            <a:ext cx="554461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 xmlns:a16="http://schemas.microsoft.com/office/drawing/2014/main" id="{0DD3A267-3B05-4D04-AAEB-BADC6A1440DB}"/>
              </a:ext>
            </a:extLst>
          </p:cNvPr>
          <p:cNvCxnSpPr>
            <a:cxnSpLocks/>
          </p:cNvCxnSpPr>
          <p:nvPr/>
        </p:nvCxnSpPr>
        <p:spPr>
          <a:xfrm rot="16200000">
            <a:off x="-2220924" y="3248980"/>
            <a:ext cx="554461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 xmlns:a16="http://schemas.microsoft.com/office/drawing/2014/main" id="{C644B6FF-C6D8-44F8-B89E-F1BEFFD85C8B}"/>
              </a:ext>
            </a:extLst>
          </p:cNvPr>
          <p:cNvCxnSpPr>
            <a:cxnSpLocks/>
          </p:cNvCxnSpPr>
          <p:nvPr/>
        </p:nvCxnSpPr>
        <p:spPr>
          <a:xfrm rot="16200000">
            <a:off x="8842749" y="3753036"/>
            <a:ext cx="554461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263185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BEBA8EAE-BF5A-486C-A8C5-ECC9F3942E4B}">
                <a14:imgProps xmlns:a14="http://schemas.microsoft.com/office/drawing/2010/main">
                  <a14:imgLayer r:embed="rId3">
                    <a14:imgEffect>
                      <a14:artisticBlur radius="46"/>
                    </a14:imgEffect>
                  </a14:imgLayer>
                </a14:imgProps>
              </a:ext>
            </a:extLst>
          </a:blip>
          <a:srcRect/>
          <a:stretch>
            <a:fillRect t="-39000" b="-39000"/>
          </a:stretch>
        </a:blipFill>
        <a:effectLst/>
      </p:bgPr>
    </p:bg>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37E2FA26-552F-4F30-A27D-989888A45166}"/>
              </a:ext>
            </a:extLst>
          </p:cNvPr>
          <p:cNvSpPr/>
          <p:nvPr/>
        </p:nvSpPr>
        <p:spPr>
          <a:xfrm>
            <a:off x="0" y="0"/>
            <a:ext cx="12192000" cy="6858000"/>
          </a:xfrm>
          <a:prstGeom prst="rect">
            <a:avLst/>
          </a:prstGeom>
          <a:solidFill>
            <a:schemeClr val="bg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graphicFrame>
        <p:nvGraphicFramePr>
          <p:cNvPr id="4" name="图表 3">
            <a:extLst>
              <a:ext uri="{FF2B5EF4-FFF2-40B4-BE49-F238E27FC236}">
                <a16:creationId xmlns="" xmlns:a16="http://schemas.microsoft.com/office/drawing/2014/main" id="{34A9697E-B725-4F52-90DC-EF79E6B54964}"/>
              </a:ext>
            </a:extLst>
          </p:cNvPr>
          <p:cNvGraphicFramePr/>
          <p:nvPr>
            <p:extLst/>
          </p:nvPr>
        </p:nvGraphicFramePr>
        <p:xfrm>
          <a:off x="1055440" y="1927376"/>
          <a:ext cx="4674667" cy="3003247"/>
        </p:xfrm>
        <a:graphic>
          <a:graphicData uri="http://schemas.openxmlformats.org/drawingml/2006/chart">
            <c:chart xmlns:c="http://schemas.openxmlformats.org/drawingml/2006/chart" xmlns:r="http://schemas.openxmlformats.org/officeDocument/2006/relationships" r:id="rId4"/>
          </a:graphicData>
        </a:graphic>
      </p:graphicFrame>
      <p:sp>
        <p:nvSpPr>
          <p:cNvPr id="6" name="文本框 768">
            <a:extLst>
              <a:ext uri="{FF2B5EF4-FFF2-40B4-BE49-F238E27FC236}">
                <a16:creationId xmlns="" xmlns:a16="http://schemas.microsoft.com/office/drawing/2014/main" id="{F7F9DE36-418C-4FEF-B980-7580F1E9BFE9}"/>
              </a:ext>
            </a:extLst>
          </p:cNvPr>
          <p:cNvSpPr txBox="1">
            <a:spLocks noChangeArrowheads="1"/>
          </p:cNvSpPr>
          <p:nvPr/>
        </p:nvSpPr>
        <p:spPr bwMode="auto">
          <a:xfrm>
            <a:off x="7073578" y="2204864"/>
            <a:ext cx="3774949"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Add up anything what you like or what you need. Add up anything what you like or what you need Add up anything what you like or what you need. Add up anything what you like or what you </a:t>
            </a:r>
            <a:r>
              <a:rPr kumimoji="0" lang="en-US" altLang="zh-CN" sz="1400" b="0" i="0" u="none" strike="noStrike" kern="1200" cap="none" spc="0" normalizeH="0" baseline="0" noProof="0" dirty="0" err="1">
                <a:ln>
                  <a:noFill/>
                </a:ln>
                <a:solidFill>
                  <a:prstClr val="white"/>
                </a:solidFill>
                <a:effectLst/>
                <a:uLnTx/>
                <a:uFillTx/>
                <a:latin typeface="微软雅黑" panose="020B0503020204020204" pitchFamily="34" charset="-122"/>
                <a:ea typeface="微软雅黑" panose="020B0503020204020204" pitchFamily="34" charset="-122"/>
                <a:cs typeface="+mn-cs"/>
              </a:rPr>
              <a:t>needAdd</a:t>
            </a:r>
            <a:r>
              <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 up anything what you like or what you need. Add up anything what you like or what you need</a:t>
            </a:r>
            <a:endParaRPr kumimoji="0" lang="en-US" altLang="zh-CN" sz="1400" b="0" i="0" u="none" strike="noStrike" kern="1200" cap="none" spc="0" normalizeH="0" baseline="0" noProof="0" dirty="0">
              <a:ln>
                <a:noFill/>
              </a:ln>
              <a:solidFill>
                <a:srgbClr val="49A7B4"/>
              </a:solidFill>
              <a:effectLst/>
              <a:uLnTx/>
              <a:uFillTx/>
              <a:latin typeface="微软雅黑" panose="020B0503020204020204" pitchFamily="34" charset="-122"/>
              <a:ea typeface="微软雅黑" panose="020B0503020204020204" pitchFamily="34" charset="-122"/>
              <a:cs typeface="+mn-cs"/>
            </a:endParaRPr>
          </a:p>
        </p:txBody>
      </p:sp>
      <p:sp>
        <p:nvSpPr>
          <p:cNvPr id="5" name="L 形 4">
            <a:extLst>
              <a:ext uri="{FF2B5EF4-FFF2-40B4-BE49-F238E27FC236}">
                <a16:creationId xmlns="" xmlns:a16="http://schemas.microsoft.com/office/drawing/2014/main" id="{A8708DBF-4E4F-4FB3-9182-122D479613C1}"/>
              </a:ext>
            </a:extLst>
          </p:cNvPr>
          <p:cNvSpPr/>
          <p:nvPr/>
        </p:nvSpPr>
        <p:spPr>
          <a:xfrm>
            <a:off x="3791744" y="548680"/>
            <a:ext cx="432048" cy="504056"/>
          </a:xfrm>
          <a:prstGeom prst="corner">
            <a:avLst>
              <a:gd name="adj1" fmla="val 0"/>
              <a:gd name="adj2" fmla="val 0"/>
            </a:avLst>
          </a:prstGeom>
          <a:solidFill>
            <a:schemeClr val="bg1">
              <a:alpha val="99000"/>
            </a:schemeClr>
          </a:solid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7" name="L 形 6">
            <a:extLst>
              <a:ext uri="{FF2B5EF4-FFF2-40B4-BE49-F238E27FC236}">
                <a16:creationId xmlns="" xmlns:a16="http://schemas.microsoft.com/office/drawing/2014/main" id="{D360E70A-729E-4C81-9875-B656C049BC6E}"/>
              </a:ext>
            </a:extLst>
          </p:cNvPr>
          <p:cNvSpPr/>
          <p:nvPr/>
        </p:nvSpPr>
        <p:spPr>
          <a:xfrm rot="5400000" flipV="1">
            <a:off x="7860196" y="332656"/>
            <a:ext cx="432048" cy="504056"/>
          </a:xfrm>
          <a:prstGeom prst="corner">
            <a:avLst>
              <a:gd name="adj1" fmla="val 0"/>
              <a:gd name="adj2" fmla="val 0"/>
            </a:avLst>
          </a:prstGeom>
          <a:solidFill>
            <a:schemeClr val="bg1">
              <a:alpha val="99000"/>
            </a:schemeClr>
          </a:solid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8" name="文本框 5">
            <a:extLst>
              <a:ext uri="{FF2B5EF4-FFF2-40B4-BE49-F238E27FC236}">
                <a16:creationId xmlns="" xmlns:a16="http://schemas.microsoft.com/office/drawing/2014/main" id="{4E45A82E-67AD-4648-8972-DFF1E0A29FE8}"/>
              </a:ext>
            </a:extLst>
          </p:cNvPr>
          <p:cNvSpPr txBox="1">
            <a:spLocks noChangeArrowheads="1"/>
          </p:cNvSpPr>
          <p:nvPr/>
        </p:nvSpPr>
        <p:spPr bwMode="auto">
          <a:xfrm>
            <a:off x="4799856" y="539098"/>
            <a:ext cx="393028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prstClr val="white"/>
                </a:solidFill>
                <a:effectLst/>
                <a:uLnTx/>
                <a:uFillTx/>
                <a:latin typeface="Adobe Arabic" pitchFamily="18" charset="-78"/>
                <a:ea typeface="宋体" panose="02010600030101010101" pitchFamily="2" charset="-122"/>
                <a:cs typeface="Adobe Arabic" pitchFamily="18" charset="-78"/>
              </a:rPr>
              <a:t>ADD YOUR TITLE</a:t>
            </a:r>
            <a:endParaRPr kumimoji="0" lang="zh-CN" altLang="en-US" sz="2800" b="1" i="0" u="none" strike="noStrike" kern="1200" cap="none" spc="0" normalizeH="0" baseline="0" noProof="0" dirty="0">
              <a:ln>
                <a:noFill/>
              </a:ln>
              <a:solidFill>
                <a:prstClr val="white"/>
              </a:solidFill>
              <a:effectLst/>
              <a:uLnTx/>
              <a:uFillTx/>
              <a:latin typeface="Adobe Arabic" pitchFamily="18" charset="-78"/>
              <a:ea typeface="宋体" panose="02010600030101010101" pitchFamily="2" charset="-122"/>
              <a:cs typeface="Adobe Arabic" pitchFamily="18" charset="-78"/>
            </a:endParaRPr>
          </a:p>
        </p:txBody>
      </p:sp>
    </p:spTree>
    <p:extLst>
      <p:ext uri="{BB962C8B-B14F-4D97-AF65-F5344CB8AC3E}">
        <p14:creationId xmlns:p14="http://schemas.microsoft.com/office/powerpoint/2010/main" val="28604439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BEBA8EAE-BF5A-486C-A8C5-ECC9F3942E4B}">
                <a14:imgProps xmlns:a14="http://schemas.microsoft.com/office/drawing/2010/main">
                  <a14:imgLayer r:embed="rId3">
                    <a14:imgEffect>
                      <a14:artisticBlur radius="46"/>
                    </a14:imgEffect>
                  </a14:imgLayer>
                </a14:imgProps>
              </a:ext>
            </a:extLst>
          </a:blip>
          <a:srcRect/>
          <a:stretch>
            <a:fillRect t="-39000" b="-39000"/>
          </a:stretch>
        </a:blipFill>
        <a:effectLst/>
      </p:bgPr>
    </p:bg>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37E2FA26-552F-4F30-A27D-989888A45166}"/>
              </a:ext>
            </a:extLst>
          </p:cNvPr>
          <p:cNvSpPr/>
          <p:nvPr/>
        </p:nvSpPr>
        <p:spPr>
          <a:xfrm>
            <a:off x="0" y="0"/>
            <a:ext cx="12192000" cy="6858000"/>
          </a:xfrm>
          <a:prstGeom prst="rect">
            <a:avLst/>
          </a:prstGeom>
          <a:solidFill>
            <a:schemeClr val="bg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 name="L 形 2">
            <a:extLst>
              <a:ext uri="{FF2B5EF4-FFF2-40B4-BE49-F238E27FC236}">
                <a16:creationId xmlns="" xmlns:a16="http://schemas.microsoft.com/office/drawing/2014/main" id="{79B53C46-57CE-4C89-8691-06EA7C93CF94}"/>
              </a:ext>
            </a:extLst>
          </p:cNvPr>
          <p:cNvSpPr/>
          <p:nvPr/>
        </p:nvSpPr>
        <p:spPr>
          <a:xfrm>
            <a:off x="3791744" y="548680"/>
            <a:ext cx="432048" cy="504056"/>
          </a:xfrm>
          <a:prstGeom prst="corner">
            <a:avLst>
              <a:gd name="adj1" fmla="val 0"/>
              <a:gd name="adj2" fmla="val 0"/>
            </a:avLst>
          </a:prstGeom>
          <a:solidFill>
            <a:schemeClr val="bg1">
              <a:alpha val="99000"/>
            </a:schemeClr>
          </a:solid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4" name="L 形 3">
            <a:extLst>
              <a:ext uri="{FF2B5EF4-FFF2-40B4-BE49-F238E27FC236}">
                <a16:creationId xmlns="" xmlns:a16="http://schemas.microsoft.com/office/drawing/2014/main" id="{EB604DF5-7069-4745-BD6E-8FD37905E7E1}"/>
              </a:ext>
            </a:extLst>
          </p:cNvPr>
          <p:cNvSpPr/>
          <p:nvPr/>
        </p:nvSpPr>
        <p:spPr>
          <a:xfrm rot="5400000" flipV="1">
            <a:off x="7860196" y="332656"/>
            <a:ext cx="432048" cy="504056"/>
          </a:xfrm>
          <a:prstGeom prst="corner">
            <a:avLst>
              <a:gd name="adj1" fmla="val 0"/>
              <a:gd name="adj2" fmla="val 0"/>
            </a:avLst>
          </a:prstGeom>
          <a:solidFill>
            <a:schemeClr val="bg1">
              <a:alpha val="99000"/>
            </a:schemeClr>
          </a:solid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5" name="文本框 5">
            <a:extLst>
              <a:ext uri="{FF2B5EF4-FFF2-40B4-BE49-F238E27FC236}">
                <a16:creationId xmlns="" xmlns:a16="http://schemas.microsoft.com/office/drawing/2014/main" id="{310262AB-3854-4065-AD4A-7395C43F1115}"/>
              </a:ext>
            </a:extLst>
          </p:cNvPr>
          <p:cNvSpPr txBox="1">
            <a:spLocks noChangeArrowheads="1"/>
          </p:cNvSpPr>
          <p:nvPr/>
        </p:nvSpPr>
        <p:spPr bwMode="auto">
          <a:xfrm>
            <a:off x="4799856" y="539098"/>
            <a:ext cx="393028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prstClr val="white"/>
                </a:solidFill>
                <a:effectLst/>
                <a:uLnTx/>
                <a:uFillTx/>
                <a:latin typeface="Adobe Arabic" pitchFamily="18" charset="-78"/>
                <a:ea typeface="宋体" panose="02010600030101010101" pitchFamily="2" charset="-122"/>
                <a:cs typeface="Adobe Arabic" pitchFamily="18" charset="-78"/>
              </a:rPr>
              <a:t>ADD YOUR TITLE</a:t>
            </a:r>
            <a:endParaRPr kumimoji="0" lang="zh-CN" altLang="en-US" sz="2800" b="1" i="0" u="none" strike="noStrike" kern="1200" cap="none" spc="0" normalizeH="0" baseline="0" noProof="0" dirty="0">
              <a:ln>
                <a:noFill/>
              </a:ln>
              <a:solidFill>
                <a:prstClr val="white"/>
              </a:solidFill>
              <a:effectLst/>
              <a:uLnTx/>
              <a:uFillTx/>
              <a:latin typeface="Adobe Arabic" pitchFamily="18" charset="-78"/>
              <a:ea typeface="宋体" panose="02010600030101010101" pitchFamily="2" charset="-122"/>
              <a:cs typeface="Adobe Arabic" pitchFamily="18" charset="-78"/>
            </a:endParaRPr>
          </a:p>
        </p:txBody>
      </p:sp>
      <p:sp>
        <p:nvSpPr>
          <p:cNvPr id="9" name="文本框 768">
            <a:extLst>
              <a:ext uri="{FF2B5EF4-FFF2-40B4-BE49-F238E27FC236}">
                <a16:creationId xmlns="" xmlns:a16="http://schemas.microsoft.com/office/drawing/2014/main" id="{7BF90DF6-DD17-4B86-88E7-CD70B294702C}"/>
              </a:ext>
            </a:extLst>
          </p:cNvPr>
          <p:cNvSpPr txBox="1">
            <a:spLocks noChangeArrowheads="1"/>
          </p:cNvSpPr>
          <p:nvPr/>
        </p:nvSpPr>
        <p:spPr bwMode="auto">
          <a:xfrm>
            <a:off x="1535832" y="3927624"/>
            <a:ext cx="2106553"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Add up anything what you like or what you need</a:t>
            </a:r>
          </a:p>
        </p:txBody>
      </p:sp>
      <p:sp>
        <p:nvSpPr>
          <p:cNvPr id="10" name="文本框 768">
            <a:extLst>
              <a:ext uri="{FF2B5EF4-FFF2-40B4-BE49-F238E27FC236}">
                <a16:creationId xmlns="" xmlns:a16="http://schemas.microsoft.com/office/drawing/2014/main" id="{80E69041-BEE5-4218-8337-E6E7E99DE321}"/>
              </a:ext>
            </a:extLst>
          </p:cNvPr>
          <p:cNvSpPr txBox="1">
            <a:spLocks noChangeArrowheads="1"/>
          </p:cNvSpPr>
          <p:nvPr/>
        </p:nvSpPr>
        <p:spPr bwMode="auto">
          <a:xfrm>
            <a:off x="8765114" y="3927624"/>
            <a:ext cx="2088232"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Add up anything what you like or what you need</a:t>
            </a:r>
          </a:p>
        </p:txBody>
      </p:sp>
      <p:sp>
        <p:nvSpPr>
          <p:cNvPr id="11" name="文本框 768">
            <a:extLst>
              <a:ext uri="{FF2B5EF4-FFF2-40B4-BE49-F238E27FC236}">
                <a16:creationId xmlns="" xmlns:a16="http://schemas.microsoft.com/office/drawing/2014/main" id="{6B04CB8B-D225-4DC9-ABB9-2F500B02320A}"/>
              </a:ext>
            </a:extLst>
          </p:cNvPr>
          <p:cNvSpPr txBox="1">
            <a:spLocks noChangeArrowheads="1"/>
          </p:cNvSpPr>
          <p:nvPr/>
        </p:nvSpPr>
        <p:spPr bwMode="auto">
          <a:xfrm>
            <a:off x="5134674" y="3927624"/>
            <a:ext cx="2291786"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Add up anything what you like or what you need</a:t>
            </a:r>
          </a:p>
        </p:txBody>
      </p:sp>
      <p:sp>
        <p:nvSpPr>
          <p:cNvPr id="22" name="Arc 33">
            <a:extLst>
              <a:ext uri="{FF2B5EF4-FFF2-40B4-BE49-F238E27FC236}">
                <a16:creationId xmlns="" xmlns:a16="http://schemas.microsoft.com/office/drawing/2014/main" id="{82CCBDCA-0668-45CF-81DA-ABC706DECB19}"/>
              </a:ext>
            </a:extLst>
          </p:cNvPr>
          <p:cNvSpPr/>
          <p:nvPr/>
        </p:nvSpPr>
        <p:spPr bwMode="auto">
          <a:xfrm>
            <a:off x="1847528" y="2240632"/>
            <a:ext cx="1152128" cy="1154021"/>
          </a:xfrm>
          <a:prstGeom prst="arc">
            <a:avLst>
              <a:gd name="adj1" fmla="val 5310852"/>
              <a:gd name="adj2" fmla="val 16157365"/>
            </a:avLst>
          </a:prstGeom>
          <a:noFill/>
          <a:ln w="88900" cap="rnd" cmpd="sng" algn="ctr">
            <a:solidFill>
              <a:schemeClr val="bg1">
                <a:alpha val="50000"/>
              </a:schemeClr>
            </a:solidFill>
            <a:prstDash val="solid"/>
            <a:bevel/>
          </a:ln>
          <a:effectLst>
            <a:outerShdw blurRad="50800" dist="38100" dir="5400000" algn="t" rotWithShape="0">
              <a:prstClr val="black">
                <a:alpha val="0"/>
              </a:prstClr>
            </a:outerShdw>
          </a:effectLst>
        </p:spPr>
        <p:txBody>
          <a:bodyPr anchor="ctr"/>
          <a:lstStyle/>
          <a:p>
            <a:pPr marL="0" marR="0" lvl="0" indent="0" algn="just" defTabSz="914400" eaLnBrk="1" fontAlgn="auto" latinLnBrk="0" hangingPunct="0">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prstClr val="black"/>
              </a:solidFill>
              <a:effectLst/>
              <a:uLnTx/>
              <a:uFillTx/>
              <a:latin typeface="Lato"/>
              <a:ea typeface="Roboto" pitchFamily="2" charset="0"/>
              <a:cs typeface="+mn-cs"/>
            </a:endParaRPr>
          </a:p>
        </p:txBody>
      </p:sp>
      <p:sp>
        <p:nvSpPr>
          <p:cNvPr id="23" name="Arc 33">
            <a:extLst>
              <a:ext uri="{FF2B5EF4-FFF2-40B4-BE49-F238E27FC236}">
                <a16:creationId xmlns="" xmlns:a16="http://schemas.microsoft.com/office/drawing/2014/main" id="{437BE792-FA0E-4794-9180-4EACAA557886}"/>
              </a:ext>
            </a:extLst>
          </p:cNvPr>
          <p:cNvSpPr/>
          <p:nvPr/>
        </p:nvSpPr>
        <p:spPr bwMode="auto">
          <a:xfrm>
            <a:off x="5447928" y="2274979"/>
            <a:ext cx="1152128" cy="1154021"/>
          </a:xfrm>
          <a:prstGeom prst="arc">
            <a:avLst>
              <a:gd name="adj1" fmla="val 716264"/>
              <a:gd name="adj2" fmla="val 16157365"/>
            </a:avLst>
          </a:prstGeom>
          <a:noFill/>
          <a:ln w="88900" cap="rnd" cmpd="sng" algn="ctr">
            <a:solidFill>
              <a:schemeClr val="bg1">
                <a:alpha val="50000"/>
              </a:schemeClr>
            </a:solidFill>
            <a:prstDash val="solid"/>
            <a:bevel/>
          </a:ln>
          <a:effectLst>
            <a:outerShdw blurRad="50800" dist="38100" dir="5400000" algn="t" rotWithShape="0">
              <a:prstClr val="black">
                <a:alpha val="0"/>
              </a:prstClr>
            </a:outerShdw>
          </a:effectLst>
        </p:spPr>
        <p:txBody>
          <a:bodyPr anchor="ctr"/>
          <a:lstStyle/>
          <a:p>
            <a:pPr marL="0" marR="0" lvl="0" indent="0" algn="just" defTabSz="914400" eaLnBrk="1" fontAlgn="auto" latinLnBrk="0" hangingPunct="0">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prstClr val="black"/>
              </a:solidFill>
              <a:effectLst/>
              <a:uLnTx/>
              <a:uFillTx/>
              <a:latin typeface="Lato"/>
              <a:ea typeface="Roboto" pitchFamily="2" charset="0"/>
              <a:cs typeface="+mn-cs"/>
            </a:endParaRPr>
          </a:p>
        </p:txBody>
      </p:sp>
      <p:sp>
        <p:nvSpPr>
          <p:cNvPr id="24" name="Arc 33">
            <a:extLst>
              <a:ext uri="{FF2B5EF4-FFF2-40B4-BE49-F238E27FC236}">
                <a16:creationId xmlns="" xmlns:a16="http://schemas.microsoft.com/office/drawing/2014/main" id="{3314FC25-F0E3-4157-AF51-E3A62E8DF41C}"/>
              </a:ext>
            </a:extLst>
          </p:cNvPr>
          <p:cNvSpPr/>
          <p:nvPr/>
        </p:nvSpPr>
        <p:spPr bwMode="auto">
          <a:xfrm>
            <a:off x="9048328" y="2274979"/>
            <a:ext cx="1152128" cy="1154021"/>
          </a:xfrm>
          <a:prstGeom prst="arc">
            <a:avLst>
              <a:gd name="adj1" fmla="val 18324495"/>
              <a:gd name="adj2" fmla="val 16157365"/>
            </a:avLst>
          </a:prstGeom>
          <a:noFill/>
          <a:ln w="88900" cap="rnd" cmpd="sng" algn="ctr">
            <a:solidFill>
              <a:schemeClr val="bg1">
                <a:alpha val="50000"/>
              </a:schemeClr>
            </a:solidFill>
            <a:prstDash val="solid"/>
            <a:bevel/>
          </a:ln>
          <a:effectLst>
            <a:outerShdw blurRad="50800" dist="38100" dir="5400000" algn="t" rotWithShape="0">
              <a:prstClr val="black">
                <a:alpha val="0"/>
              </a:prstClr>
            </a:outerShdw>
          </a:effectLst>
        </p:spPr>
        <p:txBody>
          <a:bodyPr anchor="ctr"/>
          <a:lstStyle/>
          <a:p>
            <a:pPr marL="0" marR="0" lvl="0" indent="0" algn="just" defTabSz="914400" eaLnBrk="1" fontAlgn="auto" latinLnBrk="0" hangingPunct="0">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prstClr val="black"/>
              </a:solidFill>
              <a:effectLst/>
              <a:uLnTx/>
              <a:uFillTx/>
              <a:latin typeface="Lato"/>
              <a:ea typeface="Roboto" pitchFamily="2" charset="0"/>
              <a:cs typeface="+mn-cs"/>
            </a:endParaRPr>
          </a:p>
        </p:txBody>
      </p:sp>
      <p:sp>
        <p:nvSpPr>
          <p:cNvPr id="14" name="文本框 13">
            <a:extLst>
              <a:ext uri="{FF2B5EF4-FFF2-40B4-BE49-F238E27FC236}">
                <a16:creationId xmlns="" xmlns:a16="http://schemas.microsoft.com/office/drawing/2014/main" id="{50B7853D-C045-44EC-B432-D023F74D5530}"/>
              </a:ext>
            </a:extLst>
          </p:cNvPr>
          <p:cNvSpPr txBox="1"/>
          <p:nvPr/>
        </p:nvSpPr>
        <p:spPr>
          <a:xfrm>
            <a:off x="9264352" y="2621156"/>
            <a:ext cx="1739894" cy="461665"/>
          </a:xfrm>
          <a:prstGeom prst="rect">
            <a:avLst/>
          </a:prstGeom>
          <a:noFill/>
        </p:spPr>
        <p:txBody>
          <a:bodyPr wrap="square" rtlCol="0">
            <a:spAutoFit/>
          </a:bodyPr>
          <a:lstStyle/>
          <a:p>
            <a:r>
              <a:rPr lang="en-US" altLang="zh-CN" sz="2400" dirty="0">
                <a:solidFill>
                  <a:schemeClr val="bg1"/>
                </a:solidFill>
              </a:rPr>
              <a:t>90%</a:t>
            </a:r>
            <a:endParaRPr lang="zh-CN" altLang="en-US" sz="2400" dirty="0">
              <a:solidFill>
                <a:schemeClr val="bg1"/>
              </a:solidFill>
            </a:endParaRPr>
          </a:p>
        </p:txBody>
      </p:sp>
      <p:sp>
        <p:nvSpPr>
          <p:cNvPr id="25" name="文本框 24">
            <a:extLst>
              <a:ext uri="{FF2B5EF4-FFF2-40B4-BE49-F238E27FC236}">
                <a16:creationId xmlns="" xmlns:a16="http://schemas.microsoft.com/office/drawing/2014/main" id="{300F7AD1-D1A5-4B69-89B8-9A4D01904635}"/>
              </a:ext>
            </a:extLst>
          </p:cNvPr>
          <p:cNvSpPr txBox="1"/>
          <p:nvPr/>
        </p:nvSpPr>
        <p:spPr>
          <a:xfrm>
            <a:off x="5730109" y="2621156"/>
            <a:ext cx="1739894" cy="461665"/>
          </a:xfrm>
          <a:prstGeom prst="rect">
            <a:avLst/>
          </a:prstGeom>
          <a:noFill/>
        </p:spPr>
        <p:txBody>
          <a:bodyPr wrap="square" rtlCol="0">
            <a:spAutoFit/>
          </a:bodyPr>
          <a:lstStyle/>
          <a:p>
            <a:r>
              <a:rPr lang="en-US" altLang="zh-CN" sz="2400" dirty="0">
                <a:solidFill>
                  <a:schemeClr val="bg1"/>
                </a:solidFill>
              </a:rPr>
              <a:t>75%</a:t>
            </a:r>
            <a:endParaRPr lang="zh-CN" altLang="en-US" sz="2400" dirty="0">
              <a:solidFill>
                <a:schemeClr val="bg1"/>
              </a:solidFill>
            </a:endParaRPr>
          </a:p>
        </p:txBody>
      </p:sp>
      <p:sp>
        <p:nvSpPr>
          <p:cNvPr id="26" name="文本框 25">
            <a:extLst>
              <a:ext uri="{FF2B5EF4-FFF2-40B4-BE49-F238E27FC236}">
                <a16:creationId xmlns="" xmlns:a16="http://schemas.microsoft.com/office/drawing/2014/main" id="{DCFD8018-EAC1-4064-825B-C167E06BC95B}"/>
              </a:ext>
            </a:extLst>
          </p:cNvPr>
          <p:cNvSpPr txBox="1"/>
          <p:nvPr/>
        </p:nvSpPr>
        <p:spPr>
          <a:xfrm>
            <a:off x="2149754" y="2621155"/>
            <a:ext cx="1739894" cy="461665"/>
          </a:xfrm>
          <a:prstGeom prst="rect">
            <a:avLst/>
          </a:prstGeom>
          <a:noFill/>
        </p:spPr>
        <p:txBody>
          <a:bodyPr wrap="square" rtlCol="0">
            <a:spAutoFit/>
          </a:bodyPr>
          <a:lstStyle/>
          <a:p>
            <a:r>
              <a:rPr lang="en-US" altLang="zh-CN" sz="2400" dirty="0">
                <a:solidFill>
                  <a:schemeClr val="bg1"/>
                </a:solidFill>
              </a:rPr>
              <a:t>50%</a:t>
            </a:r>
            <a:endParaRPr lang="zh-CN" altLang="en-US" sz="2400" dirty="0">
              <a:solidFill>
                <a:schemeClr val="bg1"/>
              </a:solidFill>
            </a:endParaRPr>
          </a:p>
        </p:txBody>
      </p:sp>
    </p:spTree>
    <p:extLst>
      <p:ext uri="{BB962C8B-B14F-4D97-AF65-F5344CB8AC3E}">
        <p14:creationId xmlns:p14="http://schemas.microsoft.com/office/powerpoint/2010/main" val="38773770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BEBA8EAE-BF5A-486C-A8C5-ECC9F3942E4B}">
                <a14:imgProps xmlns:a14="http://schemas.microsoft.com/office/drawing/2010/main">
                  <a14:imgLayer r:embed="rId3">
                    <a14:imgEffect>
                      <a14:artisticBlur radius="46"/>
                    </a14:imgEffect>
                  </a14:imgLayer>
                </a14:imgProps>
              </a:ext>
            </a:extLst>
          </a:blip>
          <a:srcRect/>
          <a:stretch>
            <a:fillRect t="-39000" b="-39000"/>
          </a:stretch>
        </a:blipFill>
        <a:effectLst/>
      </p:bgPr>
    </p:bg>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37E2FA26-552F-4F30-A27D-989888A45166}"/>
              </a:ext>
            </a:extLst>
          </p:cNvPr>
          <p:cNvSpPr/>
          <p:nvPr/>
        </p:nvSpPr>
        <p:spPr>
          <a:xfrm>
            <a:off x="0" y="0"/>
            <a:ext cx="12192000" cy="6858000"/>
          </a:xfrm>
          <a:prstGeom prst="rect">
            <a:avLst/>
          </a:prstGeom>
          <a:solidFill>
            <a:schemeClr val="bg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9" name="矩形 33">
            <a:extLst>
              <a:ext uri="{FF2B5EF4-FFF2-40B4-BE49-F238E27FC236}">
                <a16:creationId xmlns="" xmlns:a16="http://schemas.microsoft.com/office/drawing/2014/main" id="{CFA7B1F2-932A-4747-8BC9-2E627340C0A5}"/>
              </a:ext>
            </a:extLst>
          </p:cNvPr>
          <p:cNvSpPr>
            <a:spLocks noChangeArrowheads="1"/>
          </p:cNvSpPr>
          <p:nvPr/>
        </p:nvSpPr>
        <p:spPr bwMode="auto">
          <a:xfrm>
            <a:off x="3402985" y="1825736"/>
            <a:ext cx="2062163" cy="2062163"/>
          </a:xfrm>
          <a:prstGeom prst="rect">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12" name="矩形 36">
            <a:extLst>
              <a:ext uri="{FF2B5EF4-FFF2-40B4-BE49-F238E27FC236}">
                <a16:creationId xmlns="" xmlns:a16="http://schemas.microsoft.com/office/drawing/2014/main" id="{905DF0AB-43A9-41AF-847A-E2EC2481805D}"/>
              </a:ext>
            </a:extLst>
          </p:cNvPr>
          <p:cNvSpPr>
            <a:spLocks noChangeArrowheads="1"/>
          </p:cNvSpPr>
          <p:nvPr/>
        </p:nvSpPr>
        <p:spPr bwMode="auto">
          <a:xfrm>
            <a:off x="1202711" y="4019661"/>
            <a:ext cx="2062162" cy="2063750"/>
          </a:xfrm>
          <a:prstGeom prst="rect">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dirty="0">
              <a:solidFill>
                <a:srgbClr val="FFFFFF"/>
              </a:solidFill>
            </a:endParaRPr>
          </a:p>
        </p:txBody>
      </p:sp>
      <p:pic>
        <p:nvPicPr>
          <p:cNvPr id="17" name="图片 16">
            <a:extLst>
              <a:ext uri="{FF2B5EF4-FFF2-40B4-BE49-F238E27FC236}">
                <a16:creationId xmlns="" xmlns:a16="http://schemas.microsoft.com/office/drawing/2014/main" id="{93E104E0-F10B-43E9-A774-0BD3B330C683}"/>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18724"/>
          <a:stretch/>
        </p:blipFill>
        <p:spPr>
          <a:xfrm>
            <a:off x="5663952" y="1825736"/>
            <a:ext cx="4858276" cy="4257675"/>
          </a:xfrm>
          <a:prstGeom prst="rect">
            <a:avLst/>
          </a:prstGeom>
        </p:spPr>
      </p:pic>
      <p:pic>
        <p:nvPicPr>
          <p:cNvPr id="19" name="图片 18">
            <a:extLst>
              <a:ext uri="{FF2B5EF4-FFF2-40B4-BE49-F238E27FC236}">
                <a16:creationId xmlns="" xmlns:a16="http://schemas.microsoft.com/office/drawing/2014/main" id="{9DA7120A-DB94-4F94-8322-F961BB68A088}"/>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47066" t="18136"/>
          <a:stretch/>
        </p:blipFill>
        <p:spPr>
          <a:xfrm>
            <a:off x="1202711" y="1824149"/>
            <a:ext cx="2001470" cy="2063750"/>
          </a:xfrm>
          <a:prstGeom prst="rect">
            <a:avLst/>
          </a:prstGeom>
        </p:spPr>
      </p:pic>
      <p:pic>
        <p:nvPicPr>
          <p:cNvPr id="21" name="图片 20">
            <a:extLst>
              <a:ext uri="{FF2B5EF4-FFF2-40B4-BE49-F238E27FC236}">
                <a16:creationId xmlns="" xmlns:a16="http://schemas.microsoft.com/office/drawing/2014/main" id="{95EB0B05-B30A-4010-AADF-FBB5CE9B883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r="33761" b="888"/>
          <a:stretch/>
        </p:blipFill>
        <p:spPr>
          <a:xfrm>
            <a:off x="3400231" y="4039572"/>
            <a:ext cx="2062162" cy="2043840"/>
          </a:xfrm>
          <a:prstGeom prst="rect">
            <a:avLst/>
          </a:prstGeom>
        </p:spPr>
      </p:pic>
      <p:sp>
        <p:nvSpPr>
          <p:cNvPr id="22" name="L 形 21">
            <a:extLst>
              <a:ext uri="{FF2B5EF4-FFF2-40B4-BE49-F238E27FC236}">
                <a16:creationId xmlns="" xmlns:a16="http://schemas.microsoft.com/office/drawing/2014/main" id="{4D7FB831-2120-4BAE-949B-4E6B429226D1}"/>
              </a:ext>
            </a:extLst>
          </p:cNvPr>
          <p:cNvSpPr/>
          <p:nvPr/>
        </p:nvSpPr>
        <p:spPr>
          <a:xfrm>
            <a:off x="3791744" y="548680"/>
            <a:ext cx="432048" cy="504056"/>
          </a:xfrm>
          <a:prstGeom prst="corner">
            <a:avLst>
              <a:gd name="adj1" fmla="val 0"/>
              <a:gd name="adj2" fmla="val 0"/>
            </a:avLst>
          </a:prstGeom>
          <a:solidFill>
            <a:schemeClr val="bg1">
              <a:alpha val="99000"/>
            </a:schemeClr>
          </a:solid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3" name="L 形 22">
            <a:extLst>
              <a:ext uri="{FF2B5EF4-FFF2-40B4-BE49-F238E27FC236}">
                <a16:creationId xmlns="" xmlns:a16="http://schemas.microsoft.com/office/drawing/2014/main" id="{921E30AA-ED76-47BE-A4B0-7EED3294BB62}"/>
              </a:ext>
            </a:extLst>
          </p:cNvPr>
          <p:cNvSpPr/>
          <p:nvPr/>
        </p:nvSpPr>
        <p:spPr>
          <a:xfrm rot="5400000" flipV="1">
            <a:off x="7860196" y="332656"/>
            <a:ext cx="432048" cy="504056"/>
          </a:xfrm>
          <a:prstGeom prst="corner">
            <a:avLst>
              <a:gd name="adj1" fmla="val 0"/>
              <a:gd name="adj2" fmla="val 0"/>
            </a:avLst>
          </a:prstGeom>
          <a:solidFill>
            <a:schemeClr val="bg1">
              <a:alpha val="99000"/>
            </a:schemeClr>
          </a:solid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4" name="文本框 5">
            <a:extLst>
              <a:ext uri="{FF2B5EF4-FFF2-40B4-BE49-F238E27FC236}">
                <a16:creationId xmlns="" xmlns:a16="http://schemas.microsoft.com/office/drawing/2014/main" id="{F32AA188-2703-4B47-B0C2-0E3BF7212CBA}"/>
              </a:ext>
            </a:extLst>
          </p:cNvPr>
          <p:cNvSpPr txBox="1">
            <a:spLocks noChangeArrowheads="1"/>
          </p:cNvSpPr>
          <p:nvPr/>
        </p:nvSpPr>
        <p:spPr bwMode="auto">
          <a:xfrm>
            <a:off x="4799856" y="539098"/>
            <a:ext cx="393028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prstClr val="white"/>
                </a:solidFill>
                <a:effectLst/>
                <a:uLnTx/>
                <a:uFillTx/>
                <a:latin typeface="Adobe Arabic" pitchFamily="18" charset="-78"/>
                <a:ea typeface="宋体" panose="02010600030101010101" pitchFamily="2" charset="-122"/>
                <a:cs typeface="Adobe Arabic" pitchFamily="18" charset="-78"/>
              </a:rPr>
              <a:t>ADD YOUR TITLE</a:t>
            </a:r>
            <a:endParaRPr kumimoji="0" lang="zh-CN" altLang="en-US" sz="2800" b="1" i="0" u="none" strike="noStrike" kern="1200" cap="none" spc="0" normalizeH="0" baseline="0" noProof="0" dirty="0">
              <a:ln>
                <a:noFill/>
              </a:ln>
              <a:solidFill>
                <a:prstClr val="white"/>
              </a:solidFill>
              <a:effectLst/>
              <a:uLnTx/>
              <a:uFillTx/>
              <a:latin typeface="Adobe Arabic" pitchFamily="18" charset="-78"/>
              <a:ea typeface="宋体" panose="02010600030101010101" pitchFamily="2" charset="-122"/>
              <a:cs typeface="Adobe Arabic" pitchFamily="18" charset="-78"/>
            </a:endParaRPr>
          </a:p>
        </p:txBody>
      </p:sp>
      <p:sp>
        <p:nvSpPr>
          <p:cNvPr id="25" name="文本框 768">
            <a:extLst>
              <a:ext uri="{FF2B5EF4-FFF2-40B4-BE49-F238E27FC236}">
                <a16:creationId xmlns="" xmlns:a16="http://schemas.microsoft.com/office/drawing/2014/main" id="{29E27A22-905F-4018-B700-9462D3E8E3EA}"/>
              </a:ext>
            </a:extLst>
          </p:cNvPr>
          <p:cNvSpPr txBox="1">
            <a:spLocks noChangeArrowheads="1"/>
          </p:cNvSpPr>
          <p:nvPr/>
        </p:nvSpPr>
        <p:spPr bwMode="auto">
          <a:xfrm>
            <a:off x="1357125" y="4367125"/>
            <a:ext cx="1748280"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Add up anything what you like or what you need</a:t>
            </a:r>
          </a:p>
        </p:txBody>
      </p:sp>
      <p:sp>
        <p:nvSpPr>
          <p:cNvPr id="26" name="文本框 768">
            <a:extLst>
              <a:ext uri="{FF2B5EF4-FFF2-40B4-BE49-F238E27FC236}">
                <a16:creationId xmlns="" xmlns:a16="http://schemas.microsoft.com/office/drawing/2014/main" id="{4604A02C-7A18-49F9-8E19-47767904DE1A}"/>
              </a:ext>
            </a:extLst>
          </p:cNvPr>
          <p:cNvSpPr txBox="1">
            <a:spLocks noChangeArrowheads="1"/>
          </p:cNvSpPr>
          <p:nvPr/>
        </p:nvSpPr>
        <p:spPr bwMode="auto">
          <a:xfrm>
            <a:off x="3559926" y="2201061"/>
            <a:ext cx="1748280"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Add up anything what you like or what you need</a:t>
            </a:r>
          </a:p>
        </p:txBody>
      </p:sp>
    </p:spTree>
    <p:extLst>
      <p:ext uri="{BB962C8B-B14F-4D97-AF65-F5344CB8AC3E}">
        <p14:creationId xmlns:p14="http://schemas.microsoft.com/office/powerpoint/2010/main" val="361683838"/>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深色">
    <a:dk1>
      <a:sysClr val="windowText" lastClr="000000"/>
    </a:dk1>
    <a:lt1>
      <a:sysClr val="window" lastClr="FFFFFF"/>
    </a:lt1>
    <a:dk2>
      <a:srgbClr val="44546A"/>
    </a:dk2>
    <a:lt2>
      <a:srgbClr val="E7E6E6"/>
    </a:lt2>
    <a:accent1>
      <a:srgbClr val="092B6B"/>
    </a:accent1>
    <a:accent2>
      <a:srgbClr val="256090"/>
    </a:accent2>
    <a:accent3>
      <a:srgbClr val="CCE0CD"/>
    </a:accent3>
    <a:accent4>
      <a:srgbClr val="FFC000"/>
    </a:accent4>
    <a:accent5>
      <a:srgbClr val="4472C4"/>
    </a:accent5>
    <a:accent6>
      <a:srgbClr val="70AD47"/>
    </a:accent6>
    <a:hlink>
      <a:srgbClr val="0563C1"/>
    </a:hlink>
    <a:folHlink>
      <a:srgbClr val="954F72"/>
    </a:folHlink>
  </a:clrScheme>
  <a:fontScheme name="华文细黑">
    <a:majorFont>
      <a:latin typeface="华文细黑"/>
      <a:ea typeface="华文细黑"/>
      <a:cs typeface=""/>
    </a:majorFont>
    <a:minorFont>
      <a:latin typeface="华文细黑"/>
      <a:ea typeface="华文细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264</TotalTime>
  <Words>548</Words>
  <Application>Microsoft Office PowerPoint</Application>
  <PresentationFormat>宽屏</PresentationFormat>
  <Paragraphs>66</Paragraphs>
  <Slides>18</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18</vt:i4>
      </vt:variant>
    </vt:vector>
  </HeadingPairs>
  <TitlesOfParts>
    <vt:vector size="29" baseType="lpstr">
      <vt:lpstr>Adobe Arabic</vt:lpstr>
      <vt:lpstr>Lato</vt:lpstr>
      <vt:lpstr>Lato Light</vt:lpstr>
      <vt:lpstr>华文细黑</vt:lpstr>
      <vt:lpstr>宋体</vt:lpstr>
      <vt:lpstr>微软雅黑</vt:lpstr>
      <vt:lpstr>Arial</vt:lpstr>
      <vt:lpstr>Calibri</vt:lpstr>
      <vt:lpstr>Impact</vt:lpstr>
      <vt:lpstr>Roboto</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而墨</dc:creator>
  <cp:keywords>www.51pptmoban.com</cp:keywords>
  <cp:lastModifiedBy>YANGS</cp:lastModifiedBy>
  <cp:revision>30</cp:revision>
  <dcterms:created xsi:type="dcterms:W3CDTF">2017-10-24T22:24:47Z</dcterms:created>
  <dcterms:modified xsi:type="dcterms:W3CDTF">2017-12-13T15:20:48Z</dcterms:modified>
</cp:coreProperties>
</file>