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59" r:id="rId2"/>
  </p:sldMasterIdLst>
  <p:notesMasterIdLst>
    <p:notesMasterId r:id="rId40"/>
  </p:notesMasterIdLst>
  <p:sldIdLst>
    <p:sldId id="335" r:id="rId3"/>
    <p:sldId id="336" r:id="rId4"/>
    <p:sldId id="337" r:id="rId5"/>
    <p:sldId id="338" r:id="rId6"/>
    <p:sldId id="339" r:id="rId7"/>
    <p:sldId id="340" r:id="rId8"/>
    <p:sldId id="341" r:id="rId9"/>
    <p:sldId id="342" r:id="rId10"/>
    <p:sldId id="343" r:id="rId11"/>
    <p:sldId id="344" r:id="rId12"/>
    <p:sldId id="345" r:id="rId13"/>
    <p:sldId id="346" r:id="rId14"/>
    <p:sldId id="347" r:id="rId15"/>
    <p:sldId id="348" r:id="rId16"/>
    <p:sldId id="349" r:id="rId17"/>
    <p:sldId id="291" r:id="rId18"/>
    <p:sldId id="350" r:id="rId19"/>
    <p:sldId id="330" r:id="rId20"/>
    <p:sldId id="331" r:id="rId21"/>
    <p:sldId id="332" r:id="rId22"/>
    <p:sldId id="307" r:id="rId23"/>
    <p:sldId id="308" r:id="rId24"/>
    <p:sldId id="333" r:id="rId25"/>
    <p:sldId id="309" r:id="rId26"/>
    <p:sldId id="310" r:id="rId27"/>
    <p:sldId id="311" r:id="rId28"/>
    <p:sldId id="313" r:id="rId29"/>
    <p:sldId id="314" r:id="rId30"/>
    <p:sldId id="315" r:id="rId31"/>
    <p:sldId id="316" r:id="rId32"/>
    <p:sldId id="318" r:id="rId33"/>
    <p:sldId id="312" r:id="rId34"/>
    <p:sldId id="321" r:id="rId35"/>
    <p:sldId id="323" r:id="rId36"/>
    <p:sldId id="324" r:id="rId37"/>
    <p:sldId id="325" r:id="rId38"/>
    <p:sldId id="351"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D3D3D3"/>
    <a:srgbClr val="E6E5E1"/>
    <a:srgbClr val="C8242F"/>
    <a:srgbClr val="7E2926"/>
    <a:srgbClr val="960001"/>
    <a:srgbClr val="C00000"/>
    <a:srgbClr val="E0A352"/>
    <a:srgbClr val="284360"/>
    <a:srgbClr val="8FAF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2" autoAdjust="0"/>
    <p:restoredTop sz="94660"/>
  </p:normalViewPr>
  <p:slideViewPr>
    <p:cSldViewPr>
      <p:cViewPr>
        <p:scale>
          <a:sx n="75" d="100"/>
          <a:sy n="75" d="100"/>
        </p:scale>
        <p:origin x="1890" y="108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960A4-252B-4328-9E2C-03445CC1FF7E}" type="datetimeFigureOut">
              <a:rPr lang="zh-CN" altLang="en-US" smtClean="0"/>
              <a:t>2023/10/30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286D78-31DF-493B-968A-39C1B2506957}" type="slidenum">
              <a:rPr lang="zh-CN" altLang="en-US" smtClean="0"/>
              <a:t>‹#›</a:t>
            </a:fld>
            <a:endParaRPr lang="zh-CN" altLang="en-US"/>
          </a:p>
        </p:txBody>
      </p:sp>
    </p:spTree>
    <p:extLst>
      <p:ext uri="{BB962C8B-B14F-4D97-AF65-F5344CB8AC3E}">
        <p14:creationId xmlns:p14="http://schemas.microsoft.com/office/powerpoint/2010/main" val="134672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2550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2065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68750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17073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58439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4413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65499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16</a:t>
            </a:fld>
            <a:endParaRPr lang="zh-CN" altLang="en-US"/>
          </a:p>
        </p:txBody>
      </p:sp>
    </p:spTree>
    <p:extLst>
      <p:ext uri="{BB962C8B-B14F-4D97-AF65-F5344CB8AC3E}">
        <p14:creationId xmlns:p14="http://schemas.microsoft.com/office/powerpoint/2010/main" val="1408411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87909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21</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27</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5392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15915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97050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4930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1213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6605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286D78-31DF-493B-968A-39C1B250695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1236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8AB0888-002A-43BE-8825-947987560EE8}"/>
              </a:ext>
            </a:extLst>
          </p:cNvPr>
          <p:cNvSpPr>
            <a:spLocks noGrp="1"/>
          </p:cNvSpPr>
          <p:nvPr>
            <p:ph type="dt" sz="half" idx="10"/>
          </p:nvPr>
        </p:nvSpPr>
        <p:spPr/>
        <p:txBody>
          <a:bodyPr/>
          <a:lstStyle/>
          <a:p>
            <a:fld id="{47369BDD-2C2B-4D28-929B-17CC25B7A435}" type="datetimeFigureOut">
              <a:rPr lang="zh-CN" altLang="en-US" smtClean="0"/>
              <a:t>2023/10/30</a:t>
            </a:fld>
            <a:endParaRPr lang="zh-CN" altLang="en-US"/>
          </a:p>
        </p:txBody>
      </p:sp>
      <p:sp>
        <p:nvSpPr>
          <p:cNvPr id="3" name="页脚占位符 2">
            <a:extLst>
              <a:ext uri="{FF2B5EF4-FFF2-40B4-BE49-F238E27FC236}">
                <a16:creationId xmlns:a16="http://schemas.microsoft.com/office/drawing/2014/main" id="{1A0C8E06-0FB8-42B4-8CA2-51BC596D659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9105DAA-DE5D-4BE4-A0BC-46E20078467A}"/>
              </a:ext>
            </a:extLst>
          </p:cNvPr>
          <p:cNvSpPr>
            <a:spLocks noGrp="1"/>
          </p:cNvSpPr>
          <p:nvPr>
            <p:ph type="sldNum" sz="quarter" idx="12"/>
          </p:nvPr>
        </p:nvSpPr>
        <p:spPr/>
        <p:txBody>
          <a:bodyPr/>
          <a:lstStyle/>
          <a:p>
            <a:fld id="{643A10A2-4041-4CE7-BECE-6B8AD5ADD08E}" type="slidenum">
              <a:rPr lang="zh-CN" altLang="en-US" smtClean="0"/>
              <a:t>‹#›</a:t>
            </a:fld>
            <a:endParaRPr lang="zh-CN" altLang="en-US"/>
          </a:p>
        </p:txBody>
      </p:sp>
    </p:spTree>
    <p:extLst>
      <p:ext uri="{BB962C8B-B14F-4D97-AF65-F5344CB8AC3E}">
        <p14:creationId xmlns:p14="http://schemas.microsoft.com/office/powerpoint/2010/main" val="342212100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2023/10/30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2760777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2023/10/30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70899012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014B7DB-BA6A-4B3A-9A94-6BC9383751F4}"/>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C592339-657F-4ADB-927C-7C1BA6A4147E}"/>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0B09AA3-3B02-47A2-9289-C7B297717108}"/>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47369BDD-2C2B-4D28-929B-17CC25B7A435}" type="datetimeFigureOut">
              <a:rPr lang="zh-CN" altLang="en-US" smtClean="0"/>
              <a:t>2023/10/30</a:t>
            </a:fld>
            <a:endParaRPr lang="zh-CN" altLang="en-US"/>
          </a:p>
        </p:txBody>
      </p:sp>
      <p:sp>
        <p:nvSpPr>
          <p:cNvPr id="5" name="页脚占位符 4">
            <a:extLst>
              <a:ext uri="{FF2B5EF4-FFF2-40B4-BE49-F238E27FC236}">
                <a16:creationId xmlns:a16="http://schemas.microsoft.com/office/drawing/2014/main" id="{D029F9BB-1AA0-4EF5-8DBF-1A257C5D0ABB}"/>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B20EFDF-FC03-4960-84D3-7B6E874A5FFA}"/>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643A10A2-4041-4CE7-BECE-6B8AD5ADD08E}" type="slidenum">
              <a:rPr lang="zh-CN" altLang="en-US" smtClean="0"/>
              <a:t>‹#›</a:t>
            </a:fld>
            <a:endParaRPr lang="zh-CN" altLang="en-US"/>
          </a:p>
        </p:txBody>
      </p:sp>
    </p:spTree>
    <p:extLst>
      <p:ext uri="{BB962C8B-B14F-4D97-AF65-F5344CB8AC3E}">
        <p14:creationId xmlns:p14="http://schemas.microsoft.com/office/powerpoint/2010/main" val="233274822"/>
      </p:ext>
    </p:extLst>
  </p:cSld>
  <p:clrMap bg1="lt1" tx1="dk1" bg2="lt2" tx2="dk2" accent1="accent1" accent2="accent2" accent3="accent3" accent4="accent4" accent5="accent5" accent6="accent6" hlink="hlink" folHlink="folHlink"/>
  <p:sldLayoutIdLst>
    <p:sldLayoutId id="214748365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97D1FDA-8AD7-41A1-A0AC-B73BFC6DE265}" type="datetimeFigureOut">
              <a:rPr lang="zh-CN" altLang="en-US" smtClean="0"/>
              <a:t>2023/10/30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27145-FF81-4AC9-98EB-2A48FA1E94C3}" type="slidenum">
              <a:rPr lang="zh-CN" altLang="en-US" smtClean="0"/>
              <a:t>‹#›</a:t>
            </a:fld>
            <a:endParaRPr lang="zh-CN" altLang="en-US"/>
          </a:p>
        </p:txBody>
      </p:sp>
      <p:pic>
        <p:nvPicPr>
          <p:cNvPr id="8" name="图片 7">
            <a:extLst>
              <a:ext uri="{FF2B5EF4-FFF2-40B4-BE49-F238E27FC236}">
                <a16:creationId xmlns:a16="http://schemas.microsoft.com/office/drawing/2014/main" id="{DCE46D24-4A21-426C-81AB-718F7C08A7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86" y="0"/>
            <a:ext cx="9139428" cy="5143500"/>
          </a:xfrm>
          <a:prstGeom prst="rect">
            <a:avLst/>
          </a:prstGeom>
        </p:spPr>
      </p:pic>
    </p:spTree>
    <p:extLst>
      <p:ext uri="{BB962C8B-B14F-4D97-AF65-F5344CB8AC3E}">
        <p14:creationId xmlns:p14="http://schemas.microsoft.com/office/powerpoint/2010/main" val="3563120943"/>
      </p:ext>
    </p:extLst>
  </p:cSld>
  <p:clrMap bg1="lt1" tx1="dk1" bg2="lt2" tx2="dk2" accent1="accent1" accent2="accent2" accent3="accent3" accent4="accent4" accent5="accent5" accent6="accent6" hlink="hlink" folHlink="folHlink"/>
  <p:sldLayoutIdLst>
    <p:sldLayoutId id="2147483660" r:id="rId1"/>
    <p:sldLayoutId id="214748366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jpeg"/><Relationship Id="rId7" Type="http://schemas.microsoft.com/office/2007/relationships/hdphoto" Target="../media/hdphoto4.wdp"/><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6.png"/><Relationship Id="rId5" Type="http://schemas.microsoft.com/office/2007/relationships/hdphoto" Target="../media/hdphoto3.wdp"/><Relationship Id="rId4" Type="http://schemas.openxmlformats.org/officeDocument/2006/relationships/image" Target="../media/image25.jpeg"/><Relationship Id="rId9"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4768" y="695570"/>
            <a:ext cx="609600" cy="548640"/>
          </a:xfrm>
          <a:prstGeom prst="rect">
            <a:avLst/>
          </a:prstGeom>
        </p:spPr>
      </p:pic>
      <p:sp>
        <p:nvSpPr>
          <p:cNvPr id="14" name="矩形 13"/>
          <p:cNvSpPr/>
          <p:nvPr/>
        </p:nvSpPr>
        <p:spPr>
          <a:xfrm>
            <a:off x="0" y="-6145"/>
            <a:ext cx="2411760" cy="4450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15" name="直接连接符 14"/>
          <p:cNvCxnSpPr/>
          <p:nvPr/>
        </p:nvCxnSpPr>
        <p:spPr>
          <a:xfrm>
            <a:off x="8280412" y="-6145"/>
            <a:ext cx="0" cy="51496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noChangeAspect="1"/>
          </p:cNvPicPr>
          <p:nvPr/>
        </p:nvPicPr>
        <p:blipFill rotWithShape="1">
          <a:blip r:embed="rId6" cstate="email">
            <a:extLst>
              <a:ext uri="{BEBA8EAE-BF5A-486C-A8C5-ECC9F3942E4B}">
                <a14:imgProps xmlns:a14="http://schemas.microsoft.com/office/drawing/2010/main">
                  <a14:imgLayer r:embed="rId7">
                    <a14:imgEffect>
                      <a14:colorTemperature colorTemp="112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2636322" y="2668924"/>
            <a:ext cx="6507678" cy="1775034"/>
          </a:xfrm>
          <a:prstGeom prst="rect">
            <a:avLst/>
          </a:prstGeom>
        </p:spPr>
      </p:pic>
      <p:sp>
        <p:nvSpPr>
          <p:cNvPr id="25" name="矩形 24"/>
          <p:cNvSpPr/>
          <p:nvPr/>
        </p:nvSpPr>
        <p:spPr>
          <a:xfrm>
            <a:off x="6892120" y="4578101"/>
            <a:ext cx="1784336"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TextBox 27"/>
          <p:cNvSpPr txBox="1"/>
          <p:nvPr/>
        </p:nvSpPr>
        <p:spPr>
          <a:xfrm>
            <a:off x="438683" y="579334"/>
            <a:ext cx="1534394" cy="86177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COMPANY LOGO</a:t>
            </a:r>
            <a:endParaRPr kumimoji="0" lang="zh-CN" altLang="en-US" sz="14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9" name="TextBox 28"/>
          <p:cNvSpPr txBox="1"/>
          <p:nvPr/>
        </p:nvSpPr>
        <p:spPr>
          <a:xfrm>
            <a:off x="6892120" y="4568229"/>
            <a:ext cx="17843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汇报人：小二演示</a:t>
            </a:r>
          </a:p>
        </p:txBody>
      </p:sp>
      <p:sp>
        <p:nvSpPr>
          <p:cNvPr id="30" name="TextBox 29"/>
          <p:cNvSpPr txBox="1"/>
          <p:nvPr/>
        </p:nvSpPr>
        <p:spPr>
          <a:xfrm>
            <a:off x="2843808" y="1420782"/>
            <a:ext cx="547260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经典特宋简" panose="02010609010101010101" pitchFamily="49" charset="-122"/>
              </a:rPr>
              <a:t>公司介绍产品宣传</a:t>
            </a:r>
            <a:r>
              <a:rPr kumimoji="0" lang="en-US" altLang="zh-CN" sz="32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经典特宋简" panose="02010609010101010101" pitchFamily="49" charset="-122"/>
              </a:rPr>
              <a:t>PPT</a:t>
            </a:r>
            <a:r>
              <a:rPr kumimoji="0" lang="zh-CN" altLang="en-US" sz="32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经典特宋简" panose="02010609010101010101" pitchFamily="49" charset="-122"/>
              </a:rPr>
              <a:t>模板</a:t>
            </a:r>
          </a:p>
        </p:txBody>
      </p:sp>
      <p:sp>
        <p:nvSpPr>
          <p:cNvPr id="31" name="矩形 30"/>
          <p:cNvSpPr/>
          <p:nvPr/>
        </p:nvSpPr>
        <p:spPr>
          <a:xfrm>
            <a:off x="5148943" y="1010221"/>
            <a:ext cx="2951449" cy="338554"/>
          </a:xfrm>
          <a:prstGeom prst="rect">
            <a:avLst/>
          </a:prstGeom>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产品展示   品牌宣传  公司介绍</a:t>
            </a:r>
          </a:p>
        </p:txBody>
      </p:sp>
    </p:spTree>
    <p:extLst>
      <p:ext uri="{BB962C8B-B14F-4D97-AF65-F5344CB8AC3E}">
        <p14:creationId xmlns:p14="http://schemas.microsoft.com/office/powerpoint/2010/main" val="363576073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3000"/>
                            </p:stCondLst>
                            <p:childTnLst>
                              <p:par>
                                <p:cTn id="36" presetID="16" presetClass="entr" presetSubtype="37"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outVertical)">
                                      <p:cBhvr>
                                        <p:cTn id="38" dur="500"/>
                                        <p:tgtEl>
                                          <p:spTgt spid="25"/>
                                        </p:tgtEl>
                                      </p:cBhvr>
                                    </p:animEffect>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0-#ppt_w/2"/>
                                          </p:val>
                                        </p:tav>
                                        <p:tav tm="100000">
                                          <p:val>
                                            <p:strVal val="#ppt_x"/>
                                          </p:val>
                                        </p:tav>
                                      </p:tavLst>
                                    </p:anim>
                                    <p:anim calcmode="lin" valueType="num">
                                      <p:cBhvr additive="base">
                                        <p:cTn id="4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4" repeatCount="indefinite" fill="hold" display="0">
                  <p:stCondLst>
                    <p:cond delay="indefinite"/>
                  </p:stCondLst>
                  <p:endCondLst>
                    <p:cond evt="onStopAudio" delay="0">
                      <p:tgtEl>
                        <p:sldTgt/>
                      </p:tgtEl>
                    </p:cond>
                  </p:endCondLst>
                </p:cTn>
                <p:tgtEl>
                  <p:spTgt spid="45"/>
                </p:tgtEl>
              </p:cMediaNode>
            </p:audio>
          </p:childTnLst>
        </p:cTn>
      </p:par>
    </p:tnLst>
    <p:bldLst>
      <p:bldP spid="14" grpId="0" animBg="1"/>
      <p:bldP spid="25" grpId="0" animBg="1"/>
      <p:bldP spid="28" grpId="0"/>
      <p:bldP spid="29" grpId="0"/>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TextBox 22"/>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4" name="直接连接符 23"/>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企业荣誉</a:t>
            </a:r>
          </a:p>
        </p:txBody>
      </p:sp>
      <p:sp>
        <p:nvSpPr>
          <p:cNvPr id="22" name="矩形 21"/>
          <p:cNvSpPr/>
          <p:nvPr/>
        </p:nvSpPr>
        <p:spPr>
          <a:xfrm>
            <a:off x="498099" y="1326583"/>
            <a:ext cx="1512168" cy="151216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矩形 41"/>
          <p:cNvSpPr/>
          <p:nvPr/>
        </p:nvSpPr>
        <p:spPr>
          <a:xfrm>
            <a:off x="2165405" y="1326583"/>
            <a:ext cx="1512168" cy="1512168"/>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矩形 42"/>
          <p:cNvSpPr/>
          <p:nvPr/>
        </p:nvSpPr>
        <p:spPr>
          <a:xfrm>
            <a:off x="3851920" y="1326583"/>
            <a:ext cx="1512168" cy="1512168"/>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矩形 43"/>
          <p:cNvSpPr/>
          <p:nvPr/>
        </p:nvSpPr>
        <p:spPr>
          <a:xfrm>
            <a:off x="498099" y="3003798"/>
            <a:ext cx="1512168" cy="1512168"/>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5" name="矩形 44"/>
          <p:cNvSpPr/>
          <p:nvPr/>
        </p:nvSpPr>
        <p:spPr>
          <a:xfrm>
            <a:off x="2165405" y="3003798"/>
            <a:ext cx="1512168" cy="1512168"/>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6" name="矩形 45"/>
          <p:cNvSpPr/>
          <p:nvPr/>
        </p:nvSpPr>
        <p:spPr>
          <a:xfrm>
            <a:off x="3851920" y="3003798"/>
            <a:ext cx="1512168" cy="1512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7" name="TextBox 46"/>
          <p:cNvSpPr txBox="1"/>
          <p:nvPr/>
        </p:nvSpPr>
        <p:spPr>
          <a:xfrm>
            <a:off x="3952521" y="3332496"/>
            <a:ext cx="1338828" cy="874407"/>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获得的</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荣誉及证书</a:t>
            </a:r>
          </a:p>
        </p:txBody>
      </p:sp>
      <p:cxnSp>
        <p:nvCxnSpPr>
          <p:cNvPr id="48" name="肘形连接符 47"/>
          <p:cNvCxnSpPr/>
          <p:nvPr/>
        </p:nvCxnSpPr>
        <p:spPr>
          <a:xfrm rot="16200000" flipH="1">
            <a:off x="5796136" y="1398591"/>
            <a:ext cx="2880320" cy="2880320"/>
          </a:xfrm>
          <a:prstGeom prst="bentConnector3">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bwMode="auto">
          <a:xfrm>
            <a:off x="5923831" y="1758631"/>
            <a:ext cx="2824633"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这里输入简单的文字概述这里输入简单文字概述简单的文字概述这里输入简单的文字概述这里输入简单</a:t>
            </a:r>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宋体" panose="02010600030101010101" pitchFamily="2" charset="-122"/>
              <a:cs typeface="+mn-cs"/>
            </a:endParaRPr>
          </a:p>
        </p:txBody>
      </p:sp>
      <p:sp>
        <p:nvSpPr>
          <p:cNvPr id="50" name="矩形 49"/>
          <p:cNvSpPr/>
          <p:nvPr/>
        </p:nvSpPr>
        <p:spPr bwMode="auto">
          <a:xfrm>
            <a:off x="5940152" y="1398591"/>
            <a:ext cx="2020887" cy="36933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输入相关标题</a:t>
            </a:r>
          </a:p>
        </p:txBody>
      </p:sp>
      <p:sp>
        <p:nvSpPr>
          <p:cNvPr id="51" name="TextBox 50"/>
          <p:cNvSpPr txBox="1"/>
          <p:nvPr/>
        </p:nvSpPr>
        <p:spPr bwMode="auto">
          <a:xfrm>
            <a:off x="5796136" y="3427589"/>
            <a:ext cx="2824633"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这里输入简单的文字概述这里输入简单文字概述简单的文字概述这里输入简单的文字概述这里输入简单</a:t>
            </a:r>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宋体" panose="02010600030101010101" pitchFamily="2" charset="-122"/>
              <a:cs typeface="+mn-cs"/>
            </a:endParaRPr>
          </a:p>
        </p:txBody>
      </p:sp>
      <p:sp>
        <p:nvSpPr>
          <p:cNvPr id="52" name="矩形 51"/>
          <p:cNvSpPr/>
          <p:nvPr/>
        </p:nvSpPr>
        <p:spPr bwMode="auto">
          <a:xfrm>
            <a:off x="5812457" y="3067549"/>
            <a:ext cx="2020887" cy="36933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输入相关标题</a:t>
            </a:r>
          </a:p>
        </p:txBody>
      </p:sp>
    </p:spTree>
    <p:extLst>
      <p:ext uri="{BB962C8B-B14F-4D97-AF65-F5344CB8AC3E}">
        <p14:creationId xmlns:p14="http://schemas.microsoft.com/office/powerpoint/2010/main" val="14902955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ppt_x"/>
                                          </p:val>
                                        </p:tav>
                                        <p:tav tm="100000">
                                          <p:val>
                                            <p:strVal val="#ppt_x"/>
                                          </p:val>
                                        </p:tav>
                                      </p:tavLst>
                                    </p:anim>
                                    <p:anim calcmode="lin" valueType="num">
                                      <p:cBhvr additive="base">
                                        <p:cTn id="13" dur="5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ppt_x"/>
                                          </p:val>
                                        </p:tav>
                                        <p:tav tm="100000">
                                          <p:val>
                                            <p:strVal val="#ppt_x"/>
                                          </p:val>
                                        </p:tav>
                                      </p:tavLst>
                                    </p:anim>
                                    <p:anim calcmode="lin" valueType="num">
                                      <p:cBhvr additive="base">
                                        <p:cTn id="23" dur="500" fill="hold"/>
                                        <p:tgtEl>
                                          <p:spTgt spid="4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up)">
                                      <p:cBhvr>
                                        <p:cTn id="43" dur="500"/>
                                        <p:tgtEl>
                                          <p:spTgt spid="48"/>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1000"/>
                                        <p:tgtEl>
                                          <p:spTgt spid="52"/>
                                        </p:tgtEl>
                                      </p:cBhvr>
                                    </p:animEffect>
                                    <p:anim calcmode="lin" valueType="num">
                                      <p:cBhvr>
                                        <p:cTn id="59" dur="1000" fill="hold"/>
                                        <p:tgtEl>
                                          <p:spTgt spid="52"/>
                                        </p:tgtEl>
                                        <p:attrNameLst>
                                          <p:attrName>ppt_x</p:attrName>
                                        </p:attrNameLst>
                                      </p:cBhvr>
                                      <p:tavLst>
                                        <p:tav tm="0">
                                          <p:val>
                                            <p:strVal val="#ppt_x"/>
                                          </p:val>
                                        </p:tav>
                                        <p:tav tm="100000">
                                          <p:val>
                                            <p:strVal val="#ppt_x"/>
                                          </p:val>
                                        </p:tav>
                                      </p:tavLst>
                                    </p:anim>
                                    <p:anim calcmode="lin" valueType="num">
                                      <p:cBhvr>
                                        <p:cTn id="60" dur="100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fade">
                                      <p:cBhvr>
                                        <p:cTn id="63" dur="1000"/>
                                        <p:tgtEl>
                                          <p:spTgt spid="51"/>
                                        </p:tgtEl>
                                      </p:cBhvr>
                                    </p:animEffect>
                                    <p:anim calcmode="lin" valueType="num">
                                      <p:cBhvr>
                                        <p:cTn id="64" dur="1000" fill="hold"/>
                                        <p:tgtEl>
                                          <p:spTgt spid="51"/>
                                        </p:tgtEl>
                                        <p:attrNameLst>
                                          <p:attrName>ppt_x</p:attrName>
                                        </p:attrNameLst>
                                      </p:cBhvr>
                                      <p:tavLst>
                                        <p:tav tm="0">
                                          <p:val>
                                            <p:strVal val="#ppt_x"/>
                                          </p:val>
                                        </p:tav>
                                        <p:tav tm="100000">
                                          <p:val>
                                            <p:strVal val="#ppt_x"/>
                                          </p:val>
                                        </p:tav>
                                      </p:tavLst>
                                    </p:anim>
                                    <p:anim calcmode="lin" valueType="num">
                                      <p:cBhvr>
                                        <p:cTn id="6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animBg="1"/>
      <p:bldP spid="43" grpId="0" animBg="1"/>
      <p:bldP spid="44" grpId="0" animBg="1"/>
      <p:bldP spid="45" grpId="0" animBg="1"/>
      <p:bldP spid="46" grpId="0" animBg="1"/>
      <p:bldP spid="47" grpId="0"/>
      <p:bldP spid="49"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11"/>
          <p:cNvSpPr txBox="1"/>
          <p:nvPr/>
        </p:nvSpPr>
        <p:spPr>
          <a:xfrm>
            <a:off x="1784407" y="1108119"/>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02</a:t>
            </a:r>
            <a:endParaRPr kumimoji="0" lang="zh-CN" altLang="en-US" sz="96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13" name="直接连接符 12"/>
          <p:cNvCxnSpPr/>
          <p:nvPr/>
        </p:nvCxnSpPr>
        <p:spPr>
          <a:xfrm>
            <a:off x="-12614" y="1885691"/>
            <a:ext cx="1781944" cy="0"/>
          </a:xfrm>
          <a:prstGeom prst="line">
            <a:avLst/>
          </a:prstGeom>
          <a:ln w="9525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3"/>
          </p:cNvCxnSpPr>
          <p:nvPr/>
        </p:nvCxnSpPr>
        <p:spPr>
          <a:xfrm flipV="1">
            <a:off x="3488720" y="1885691"/>
            <a:ext cx="5655280" cy="7258"/>
          </a:xfrm>
          <a:prstGeom prst="line">
            <a:avLst/>
          </a:prstGeom>
          <a:ln w="9525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779912" y="1033789"/>
            <a:ext cx="223651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产品介绍</a:t>
            </a:r>
          </a:p>
        </p:txBody>
      </p:sp>
      <p:sp>
        <p:nvSpPr>
          <p:cNvPr id="28" name="TextBox 27"/>
          <p:cNvSpPr txBox="1"/>
          <p:nvPr/>
        </p:nvSpPr>
        <p:spPr>
          <a:xfrm>
            <a:off x="3923928" y="2209387"/>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01</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：研发背景</a:t>
            </a:r>
          </a:p>
        </p:txBody>
      </p:sp>
      <p:sp>
        <p:nvSpPr>
          <p:cNvPr id="29" name="TextBox 28"/>
          <p:cNvSpPr txBox="1"/>
          <p:nvPr/>
        </p:nvSpPr>
        <p:spPr>
          <a:xfrm>
            <a:off x="3923928" y="2639112"/>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02</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：产品概述</a:t>
            </a:r>
          </a:p>
        </p:txBody>
      </p:sp>
      <p:sp>
        <p:nvSpPr>
          <p:cNvPr id="30" name="TextBox 29"/>
          <p:cNvSpPr txBox="1"/>
          <p:nvPr/>
        </p:nvSpPr>
        <p:spPr>
          <a:xfrm>
            <a:off x="3923928" y="3068837"/>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03</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：产品作用</a:t>
            </a:r>
          </a:p>
        </p:txBody>
      </p:sp>
      <p:sp>
        <p:nvSpPr>
          <p:cNvPr id="31" name="TextBox 30"/>
          <p:cNvSpPr txBox="1"/>
          <p:nvPr/>
        </p:nvSpPr>
        <p:spPr>
          <a:xfrm>
            <a:off x="3923928" y="3498562"/>
            <a:ext cx="230063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04</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：产品展示及分析</a:t>
            </a:r>
          </a:p>
        </p:txBody>
      </p:sp>
    </p:spTree>
    <p:extLst>
      <p:ext uri="{BB962C8B-B14F-4D97-AF65-F5344CB8AC3E}">
        <p14:creationId xmlns:p14="http://schemas.microsoft.com/office/powerpoint/2010/main" val="3586839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15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4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1+#ppt_w/2"/>
                                          </p:val>
                                        </p:tav>
                                        <p:tav tm="100000">
                                          <p:val>
                                            <p:strVal val="#ppt_x"/>
                                          </p:val>
                                        </p:tav>
                                      </p:tavLst>
                                    </p:anim>
                                    <p:anim calcmode="lin" valueType="num">
                                      <p:cBhvr additive="base">
                                        <p:cTn id="35" dur="5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65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1+#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TextBox 17"/>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02</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19" name="直接连接符 18"/>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研发背景</a:t>
            </a:r>
          </a:p>
        </p:txBody>
      </p:sp>
      <p:pic>
        <p:nvPicPr>
          <p:cNvPr id="22"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 y="771550"/>
            <a:ext cx="9143999" cy="3125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椭圆 34"/>
          <p:cNvSpPr/>
          <p:nvPr/>
        </p:nvSpPr>
        <p:spPr>
          <a:xfrm>
            <a:off x="496224" y="2554931"/>
            <a:ext cx="1872208" cy="18722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TextBox 35"/>
          <p:cNvSpPr txBox="1"/>
          <p:nvPr/>
        </p:nvSpPr>
        <p:spPr>
          <a:xfrm>
            <a:off x="602030" y="3143189"/>
            <a:ext cx="159370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概述</a:t>
            </a:r>
          </a:p>
        </p:txBody>
      </p:sp>
      <p:sp>
        <p:nvSpPr>
          <p:cNvPr id="37" name="TextBox 36"/>
          <p:cNvSpPr txBox="1"/>
          <p:nvPr/>
        </p:nvSpPr>
        <p:spPr>
          <a:xfrm>
            <a:off x="2627785" y="4048515"/>
            <a:ext cx="6048672" cy="7386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1759272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 calcmode="lin" valueType="num">
                                      <p:cBhvr>
                                        <p:cTn id="1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000"/>
                                        <p:tgtEl>
                                          <p:spTgt spid="37"/>
                                        </p:tgtEl>
                                      </p:cBhvr>
                                    </p:animEffect>
                                    <p:anim calcmode="lin" valueType="num">
                                      <p:cBhvr>
                                        <p:cTn id="25" dur="1000" fill="hold"/>
                                        <p:tgtEl>
                                          <p:spTgt spid="37"/>
                                        </p:tgtEl>
                                        <p:attrNameLst>
                                          <p:attrName>ppt_x</p:attrName>
                                        </p:attrNameLst>
                                      </p:cBhvr>
                                      <p:tavLst>
                                        <p:tav tm="0">
                                          <p:val>
                                            <p:strVal val="#ppt_x"/>
                                          </p:val>
                                        </p:tav>
                                        <p:tav tm="100000">
                                          <p:val>
                                            <p:strVal val="#ppt_x"/>
                                          </p:val>
                                        </p:tav>
                                      </p:tavLst>
                                    </p:anim>
                                    <p:anim calcmode="lin" valueType="num">
                                      <p:cBhvr>
                                        <p:cTn id="2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p:cNvSpPr/>
          <p:nvPr/>
        </p:nvSpPr>
        <p:spPr>
          <a:xfrm>
            <a:off x="707933" y="1612206"/>
            <a:ext cx="2363189" cy="2363189"/>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椭圆 7"/>
          <p:cNvSpPr/>
          <p:nvPr/>
        </p:nvSpPr>
        <p:spPr>
          <a:xfrm>
            <a:off x="593383" y="1497656"/>
            <a:ext cx="2592288" cy="2592288"/>
          </a:xfrm>
          <a:prstGeom prst="ellipse">
            <a:avLst/>
          </a:prstGeom>
          <a:noFill/>
          <a:ln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10" name="直接连接符 9"/>
          <p:cNvCxnSpPr>
            <a:stCxn id="8" idx="0"/>
            <a:endCxn id="15" idx="1"/>
          </p:cNvCxnSpPr>
          <p:nvPr/>
        </p:nvCxnSpPr>
        <p:spPr>
          <a:xfrm>
            <a:off x="1889527" y="1497656"/>
            <a:ext cx="21001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788853"/>
            <a:ext cx="792088" cy="49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089944"/>
            <a:ext cx="208823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37616"/>
            <a:ext cx="738356" cy="720080"/>
            <a:chOff x="3995936" y="1495374"/>
            <a:chExt cx="738356" cy="720080"/>
          </a:xfrm>
        </p:grpSpPr>
        <p:sp>
          <p:nvSpPr>
            <p:cNvPr id="14" name="椭圆 13"/>
            <p:cNvSpPr/>
            <p:nvPr/>
          </p:nvSpPr>
          <p:spPr>
            <a:xfrm>
              <a:off x="3995936" y="1495374"/>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TextBox 14"/>
            <p:cNvSpPr txBox="1"/>
            <p:nvPr/>
          </p:nvSpPr>
          <p:spPr>
            <a:xfrm>
              <a:off x="4007811" y="1532248"/>
              <a:ext cx="72648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3977759" y="2428813"/>
            <a:ext cx="738356" cy="720080"/>
            <a:chOff x="3995936" y="2786571"/>
            <a:chExt cx="738356" cy="720080"/>
          </a:xfrm>
        </p:grpSpPr>
        <p:sp>
          <p:nvSpPr>
            <p:cNvPr id="17" name="椭圆 16"/>
            <p:cNvSpPr/>
            <p:nvPr/>
          </p:nvSpPr>
          <p:spPr>
            <a:xfrm>
              <a:off x="3995936" y="2786571"/>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95000"/>
                  </a:prstClr>
                </a:solidFill>
                <a:effectLst/>
                <a:uLnTx/>
                <a:uFillTx/>
                <a:latin typeface="Calibri"/>
                <a:ea typeface="宋体" panose="02010600030101010101" pitchFamily="2" charset="-122"/>
                <a:cs typeface="+mn-cs"/>
              </a:endParaRPr>
            </a:p>
          </p:txBody>
        </p:sp>
        <p:sp>
          <p:nvSpPr>
            <p:cNvPr id="18" name="TextBox 17"/>
            <p:cNvSpPr txBox="1"/>
            <p:nvPr/>
          </p:nvSpPr>
          <p:spPr>
            <a:xfrm>
              <a:off x="4007811" y="2860320"/>
              <a:ext cx="72648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02</a:t>
              </a:r>
              <a:endParaRPr kumimoji="0" lang="zh-CN" altLang="en-US" sz="36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3977759" y="3729904"/>
            <a:ext cx="726481" cy="720080"/>
            <a:chOff x="3995936" y="4087662"/>
            <a:chExt cx="726481" cy="720080"/>
          </a:xfrm>
        </p:grpSpPr>
        <p:sp>
          <p:nvSpPr>
            <p:cNvPr id="20" name="椭圆 19"/>
            <p:cNvSpPr/>
            <p:nvPr/>
          </p:nvSpPr>
          <p:spPr>
            <a:xfrm>
              <a:off x="3995936" y="4087662"/>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TextBox 20"/>
            <p:cNvSpPr txBox="1"/>
            <p:nvPr/>
          </p:nvSpPr>
          <p:spPr>
            <a:xfrm>
              <a:off x="3995936" y="4124536"/>
              <a:ext cx="72648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2" name="TextBox 21"/>
          <p:cNvSpPr txBox="1"/>
          <p:nvPr/>
        </p:nvSpPr>
        <p:spPr bwMode="auto">
          <a:xfrm>
            <a:off x="4868695" y="1425648"/>
            <a:ext cx="3546569" cy="61472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
        <p:nvSpPr>
          <p:cNvPr id="23" name="矩形 22"/>
          <p:cNvSpPr/>
          <p:nvPr/>
        </p:nvSpPr>
        <p:spPr bwMode="auto">
          <a:xfrm>
            <a:off x="4883060" y="1059582"/>
            <a:ext cx="2020887" cy="33855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输入相关标题</a:t>
            </a:r>
            <a:endParaRPr kumimoji="0" lang="zh-CN" altLang="en-US" sz="1600" b="1"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24" name="TextBox 23"/>
          <p:cNvSpPr txBox="1"/>
          <p:nvPr/>
        </p:nvSpPr>
        <p:spPr bwMode="auto">
          <a:xfrm>
            <a:off x="4895686" y="2655810"/>
            <a:ext cx="3546569" cy="61472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
        <p:nvSpPr>
          <p:cNvPr id="25" name="矩形 24"/>
          <p:cNvSpPr/>
          <p:nvPr/>
        </p:nvSpPr>
        <p:spPr bwMode="auto">
          <a:xfrm>
            <a:off x="4910051" y="2289744"/>
            <a:ext cx="2020887" cy="33855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输入相关标题</a:t>
            </a:r>
            <a:endParaRPr kumimoji="0" lang="zh-CN" altLang="en-US" sz="1600" b="1"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26" name="TextBox 25"/>
          <p:cNvSpPr txBox="1"/>
          <p:nvPr/>
        </p:nvSpPr>
        <p:spPr bwMode="auto">
          <a:xfrm>
            <a:off x="4913863" y="3951954"/>
            <a:ext cx="3546569" cy="61472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
        <p:nvSpPr>
          <p:cNvPr id="27" name="矩形 26"/>
          <p:cNvSpPr/>
          <p:nvPr/>
        </p:nvSpPr>
        <p:spPr bwMode="auto">
          <a:xfrm>
            <a:off x="4928228" y="3585888"/>
            <a:ext cx="2020887" cy="33855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输入相关标题</a:t>
            </a:r>
            <a:endParaRPr kumimoji="0" lang="zh-CN" altLang="en-US" sz="1600" b="1"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28" name="TextBox 27"/>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02</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9" name="直接连接符 28"/>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产品概述</a:t>
            </a:r>
          </a:p>
        </p:txBody>
      </p:sp>
    </p:spTree>
    <p:extLst>
      <p:ext uri="{BB962C8B-B14F-4D97-AF65-F5344CB8AC3E}">
        <p14:creationId xmlns:p14="http://schemas.microsoft.com/office/powerpoint/2010/main" val="82344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1"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2000"/>
                                        <p:tgtEl>
                                          <p:spTgt spid="16"/>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7000"/>
                            </p:stCondLst>
                            <p:childTnLst>
                              <p:par>
                                <p:cTn id="57" presetID="21" presetClass="entr" presetSubtype="1"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heel(1)">
                                      <p:cBhvr>
                                        <p:cTn id="59" dur="2000"/>
                                        <p:tgtEl>
                                          <p:spTgt spid="19"/>
                                        </p:tgtEl>
                                      </p:cBhvr>
                                    </p:animEffect>
                                  </p:childTnLst>
                                </p:cTn>
                              </p:par>
                            </p:childTnLst>
                          </p:cTn>
                        </p:par>
                        <p:par>
                          <p:cTn id="60" fill="hold">
                            <p:stCondLst>
                              <p:cond delay="90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TextBox 21"/>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02</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3" name="直接连接符 22"/>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产品作用</a:t>
            </a:r>
          </a:p>
        </p:txBody>
      </p:sp>
      <p:sp>
        <p:nvSpPr>
          <p:cNvPr id="26" name="矩形 25"/>
          <p:cNvSpPr/>
          <p:nvPr/>
        </p:nvSpPr>
        <p:spPr>
          <a:xfrm>
            <a:off x="789463" y="1894596"/>
            <a:ext cx="1046234" cy="9361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p:cNvSpPr/>
          <p:nvPr/>
        </p:nvSpPr>
        <p:spPr>
          <a:xfrm>
            <a:off x="1797574" y="1894596"/>
            <a:ext cx="1046234" cy="93610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TextBox 27"/>
          <p:cNvSpPr txBox="1"/>
          <p:nvPr/>
        </p:nvSpPr>
        <p:spPr>
          <a:xfrm>
            <a:off x="861471" y="2051386"/>
            <a:ext cx="8991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TextBox 28"/>
          <p:cNvSpPr txBox="1"/>
          <p:nvPr/>
        </p:nvSpPr>
        <p:spPr>
          <a:xfrm>
            <a:off x="755576" y="845006"/>
            <a:ext cx="7560839" cy="7017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这里输入简单的文字概述这里输入简单文字概述这里输入简单的文字概述这里入简单的文字概述这里输入述简单的文字概述这里输入简单文字概述这里输入简单</a:t>
            </a:r>
          </a:p>
        </p:txBody>
      </p:sp>
      <p:sp>
        <p:nvSpPr>
          <p:cNvPr id="30" name="矩形 29"/>
          <p:cNvSpPr/>
          <p:nvPr/>
        </p:nvSpPr>
        <p:spPr>
          <a:xfrm>
            <a:off x="3453759" y="1894596"/>
            <a:ext cx="1046234" cy="9361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矩形 30"/>
          <p:cNvSpPr/>
          <p:nvPr/>
        </p:nvSpPr>
        <p:spPr>
          <a:xfrm>
            <a:off x="4461870" y="1894596"/>
            <a:ext cx="1046234" cy="936104"/>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TextBox 31"/>
          <p:cNvSpPr txBox="1"/>
          <p:nvPr/>
        </p:nvSpPr>
        <p:spPr>
          <a:xfrm>
            <a:off x="3525767" y="2051386"/>
            <a:ext cx="8991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6262070" y="1894596"/>
            <a:ext cx="1046234" cy="9361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矩形 33"/>
          <p:cNvSpPr/>
          <p:nvPr/>
        </p:nvSpPr>
        <p:spPr>
          <a:xfrm>
            <a:off x="7270181" y="1894596"/>
            <a:ext cx="1046234" cy="936104"/>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TextBox 34"/>
          <p:cNvSpPr txBox="1"/>
          <p:nvPr/>
        </p:nvSpPr>
        <p:spPr>
          <a:xfrm>
            <a:off x="6334078" y="2051386"/>
            <a:ext cx="8991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TextBox 35"/>
          <p:cNvSpPr txBox="1"/>
          <p:nvPr/>
        </p:nvSpPr>
        <p:spPr>
          <a:xfrm>
            <a:off x="683568" y="3077254"/>
            <a:ext cx="2232248"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输入简单的文字概述输入简单的文字概述输入简单的文字概述</a:t>
            </a:r>
          </a:p>
        </p:txBody>
      </p:sp>
      <p:sp>
        <p:nvSpPr>
          <p:cNvPr id="37" name="TextBox 36"/>
          <p:cNvSpPr txBox="1"/>
          <p:nvPr/>
        </p:nvSpPr>
        <p:spPr>
          <a:xfrm>
            <a:off x="3347864" y="3095838"/>
            <a:ext cx="2232248"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输入简单的文字概述输入简单的文字概述输入简单的文字概述</a:t>
            </a:r>
          </a:p>
        </p:txBody>
      </p:sp>
      <p:sp>
        <p:nvSpPr>
          <p:cNvPr id="38" name="TextBox 37"/>
          <p:cNvSpPr txBox="1"/>
          <p:nvPr/>
        </p:nvSpPr>
        <p:spPr>
          <a:xfrm>
            <a:off x="6262070" y="3095838"/>
            <a:ext cx="2232248"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输入简单的文字概述输入简单的文字概述输入简单的文字概述</a:t>
            </a:r>
          </a:p>
        </p:txBody>
      </p:sp>
    </p:spTree>
    <p:extLst>
      <p:ext uri="{BB962C8B-B14F-4D97-AF65-F5344CB8AC3E}">
        <p14:creationId xmlns:p14="http://schemas.microsoft.com/office/powerpoint/2010/main" val="3988779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500"/>
                                        <p:tgtEl>
                                          <p:spTgt spid="37"/>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up)">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p:bldP spid="29" grpId="0"/>
      <p:bldP spid="30" grpId="0" animBg="1"/>
      <p:bldP spid="31" grpId="0" animBg="1"/>
      <p:bldP spid="32" grpId="0"/>
      <p:bldP spid="33" grpId="0" animBg="1"/>
      <p:bldP spid="34" grpId="0" animBg="1"/>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TextBox 14"/>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02</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16" name="直接连接符 15"/>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259632" y="186194"/>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产品展示及分析</a:t>
            </a:r>
          </a:p>
        </p:txBody>
      </p:sp>
      <p:sp>
        <p:nvSpPr>
          <p:cNvPr id="19" name="矩形 18"/>
          <p:cNvSpPr/>
          <p:nvPr/>
        </p:nvSpPr>
        <p:spPr bwMode="auto">
          <a:xfrm>
            <a:off x="815168" y="4218642"/>
            <a:ext cx="1391657"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D2D2D"/>
                </a:solidFill>
                <a:effectLst/>
                <a:uLnTx/>
                <a:uFillTx/>
                <a:latin typeface="Calibri"/>
                <a:ea typeface="宋体" panose="02010600030101010101" pitchFamily="2" charset="-122"/>
                <a:cs typeface="+mn-cs"/>
              </a:rPr>
              <a:t>产品名称</a:t>
            </a:r>
          </a:p>
        </p:txBody>
      </p:sp>
      <p:sp>
        <p:nvSpPr>
          <p:cNvPr id="20" name="矩形 19"/>
          <p:cNvSpPr/>
          <p:nvPr/>
        </p:nvSpPr>
        <p:spPr bwMode="auto">
          <a:xfrm>
            <a:off x="2854897" y="4218642"/>
            <a:ext cx="162107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D2D2D"/>
                </a:solidFill>
                <a:effectLst/>
                <a:uLnTx/>
                <a:uFillTx/>
                <a:latin typeface="Calibri"/>
                <a:ea typeface="宋体" panose="02010600030101010101" pitchFamily="2" charset="-122"/>
                <a:cs typeface="+mn-cs"/>
              </a:rPr>
              <a:t>产品名称</a:t>
            </a:r>
          </a:p>
        </p:txBody>
      </p:sp>
      <p:sp>
        <p:nvSpPr>
          <p:cNvPr id="21" name="矩形 20"/>
          <p:cNvSpPr/>
          <p:nvPr/>
        </p:nvSpPr>
        <p:spPr bwMode="auto">
          <a:xfrm>
            <a:off x="4943129" y="4218642"/>
            <a:ext cx="162107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D2D2D"/>
                </a:solidFill>
                <a:effectLst/>
                <a:uLnTx/>
                <a:uFillTx/>
                <a:latin typeface="Calibri"/>
                <a:ea typeface="宋体" panose="02010600030101010101" pitchFamily="2" charset="-122"/>
                <a:cs typeface="+mn-cs"/>
              </a:rPr>
              <a:t>产品名称</a:t>
            </a:r>
          </a:p>
        </p:txBody>
      </p:sp>
      <p:sp>
        <p:nvSpPr>
          <p:cNvPr id="22" name="矩形 21"/>
          <p:cNvSpPr/>
          <p:nvPr/>
        </p:nvSpPr>
        <p:spPr bwMode="auto">
          <a:xfrm>
            <a:off x="6994467" y="4218642"/>
            <a:ext cx="162107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D2D2D"/>
                </a:solidFill>
                <a:effectLst/>
                <a:uLnTx/>
                <a:uFillTx/>
                <a:latin typeface="Calibri"/>
                <a:ea typeface="宋体" panose="02010600030101010101" pitchFamily="2" charset="-122"/>
                <a:cs typeface="+mn-cs"/>
              </a:rPr>
              <a:t>产品名称</a:t>
            </a:r>
          </a:p>
        </p:txBody>
      </p:sp>
      <p:grpSp>
        <p:nvGrpSpPr>
          <p:cNvPr id="23" name="组合 22"/>
          <p:cNvGrpSpPr/>
          <p:nvPr/>
        </p:nvGrpSpPr>
        <p:grpSpPr>
          <a:xfrm>
            <a:off x="467544" y="1482678"/>
            <a:ext cx="1752670" cy="2447932"/>
            <a:chOff x="600471" y="1624412"/>
            <a:chExt cx="1752670" cy="2447932"/>
          </a:xfrm>
        </p:grpSpPr>
        <p:pic>
          <p:nvPicPr>
            <p:cNvPr id="24" name="图片 2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0471" y="1624412"/>
              <a:ext cx="1752670" cy="2178349"/>
            </a:xfrm>
            <a:prstGeom prst="rect">
              <a:avLst/>
            </a:prstGeom>
          </p:spPr>
        </p:pic>
        <p:sp>
          <p:nvSpPr>
            <p:cNvPr id="25" name="椭圆 24"/>
            <p:cNvSpPr/>
            <p:nvPr/>
          </p:nvSpPr>
          <p:spPr>
            <a:xfrm>
              <a:off x="1294746" y="3550733"/>
              <a:ext cx="504056" cy="504056"/>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TextBox 25"/>
            <p:cNvSpPr txBox="1"/>
            <p:nvPr/>
          </p:nvSpPr>
          <p:spPr>
            <a:xfrm>
              <a:off x="1363070" y="3549124"/>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1</a:t>
              </a:r>
              <a:endParaRPr kumimoji="0" lang="zh-CN" altLang="en-US"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27" name="组合 26"/>
          <p:cNvGrpSpPr/>
          <p:nvPr/>
        </p:nvGrpSpPr>
        <p:grpSpPr>
          <a:xfrm>
            <a:off x="2621125" y="1500582"/>
            <a:ext cx="1661342" cy="2438980"/>
            <a:chOff x="2754052" y="1642316"/>
            <a:chExt cx="1661342" cy="2438980"/>
          </a:xfrm>
        </p:grpSpPr>
        <p:pic>
          <p:nvPicPr>
            <p:cNvPr id="28" name="图片 27"/>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a:ext>
              </a:extLst>
            </a:blip>
            <a:stretch>
              <a:fillRect/>
            </a:stretch>
          </p:blipFill>
          <p:spPr>
            <a:xfrm>
              <a:off x="2754052" y="1642316"/>
              <a:ext cx="1661342" cy="2178349"/>
            </a:xfrm>
            <a:prstGeom prst="rect">
              <a:avLst/>
            </a:prstGeom>
          </p:spPr>
        </p:pic>
        <p:sp>
          <p:nvSpPr>
            <p:cNvPr id="29" name="椭圆 28"/>
            <p:cNvSpPr/>
            <p:nvPr/>
          </p:nvSpPr>
          <p:spPr>
            <a:xfrm>
              <a:off x="3332695" y="3559685"/>
              <a:ext cx="504056" cy="504056"/>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TextBox 29"/>
            <p:cNvSpPr txBox="1"/>
            <p:nvPr/>
          </p:nvSpPr>
          <p:spPr>
            <a:xfrm>
              <a:off x="3401019" y="3558076"/>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2</a:t>
              </a:r>
              <a:endParaRPr kumimoji="0" lang="zh-CN" altLang="en-US"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31" name="组合 30"/>
          <p:cNvGrpSpPr/>
          <p:nvPr/>
        </p:nvGrpSpPr>
        <p:grpSpPr>
          <a:xfrm>
            <a:off x="4701407" y="1502851"/>
            <a:ext cx="1644988" cy="2436711"/>
            <a:chOff x="4834334" y="1644585"/>
            <a:chExt cx="1644988" cy="2436711"/>
          </a:xfrm>
        </p:grpSpPr>
        <p:pic>
          <p:nvPicPr>
            <p:cNvPr id="32" name="图片 31"/>
            <p:cNvPicPr>
              <a:picLocks noChangeAspect="1"/>
            </p:cNvPicPr>
            <p:nvPr/>
          </p:nvPicPr>
          <p:blipFill rotWithShape="1">
            <a:blip r:embed="rId6" cstate="email">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a:ext>
              </a:extLst>
            </a:blip>
            <a:srcRect/>
            <a:stretch/>
          </p:blipFill>
          <p:spPr>
            <a:xfrm>
              <a:off x="4834334" y="1644585"/>
              <a:ext cx="1644988" cy="2178000"/>
            </a:xfrm>
            <a:prstGeom prst="rect">
              <a:avLst/>
            </a:prstGeom>
          </p:spPr>
        </p:pic>
        <p:sp>
          <p:nvSpPr>
            <p:cNvPr id="33" name="椭圆 32"/>
            <p:cNvSpPr/>
            <p:nvPr/>
          </p:nvSpPr>
          <p:spPr>
            <a:xfrm>
              <a:off x="5426565" y="3559685"/>
              <a:ext cx="504056" cy="504056"/>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TextBox 33"/>
            <p:cNvSpPr txBox="1"/>
            <p:nvPr/>
          </p:nvSpPr>
          <p:spPr>
            <a:xfrm>
              <a:off x="5494889" y="3558076"/>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3</a:t>
              </a:r>
              <a:endParaRPr kumimoji="0" lang="zh-CN" altLang="en-US"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35" name="组合 34"/>
          <p:cNvGrpSpPr/>
          <p:nvPr/>
        </p:nvGrpSpPr>
        <p:grpSpPr>
          <a:xfrm>
            <a:off x="6701276" y="1482678"/>
            <a:ext cx="1661343" cy="2465836"/>
            <a:chOff x="6834203" y="1624412"/>
            <a:chExt cx="1661343" cy="2465836"/>
          </a:xfrm>
        </p:grpSpPr>
        <p:pic>
          <p:nvPicPr>
            <p:cNvPr id="36" name="图片 35"/>
            <p:cNvPicPr>
              <a:picLocks noChangeAspect="1"/>
            </p:cNvPicPr>
            <p:nvPr/>
          </p:nvPicPr>
          <p:blipFill rotWithShape="1">
            <a:blip r:embed="rId8" cstate="email">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a:ext>
              </a:extLst>
            </a:blip>
            <a:srcRect/>
            <a:stretch/>
          </p:blipFill>
          <p:spPr>
            <a:xfrm>
              <a:off x="6834203" y="1624412"/>
              <a:ext cx="1661343" cy="2169397"/>
            </a:xfrm>
            <a:prstGeom prst="rect">
              <a:avLst/>
            </a:prstGeom>
          </p:spPr>
        </p:pic>
        <p:sp>
          <p:nvSpPr>
            <p:cNvPr id="37" name="椭圆 36"/>
            <p:cNvSpPr/>
            <p:nvPr/>
          </p:nvSpPr>
          <p:spPr>
            <a:xfrm>
              <a:off x="7464514" y="3568637"/>
              <a:ext cx="504056" cy="504056"/>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TextBox 37"/>
            <p:cNvSpPr txBox="1"/>
            <p:nvPr/>
          </p:nvSpPr>
          <p:spPr>
            <a:xfrm>
              <a:off x="7532838" y="3567028"/>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4</a:t>
              </a:r>
              <a:endParaRPr kumimoji="0" lang="zh-CN" altLang="en-US" sz="2800"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261499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0-#ppt_w/2"/>
                                          </p:val>
                                        </p:tav>
                                        <p:tav tm="100000">
                                          <p:val>
                                            <p:strVal val="#ppt_x"/>
                                          </p:val>
                                        </p:tav>
                                      </p:tavLst>
                                    </p:anim>
                                    <p:anim calcmode="lin" valueType="num">
                                      <p:cBhvr additive="base">
                                        <p:cTn id="30" dur="500" fill="hold"/>
                                        <p:tgtEl>
                                          <p:spTgt spid="3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 presetClass="entr" presetSubtype="8"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500" fill="hold"/>
                                        <p:tgtEl>
                                          <p:spTgt spid="35"/>
                                        </p:tgtEl>
                                        <p:attrNameLst>
                                          <p:attrName>ppt_x</p:attrName>
                                        </p:attrNameLst>
                                      </p:cBhvr>
                                      <p:tavLst>
                                        <p:tav tm="0">
                                          <p:val>
                                            <p:strVal val="0-#ppt_w/2"/>
                                          </p:val>
                                        </p:tav>
                                        <p:tav tm="100000">
                                          <p:val>
                                            <p:strVal val="#ppt_x"/>
                                          </p:val>
                                        </p:tav>
                                      </p:tavLst>
                                    </p:anim>
                                    <p:anim calcmode="lin" valueType="num">
                                      <p:cBhvr additive="base">
                                        <p:cTn id="41" dur="500" fill="hold"/>
                                        <p:tgtEl>
                                          <p:spTgt spid="35"/>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224EDB8-CE06-468E-9B15-0BB918E7DCA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36049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BCFC895-457D-423E-B8A4-86B2DBA2F4E4}"/>
              </a:ext>
            </a:extLst>
          </p:cNvPr>
          <p:cNvGrpSpPr/>
          <p:nvPr/>
        </p:nvGrpSpPr>
        <p:grpSpPr>
          <a:xfrm>
            <a:off x="1113538" y="1093213"/>
            <a:ext cx="6916925" cy="2305970"/>
            <a:chOff x="1265917" y="1093213"/>
            <a:chExt cx="6916925" cy="2305970"/>
          </a:xfrm>
        </p:grpSpPr>
        <p:sp>
          <p:nvSpPr>
            <p:cNvPr id="4" name="矩形 3">
              <a:extLst>
                <a:ext uri="{FF2B5EF4-FFF2-40B4-BE49-F238E27FC236}">
                  <a16:creationId xmlns:a16="http://schemas.microsoft.com/office/drawing/2014/main" id="{6321D9DD-1E4A-4838-9E0B-A3813A6D9065}"/>
                </a:ext>
              </a:extLst>
            </p:cNvPr>
            <p:cNvSpPr/>
            <p:nvPr/>
          </p:nvSpPr>
          <p:spPr>
            <a:xfrm>
              <a:off x="2104160" y="1093213"/>
              <a:ext cx="6078682" cy="230597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srgbClr val="4EA4DD"/>
                </a:solidFill>
                <a:latin typeface="微软雅黑"/>
                <a:ea typeface="微软雅黑"/>
              </a:endParaRPr>
            </a:p>
          </p:txBody>
        </p:sp>
        <p:pic>
          <p:nvPicPr>
            <p:cNvPr id="5" name="图片 4">
              <a:extLst>
                <a:ext uri="{FF2B5EF4-FFF2-40B4-BE49-F238E27FC236}">
                  <a16:creationId xmlns:a16="http://schemas.microsoft.com/office/drawing/2014/main" id="{2395325A-092B-42B6-B43A-3CCD633544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5917" y="1308228"/>
              <a:ext cx="1882528" cy="1882528"/>
            </a:xfrm>
            <a:prstGeom prst="rect">
              <a:avLst/>
            </a:prstGeom>
          </p:spPr>
        </p:pic>
        <p:sp>
          <p:nvSpPr>
            <p:cNvPr id="6" name="文本框 5">
              <a:extLst>
                <a:ext uri="{FF2B5EF4-FFF2-40B4-BE49-F238E27FC236}">
                  <a16:creationId xmlns:a16="http://schemas.microsoft.com/office/drawing/2014/main" id="{5A07AC3D-83DF-4366-B1DF-53DB17F3A61E}"/>
                </a:ext>
              </a:extLst>
            </p:cNvPr>
            <p:cNvSpPr txBox="1"/>
            <p:nvPr/>
          </p:nvSpPr>
          <p:spPr>
            <a:xfrm>
              <a:off x="4067771" y="1461368"/>
              <a:ext cx="3164832" cy="1569660"/>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该模板一共</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页，获取完整版。</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请扫描上方二维码，关注“精美</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回复“</a:t>
              </a:r>
              <a:r>
                <a:rPr lang="en-US" altLang="zh-CN" sz="1200" b="1" dirty="0">
                  <a:latin typeface="微软雅黑" panose="020B0503020204020204" pitchFamily="34" charset="-122"/>
                  <a:ea typeface="微软雅黑" panose="020B0503020204020204" pitchFamily="34" charset="-122"/>
                </a:rPr>
                <a:t>1213</a:t>
              </a:r>
              <a:r>
                <a:rPr lang="zh-CN" altLang="en-US" sz="1200" dirty="0">
                  <a:latin typeface="微软雅黑" panose="020B0503020204020204" pitchFamily="34" charset="-122"/>
                  <a:ea typeface="微软雅黑" panose="020B0503020204020204" pitchFamily="34" charset="-122"/>
                </a:rPr>
                <a:t>”，即可免费下载。</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1598</a:t>
              </a:r>
              <a:r>
                <a:rPr lang="zh-CN" altLang="en-US" sz="1200" dirty="0">
                  <a:latin typeface="微软雅黑" panose="020B0503020204020204" pitchFamily="34" charset="-122"/>
                  <a:ea typeface="微软雅黑" panose="020B0503020204020204" pitchFamily="34" charset="-122"/>
                </a:rPr>
                <a:t>套对应回复“</a:t>
              </a:r>
              <a:r>
                <a:rPr lang="en-US" altLang="zh-CN" sz="1200" dirty="0">
                  <a:latin typeface="微软雅黑" panose="020B0503020204020204" pitchFamily="34" charset="-122"/>
                  <a:ea typeface="微软雅黑" panose="020B0503020204020204" pitchFamily="34" charset="-122"/>
                </a:rPr>
                <a:t>1598</a:t>
              </a:r>
              <a:r>
                <a:rPr lang="zh-CN" altLang="en-US" sz="1200" dirty="0">
                  <a:latin typeface="微软雅黑" panose="020B0503020204020204" pitchFamily="34" charset="-122"/>
                  <a:ea typeface="微软雅黑" panose="020B0503020204020204" pitchFamily="34" charset="-122"/>
                </a:rPr>
                <a:t>”</a:t>
              </a:r>
            </a:p>
          </p:txBody>
        </p:sp>
      </p:grpSp>
      <p:sp>
        <p:nvSpPr>
          <p:cNvPr id="7" name="矩形 6">
            <a:extLst>
              <a:ext uri="{FF2B5EF4-FFF2-40B4-BE49-F238E27FC236}">
                <a16:creationId xmlns:a16="http://schemas.microsoft.com/office/drawing/2014/main" id="{E7A71E01-DFF9-4BD6-8497-6BDBE78D8F53}"/>
              </a:ext>
            </a:extLst>
          </p:cNvPr>
          <p:cNvSpPr/>
          <p:nvPr/>
        </p:nvSpPr>
        <p:spPr>
          <a:xfrm>
            <a:off x="2286000" y="3731839"/>
            <a:ext cx="4572000" cy="507831"/>
          </a:xfrm>
          <a:prstGeom prst="rect">
            <a:avLst/>
          </a:prstGeom>
        </p:spPr>
        <p:txBody>
          <a:bodyPr>
            <a:spAutoFit/>
          </a:bodyPr>
          <a:lstStyle/>
          <a:p>
            <a:pPr algn="ctr"/>
            <a:r>
              <a:rPr lang="en-US" altLang="zh-CN" sz="1350" dirty="0">
                <a:solidFill>
                  <a:schemeClr val="tx2">
                    <a:lumMod val="25000"/>
                  </a:schemeClr>
                </a:solidFill>
              </a:rPr>
              <a:t>1598</a:t>
            </a:r>
            <a:r>
              <a:rPr lang="zh-CN" altLang="en-US" sz="1350" dirty="0">
                <a:solidFill>
                  <a:schemeClr val="tx2">
                    <a:lumMod val="25000"/>
                  </a:schemeClr>
                </a:solidFill>
              </a:rPr>
              <a:t>套模板免费下载地址：</a:t>
            </a:r>
            <a:r>
              <a:rPr lang="en-US" altLang="zh-CN" sz="1350" dirty="0">
                <a:solidFill>
                  <a:schemeClr val="tx2">
                    <a:lumMod val="25000"/>
                  </a:schemeClr>
                </a:solidFill>
              </a:rPr>
              <a:t>http://mp.weixin.qq.com/s/bhnaDzj_ay8cY4GU987vZg</a:t>
            </a:r>
          </a:p>
        </p:txBody>
      </p:sp>
    </p:spTree>
    <p:extLst>
      <p:ext uri="{BB962C8B-B14F-4D97-AF65-F5344CB8AC3E}">
        <p14:creationId xmlns:p14="http://schemas.microsoft.com/office/powerpoint/2010/main" val="280054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FF43F51-036C-45C6-9ADA-C5CFBA5335A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7915905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0A30F44-EE7E-4C70-BAAF-557837A011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151854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TextBox 32"/>
          <p:cNvSpPr txBox="1"/>
          <p:nvPr/>
        </p:nvSpPr>
        <p:spPr>
          <a:xfrm>
            <a:off x="3787170" y="238836"/>
            <a:ext cx="1569660" cy="64633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目录页</a:t>
            </a:r>
          </a:p>
        </p:txBody>
      </p:sp>
      <p:sp>
        <p:nvSpPr>
          <p:cNvPr id="34" name="TextBox 33"/>
          <p:cNvSpPr txBox="1"/>
          <p:nvPr/>
        </p:nvSpPr>
        <p:spPr>
          <a:xfrm rot="21560070">
            <a:off x="3451095" y="810246"/>
            <a:ext cx="2241811" cy="332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CONTENTS   PAGE </a:t>
            </a:r>
          </a:p>
        </p:txBody>
      </p:sp>
      <p:cxnSp>
        <p:nvCxnSpPr>
          <p:cNvPr id="3" name="直接连接符 2"/>
          <p:cNvCxnSpPr/>
          <p:nvPr/>
        </p:nvCxnSpPr>
        <p:spPr>
          <a:xfrm>
            <a:off x="-12614" y="987574"/>
            <a:ext cx="3563888" cy="0"/>
          </a:xfrm>
          <a:prstGeom prst="line">
            <a:avLst/>
          </a:prstGeom>
          <a:ln w="1270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580112" y="987574"/>
            <a:ext cx="3563888" cy="0"/>
          </a:xfrm>
          <a:prstGeom prst="line">
            <a:avLst/>
          </a:prstGeom>
          <a:ln w="1270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flipH="1">
            <a:off x="7779579" y="2748495"/>
            <a:ext cx="1387546" cy="11422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矩形 38"/>
          <p:cNvSpPr/>
          <p:nvPr/>
        </p:nvSpPr>
        <p:spPr>
          <a:xfrm flipH="1">
            <a:off x="6315937" y="2748495"/>
            <a:ext cx="1387546" cy="1142219"/>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1" name="矩形 40"/>
          <p:cNvSpPr/>
          <p:nvPr/>
        </p:nvSpPr>
        <p:spPr>
          <a:xfrm flipH="1">
            <a:off x="4928391" y="3890714"/>
            <a:ext cx="1387546" cy="1142219"/>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2" name="矩形 41"/>
          <p:cNvSpPr/>
          <p:nvPr/>
        </p:nvSpPr>
        <p:spPr>
          <a:xfrm flipH="1">
            <a:off x="7792966" y="3949811"/>
            <a:ext cx="1387546" cy="114221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7" name="矩形 46"/>
          <p:cNvSpPr/>
          <p:nvPr/>
        </p:nvSpPr>
        <p:spPr>
          <a:xfrm flipH="1">
            <a:off x="7779579" y="1518690"/>
            <a:ext cx="1387546" cy="114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8" name="矩形 47"/>
          <p:cNvSpPr/>
          <p:nvPr/>
        </p:nvSpPr>
        <p:spPr>
          <a:xfrm>
            <a:off x="971600" y="2054684"/>
            <a:ext cx="637033"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矩形 48"/>
          <p:cNvSpPr/>
          <p:nvPr/>
        </p:nvSpPr>
        <p:spPr>
          <a:xfrm>
            <a:off x="971600" y="2630748"/>
            <a:ext cx="637033"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dirty="0">
              <a:ln>
                <a:noFill/>
              </a:ln>
              <a:solidFill>
                <a:prstClr val="white"/>
              </a:solidFill>
              <a:effectLst/>
              <a:uLnTx/>
              <a:uFillTx/>
              <a:latin typeface="Calibri"/>
              <a:ea typeface="宋体" panose="02010600030101010101" pitchFamily="2" charset="-122"/>
              <a:cs typeface="+mn-cs"/>
            </a:endParaRPr>
          </a:p>
        </p:txBody>
      </p:sp>
      <p:sp>
        <p:nvSpPr>
          <p:cNvPr id="50" name="矩形 49"/>
          <p:cNvSpPr/>
          <p:nvPr/>
        </p:nvSpPr>
        <p:spPr>
          <a:xfrm>
            <a:off x="971600" y="3206812"/>
            <a:ext cx="637033"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dirty="0">
              <a:ln>
                <a:noFill/>
              </a:ln>
              <a:solidFill>
                <a:prstClr val="white"/>
              </a:solidFill>
              <a:effectLst/>
              <a:uLnTx/>
              <a:uFillTx/>
              <a:latin typeface="Calibri"/>
              <a:ea typeface="宋体" panose="02010600030101010101" pitchFamily="2" charset="-122"/>
              <a:cs typeface="+mn-cs"/>
            </a:endParaRPr>
          </a:p>
        </p:txBody>
      </p:sp>
      <p:sp>
        <p:nvSpPr>
          <p:cNvPr id="55" name="矩形 54"/>
          <p:cNvSpPr/>
          <p:nvPr/>
        </p:nvSpPr>
        <p:spPr>
          <a:xfrm>
            <a:off x="971600" y="3782876"/>
            <a:ext cx="637033"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25000" noProof="0" dirty="0">
              <a:ln>
                <a:noFill/>
              </a:ln>
              <a:solidFill>
                <a:prstClr val="white"/>
              </a:solidFill>
              <a:effectLst/>
              <a:uLnTx/>
              <a:uFillTx/>
              <a:latin typeface="Calibri"/>
              <a:ea typeface="宋体" panose="02010600030101010101" pitchFamily="2" charset="-122"/>
              <a:cs typeface="+mn-cs"/>
            </a:endParaRPr>
          </a:p>
        </p:txBody>
      </p:sp>
      <p:sp>
        <p:nvSpPr>
          <p:cNvPr id="56" name="TextBox 55"/>
          <p:cNvSpPr txBox="1"/>
          <p:nvPr/>
        </p:nvSpPr>
        <p:spPr>
          <a:xfrm>
            <a:off x="1080764" y="2045392"/>
            <a:ext cx="48603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TextBox 56"/>
          <p:cNvSpPr txBox="1"/>
          <p:nvPr/>
        </p:nvSpPr>
        <p:spPr>
          <a:xfrm>
            <a:off x="1080764" y="2630748"/>
            <a:ext cx="48603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8" name="TextBox 57"/>
          <p:cNvSpPr txBox="1"/>
          <p:nvPr/>
        </p:nvSpPr>
        <p:spPr>
          <a:xfrm>
            <a:off x="1080764" y="3206812"/>
            <a:ext cx="48603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TextBox 63"/>
          <p:cNvSpPr txBox="1"/>
          <p:nvPr/>
        </p:nvSpPr>
        <p:spPr>
          <a:xfrm>
            <a:off x="1061634" y="3782876"/>
            <a:ext cx="48603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04</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5" name="TextBox 64"/>
          <p:cNvSpPr txBox="1"/>
          <p:nvPr/>
        </p:nvSpPr>
        <p:spPr>
          <a:xfrm>
            <a:off x="1835696" y="205468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关于企业</a:t>
            </a:r>
          </a:p>
        </p:txBody>
      </p:sp>
      <p:sp>
        <p:nvSpPr>
          <p:cNvPr id="66" name="TextBox 65"/>
          <p:cNvSpPr txBox="1"/>
          <p:nvPr/>
        </p:nvSpPr>
        <p:spPr>
          <a:xfrm>
            <a:off x="1835696" y="2631512"/>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产品介绍</a:t>
            </a:r>
          </a:p>
        </p:txBody>
      </p:sp>
      <p:sp>
        <p:nvSpPr>
          <p:cNvPr id="67" name="TextBox 66"/>
          <p:cNvSpPr txBox="1"/>
          <p:nvPr/>
        </p:nvSpPr>
        <p:spPr>
          <a:xfrm>
            <a:off x="1835695" y="3206812"/>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市场分析</a:t>
            </a:r>
          </a:p>
        </p:txBody>
      </p:sp>
      <p:sp>
        <p:nvSpPr>
          <p:cNvPr id="68" name="TextBox 67"/>
          <p:cNvSpPr txBox="1"/>
          <p:nvPr/>
        </p:nvSpPr>
        <p:spPr>
          <a:xfrm>
            <a:off x="1835694" y="3782671"/>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前景展望</a:t>
            </a:r>
          </a:p>
        </p:txBody>
      </p:sp>
      <p:sp>
        <p:nvSpPr>
          <p:cNvPr id="69" name="矩形 68"/>
          <p:cNvSpPr/>
          <p:nvPr/>
        </p:nvSpPr>
        <p:spPr>
          <a:xfrm flipH="1">
            <a:off x="5416529" y="2006777"/>
            <a:ext cx="899407" cy="7403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0" name="矩形 69"/>
          <p:cNvSpPr/>
          <p:nvPr/>
        </p:nvSpPr>
        <p:spPr>
          <a:xfrm flipH="1">
            <a:off x="6315937" y="1529433"/>
            <a:ext cx="579869" cy="4773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587894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0-#ppt_h/2"/>
                                          </p:val>
                                        </p:tav>
                                        <p:tav tm="100000">
                                          <p:val>
                                            <p:strVal val="#ppt_y"/>
                                          </p:val>
                                        </p:tav>
                                      </p:tavLst>
                                    </p:anim>
                                  </p:childTnLst>
                                </p:cTn>
                              </p:par>
                            </p:childTnLst>
                          </p:cTn>
                        </p:par>
                        <p:par>
                          <p:cTn id="18" fill="hold">
                            <p:stCondLst>
                              <p:cond delay="1100"/>
                            </p:stCondLst>
                            <p:childTnLst>
                              <p:par>
                                <p:cTn id="19" presetID="2" presetClass="entr" presetSubtype="9"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0-#ppt_w/2"/>
                                          </p:val>
                                        </p:tav>
                                        <p:tav tm="100000">
                                          <p:val>
                                            <p:strVal val="#ppt_x"/>
                                          </p:val>
                                        </p:tav>
                                      </p:tavLst>
                                    </p:anim>
                                    <p:anim calcmode="lin" valueType="num">
                                      <p:cBhvr additive="base">
                                        <p:cTn id="22" dur="500" fill="hold"/>
                                        <p:tgtEl>
                                          <p:spTgt spid="34"/>
                                        </p:tgtEl>
                                        <p:attrNameLst>
                                          <p:attrName>ppt_y</p:attrName>
                                        </p:attrNameLst>
                                      </p:cBhvr>
                                      <p:tavLst>
                                        <p:tav tm="0">
                                          <p:val>
                                            <p:strVal val="0-#ppt_h/2"/>
                                          </p:val>
                                        </p:tav>
                                        <p:tav tm="100000">
                                          <p:val>
                                            <p:strVal val="#ppt_y"/>
                                          </p:val>
                                        </p:tav>
                                      </p:tavLst>
                                    </p:anim>
                                  </p:childTnLst>
                                </p:cTn>
                              </p:par>
                            </p:childTnLst>
                          </p:cTn>
                        </p:par>
                        <p:par>
                          <p:cTn id="23" fill="hold">
                            <p:stCondLst>
                              <p:cond delay="2150"/>
                            </p:stCondLst>
                            <p:childTnLst>
                              <p:par>
                                <p:cTn id="24" presetID="10" presetClass="entr" presetSubtype="0"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265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3150"/>
                            </p:stCondLst>
                            <p:childTnLst>
                              <p:par>
                                <p:cTn id="41" presetID="2" presetClass="entr" presetSubtype="2"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1+#ppt_w/2"/>
                                          </p:val>
                                        </p:tav>
                                        <p:tav tm="100000">
                                          <p:val>
                                            <p:strVal val="#ppt_x"/>
                                          </p:val>
                                        </p:tav>
                                      </p:tavLst>
                                    </p:anim>
                                    <p:anim calcmode="lin" valueType="num">
                                      <p:cBhvr additive="base">
                                        <p:cTn id="52" dur="500" fill="hold"/>
                                        <p:tgtEl>
                                          <p:spTgt spid="65"/>
                                        </p:tgtEl>
                                        <p:attrNameLst>
                                          <p:attrName>ppt_y</p:attrName>
                                        </p:attrNameLst>
                                      </p:cBhvr>
                                      <p:tavLst>
                                        <p:tav tm="0">
                                          <p:val>
                                            <p:strVal val="#ppt_y"/>
                                          </p:val>
                                        </p:tav>
                                        <p:tav tm="100000">
                                          <p:val>
                                            <p:strVal val="#ppt_y"/>
                                          </p:val>
                                        </p:tav>
                                      </p:tavLst>
                                    </p:anim>
                                  </p:childTnLst>
                                </p:cTn>
                              </p:par>
                            </p:childTnLst>
                          </p:cTn>
                        </p:par>
                        <p:par>
                          <p:cTn id="53" fill="hold">
                            <p:stCondLst>
                              <p:cond delay="3650"/>
                            </p:stCondLst>
                            <p:childTnLst>
                              <p:par>
                                <p:cTn id="54" presetID="2" presetClass="entr" presetSubtype="2"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1+#ppt_w/2"/>
                                          </p:val>
                                        </p:tav>
                                        <p:tav tm="100000">
                                          <p:val>
                                            <p:strVal val="#ppt_x"/>
                                          </p:val>
                                        </p:tav>
                                      </p:tavLst>
                                    </p:anim>
                                    <p:anim calcmode="lin" valueType="num">
                                      <p:cBhvr additive="base">
                                        <p:cTn id="57" dur="500" fill="hold"/>
                                        <p:tgtEl>
                                          <p:spTgt spid="5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500" fill="hold"/>
                                        <p:tgtEl>
                                          <p:spTgt spid="66"/>
                                        </p:tgtEl>
                                        <p:attrNameLst>
                                          <p:attrName>ppt_x</p:attrName>
                                        </p:attrNameLst>
                                      </p:cBhvr>
                                      <p:tavLst>
                                        <p:tav tm="0">
                                          <p:val>
                                            <p:strVal val="1+#ppt_w/2"/>
                                          </p:val>
                                        </p:tav>
                                        <p:tav tm="100000">
                                          <p:val>
                                            <p:strVal val="#ppt_x"/>
                                          </p:val>
                                        </p:tav>
                                      </p:tavLst>
                                    </p:anim>
                                    <p:anim calcmode="lin" valueType="num">
                                      <p:cBhvr additive="base">
                                        <p:cTn id="65" dur="500" fill="hold"/>
                                        <p:tgtEl>
                                          <p:spTgt spid="66"/>
                                        </p:tgtEl>
                                        <p:attrNameLst>
                                          <p:attrName>ppt_y</p:attrName>
                                        </p:attrNameLst>
                                      </p:cBhvr>
                                      <p:tavLst>
                                        <p:tav tm="0">
                                          <p:val>
                                            <p:strVal val="#ppt_y"/>
                                          </p:val>
                                        </p:tav>
                                        <p:tav tm="100000">
                                          <p:val>
                                            <p:strVal val="#ppt_y"/>
                                          </p:val>
                                        </p:tav>
                                      </p:tavLst>
                                    </p:anim>
                                  </p:childTnLst>
                                </p:cTn>
                              </p:par>
                            </p:childTnLst>
                          </p:cTn>
                        </p:par>
                        <p:par>
                          <p:cTn id="66" fill="hold">
                            <p:stCondLst>
                              <p:cond delay="4150"/>
                            </p:stCondLst>
                            <p:childTnLst>
                              <p:par>
                                <p:cTn id="67" presetID="2" presetClass="entr" presetSubtype="2"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additive="base">
                                        <p:cTn id="73" dur="500" fill="hold"/>
                                        <p:tgtEl>
                                          <p:spTgt spid="50"/>
                                        </p:tgtEl>
                                        <p:attrNameLst>
                                          <p:attrName>ppt_x</p:attrName>
                                        </p:attrNameLst>
                                      </p:cBhvr>
                                      <p:tavLst>
                                        <p:tav tm="0">
                                          <p:val>
                                            <p:strVal val="1+#ppt_w/2"/>
                                          </p:val>
                                        </p:tav>
                                        <p:tav tm="100000">
                                          <p:val>
                                            <p:strVal val="#ppt_x"/>
                                          </p:val>
                                        </p:tav>
                                      </p:tavLst>
                                    </p:anim>
                                    <p:anim calcmode="lin" valueType="num">
                                      <p:cBhvr additive="base">
                                        <p:cTn id="74" dur="500" fill="hold"/>
                                        <p:tgtEl>
                                          <p:spTgt spid="50"/>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1+#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4650"/>
                            </p:stCondLst>
                            <p:childTnLst>
                              <p:par>
                                <p:cTn id="80" presetID="2" presetClass="entr" presetSubtype="2"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1+#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4"/>
                                        </p:tgtEl>
                                        <p:attrNameLst>
                                          <p:attrName>style.visibility</p:attrName>
                                        </p:attrNameLst>
                                      </p:cBhvr>
                                      <p:to>
                                        <p:strVal val="visible"/>
                                      </p:to>
                                    </p:set>
                                    <p:anim calcmode="lin" valueType="num">
                                      <p:cBhvr additive="base">
                                        <p:cTn id="86" dur="500" fill="hold"/>
                                        <p:tgtEl>
                                          <p:spTgt spid="64"/>
                                        </p:tgtEl>
                                        <p:attrNameLst>
                                          <p:attrName>ppt_x</p:attrName>
                                        </p:attrNameLst>
                                      </p:cBhvr>
                                      <p:tavLst>
                                        <p:tav tm="0">
                                          <p:val>
                                            <p:strVal val="1+#ppt_w/2"/>
                                          </p:val>
                                        </p:tav>
                                        <p:tav tm="100000">
                                          <p:val>
                                            <p:strVal val="#ppt_x"/>
                                          </p:val>
                                        </p:tav>
                                      </p:tavLst>
                                    </p:anim>
                                    <p:anim calcmode="lin" valueType="num">
                                      <p:cBhvr additive="base">
                                        <p:cTn id="87" dur="500" fill="hold"/>
                                        <p:tgtEl>
                                          <p:spTgt spid="6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additive="base">
                                        <p:cTn id="90" dur="500" fill="hold"/>
                                        <p:tgtEl>
                                          <p:spTgt spid="68"/>
                                        </p:tgtEl>
                                        <p:attrNameLst>
                                          <p:attrName>ppt_x</p:attrName>
                                        </p:attrNameLst>
                                      </p:cBhvr>
                                      <p:tavLst>
                                        <p:tav tm="0">
                                          <p:val>
                                            <p:strVal val="1+#ppt_w/2"/>
                                          </p:val>
                                        </p:tav>
                                        <p:tav tm="100000">
                                          <p:val>
                                            <p:strVal val="#ppt_x"/>
                                          </p:val>
                                        </p:tav>
                                      </p:tavLst>
                                    </p:anim>
                                    <p:anim calcmode="lin" valueType="num">
                                      <p:cBhvr additive="base">
                                        <p:cTn id="91" dur="500" fill="hold"/>
                                        <p:tgtEl>
                                          <p:spTgt spid="68"/>
                                        </p:tgtEl>
                                        <p:attrNameLst>
                                          <p:attrName>ppt_y</p:attrName>
                                        </p:attrNameLst>
                                      </p:cBhvr>
                                      <p:tavLst>
                                        <p:tav tm="0">
                                          <p:val>
                                            <p:strVal val="#ppt_y"/>
                                          </p:val>
                                        </p:tav>
                                        <p:tav tm="100000">
                                          <p:val>
                                            <p:strVal val="#ppt_y"/>
                                          </p:val>
                                        </p:tav>
                                      </p:tavLst>
                                    </p:anim>
                                  </p:childTnLst>
                                </p:cTn>
                              </p:par>
                            </p:childTnLst>
                          </p:cTn>
                        </p:par>
                        <p:par>
                          <p:cTn id="92" fill="hold">
                            <p:stCondLst>
                              <p:cond delay="515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5650"/>
                            </p:stCondLst>
                            <p:childTnLst>
                              <p:par>
                                <p:cTn id="97" presetID="10" presetClass="entr" presetSubtype="0"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fade">
                                      <p:cBhvr>
                                        <p:cTn id="9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2" grpId="0" animBg="1"/>
      <p:bldP spid="39" grpId="0" animBg="1"/>
      <p:bldP spid="41" grpId="0" animBg="1"/>
      <p:bldP spid="42" grpId="0" animBg="1"/>
      <p:bldP spid="47" grpId="0" animBg="1"/>
      <p:bldP spid="48" grpId="0" animBg="1"/>
      <p:bldP spid="49" grpId="0" animBg="1"/>
      <p:bldP spid="50" grpId="0" animBg="1"/>
      <p:bldP spid="55" grpId="0" animBg="1"/>
      <p:bldP spid="56" grpId="0"/>
      <p:bldP spid="57" grpId="0"/>
      <p:bldP spid="58" grpId="0"/>
      <p:bldP spid="64" grpId="0"/>
      <p:bldP spid="65" grpId="0"/>
      <p:bldP spid="66" grpId="0"/>
      <p:bldP spid="67" grpId="0"/>
      <p:bldP spid="68" grpId="0"/>
      <p:bldP spid="69" grpId="0" animBg="1"/>
      <p:bldP spid="7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7539300-94A9-4DE3-8233-39C402980F2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739789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085BA57-5689-4554-98DE-C224159A2F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246881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132C439-231D-4D55-9351-B3F95C142B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5473096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8AE81D4-351B-4040-A40C-A562F719DA7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898294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E748285-7D51-4E41-A768-852A0662429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17105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FE977E-2DBF-4A18-AF5C-8629090EACD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7057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7FAAA26-66F1-4E4B-9C55-C68C0B7A2C3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0794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B949FB7-FC8B-46D5-AAEB-D6CCEB5DBD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2945855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E7D2E26-3960-49EE-A6BD-D2CC3A732ED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36661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51614EC-2442-4DBF-8964-287C105725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836632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11"/>
          <p:cNvSpPr txBox="1"/>
          <p:nvPr/>
        </p:nvSpPr>
        <p:spPr>
          <a:xfrm>
            <a:off x="1784407" y="1074098"/>
            <a:ext cx="1704313"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96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13" name="直接连接符 12"/>
          <p:cNvCxnSpPr/>
          <p:nvPr/>
        </p:nvCxnSpPr>
        <p:spPr>
          <a:xfrm>
            <a:off x="-12614" y="1851670"/>
            <a:ext cx="1781944" cy="0"/>
          </a:xfrm>
          <a:prstGeom prst="line">
            <a:avLst/>
          </a:prstGeom>
          <a:ln w="9525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3"/>
          </p:cNvCxnSpPr>
          <p:nvPr/>
        </p:nvCxnSpPr>
        <p:spPr>
          <a:xfrm flipV="1">
            <a:off x="3488720" y="1851670"/>
            <a:ext cx="5655280" cy="7258"/>
          </a:xfrm>
          <a:prstGeom prst="line">
            <a:avLst/>
          </a:prstGeom>
          <a:ln w="9525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779912" y="999768"/>
            <a:ext cx="223651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关于企业</a:t>
            </a:r>
          </a:p>
        </p:txBody>
      </p:sp>
      <p:sp>
        <p:nvSpPr>
          <p:cNvPr id="28" name="TextBox 27"/>
          <p:cNvSpPr txBox="1"/>
          <p:nvPr/>
        </p:nvSpPr>
        <p:spPr>
          <a:xfrm>
            <a:off x="3883941" y="2157142"/>
            <a:ext cx="1624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01</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：企业介绍</a:t>
            </a:r>
          </a:p>
        </p:txBody>
      </p:sp>
      <p:sp>
        <p:nvSpPr>
          <p:cNvPr id="29" name="TextBox 28"/>
          <p:cNvSpPr txBox="1"/>
          <p:nvPr/>
        </p:nvSpPr>
        <p:spPr>
          <a:xfrm>
            <a:off x="3883941" y="2586867"/>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02</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：企业文化</a:t>
            </a:r>
          </a:p>
        </p:txBody>
      </p:sp>
      <p:sp>
        <p:nvSpPr>
          <p:cNvPr id="30" name="TextBox 29"/>
          <p:cNvSpPr txBox="1"/>
          <p:nvPr/>
        </p:nvSpPr>
        <p:spPr>
          <a:xfrm>
            <a:off x="3883941" y="3016592"/>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03</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：公司团队</a:t>
            </a:r>
          </a:p>
        </p:txBody>
      </p:sp>
      <p:sp>
        <p:nvSpPr>
          <p:cNvPr id="31" name="TextBox 30"/>
          <p:cNvSpPr txBox="1"/>
          <p:nvPr/>
        </p:nvSpPr>
        <p:spPr>
          <a:xfrm>
            <a:off x="3883941" y="3446317"/>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04</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：营销网络</a:t>
            </a:r>
          </a:p>
        </p:txBody>
      </p:sp>
      <p:sp>
        <p:nvSpPr>
          <p:cNvPr id="32" name="TextBox 31"/>
          <p:cNvSpPr txBox="1"/>
          <p:nvPr/>
        </p:nvSpPr>
        <p:spPr>
          <a:xfrm>
            <a:off x="3883941" y="3876042"/>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05</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：质量管理</a:t>
            </a:r>
          </a:p>
        </p:txBody>
      </p:sp>
      <p:sp>
        <p:nvSpPr>
          <p:cNvPr id="33" name="TextBox 32"/>
          <p:cNvSpPr txBox="1"/>
          <p:nvPr/>
        </p:nvSpPr>
        <p:spPr>
          <a:xfrm>
            <a:off x="3883941" y="4308090"/>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06</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：企业荣誉</a:t>
            </a:r>
          </a:p>
        </p:txBody>
      </p:sp>
    </p:spTree>
    <p:extLst>
      <p:ext uri="{BB962C8B-B14F-4D97-AF65-F5344CB8AC3E}">
        <p14:creationId xmlns:p14="http://schemas.microsoft.com/office/powerpoint/2010/main" val="37221933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500" autoRev="1" fill="hold">
                                          <p:stCondLst>
                                            <p:cond delay="0"/>
                                          </p:stCondLst>
                                        </p:cTn>
                                        <p:tgtEl>
                                          <p:spTgt spid="15"/>
                                        </p:tgtEl>
                                        <p:attrNameLst>
                                          <p:attrName>ppt_w</p:attrName>
                                        </p:attrNameLst>
                                      </p:cBhvr>
                                    </p:anim>
                                    <p:anim by="(#ppt_w*0.50)" calcmode="lin" valueType="num">
                                      <p:cBhvr>
                                        <p:cTn id="22" dur="500" decel="50000" autoRev="1" fill="hold">
                                          <p:stCondLst>
                                            <p:cond delay="0"/>
                                          </p:stCondLst>
                                        </p:cTn>
                                        <p:tgtEl>
                                          <p:spTgt spid="15"/>
                                        </p:tgtEl>
                                        <p:attrNameLst>
                                          <p:attrName>ppt_x</p:attrName>
                                        </p:attrNameLst>
                                      </p:cBhvr>
                                    </p:anim>
                                    <p:anim from="(-#ppt_h/2)" to="(#ppt_y)" calcmode="lin" valueType="num">
                                      <p:cBhvr>
                                        <p:cTn id="23" dur="1000" fill="hold">
                                          <p:stCondLst>
                                            <p:cond delay="0"/>
                                          </p:stCondLst>
                                        </p:cTn>
                                        <p:tgtEl>
                                          <p:spTgt spid="15"/>
                                        </p:tgtEl>
                                        <p:attrNameLst>
                                          <p:attrName>ppt_y</p:attrName>
                                        </p:attrNameLst>
                                      </p:cBhvr>
                                    </p:anim>
                                    <p:animRot by="21600000">
                                      <p:cBhvr>
                                        <p:cTn id="24" dur="1000" fill="hold">
                                          <p:stCondLst>
                                            <p:cond delay="0"/>
                                          </p:stCondLst>
                                        </p:cTn>
                                        <p:tgtEl>
                                          <p:spTgt spid="15"/>
                                        </p:tgtEl>
                                        <p:attrNameLst>
                                          <p:attrName>r</p:attrName>
                                        </p:attrNameLst>
                                      </p:cBhvr>
                                    </p:animRot>
                                  </p:childTnLst>
                                </p:cTn>
                              </p:par>
                            </p:childTnLst>
                          </p:cTn>
                        </p:par>
                        <p:par>
                          <p:cTn id="25" fill="hold">
                            <p:stCondLst>
                              <p:cond delay="2350"/>
                            </p:stCondLst>
                            <p:childTnLst>
                              <p:par>
                                <p:cTn id="26" presetID="2" presetClass="entr" presetSubtype="2"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1+#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65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1+#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85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1+#ppt_w/2"/>
                                          </p:val>
                                        </p:tav>
                                        <p:tav tm="100000">
                                          <p:val>
                                            <p:strVal val="#ppt_x"/>
                                          </p:val>
                                        </p:tav>
                                      </p:tavLst>
                                    </p:anim>
                                    <p:anim calcmode="lin" valueType="num">
                                      <p:cBhvr additive="base">
                                        <p:cTn id="45" dur="50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05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8" grpId="0"/>
      <p:bldP spid="29" grpId="0"/>
      <p:bldP spid="30" grpId="0"/>
      <p:bldP spid="31" grpId="0"/>
      <p:bldP spid="32"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5391440-4258-4DAC-A5F4-CF5B34CF2E9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581082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3C7D921-20FA-4A3A-BC44-9B2F418BFC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73112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38348FE-5AD3-44DA-B4AC-7699E4D34E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759226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71240FF-4783-4BF9-B0E8-23675C17E1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538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9049389-11BB-48FF-ADDF-A5AF8AE2452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059977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BCE3EC6-62AE-421A-A25E-39817D96E6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54015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8AC8B48-CB98-4920-94CF-F09CE05293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79118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1336" y="2387084"/>
            <a:ext cx="4861331"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  </a:t>
            </a:r>
            <a:r>
              <a:rPr lang="zh-CN" altLang="en-US" kern="100" dirty="0">
                <a:latin typeface="Calibri" panose="020F0502020204030204" pitchFamily="34" charset="0"/>
                <a:ea typeface="宋体" panose="02010600030101010101" pitchFamily="2" charset="-122"/>
                <a:cs typeface="Times New Roman" panose="02020603050405020304" pitchFamily="18" charset="0"/>
              </a:rPr>
              <a:t>作品</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8644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TextBox 18"/>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0" name="直接连接符 19"/>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公司简介</a:t>
            </a:r>
          </a:p>
        </p:txBody>
      </p:sp>
      <p:sp>
        <p:nvSpPr>
          <p:cNvPr id="22" name="矩形 21"/>
          <p:cNvSpPr/>
          <p:nvPr/>
        </p:nvSpPr>
        <p:spPr>
          <a:xfrm>
            <a:off x="5364088" y="844014"/>
            <a:ext cx="3468839" cy="234111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23" name="矩形 22"/>
          <p:cNvSpPr/>
          <p:nvPr/>
        </p:nvSpPr>
        <p:spPr>
          <a:xfrm>
            <a:off x="0" y="843558"/>
            <a:ext cx="5220071" cy="2341572"/>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29" name="矩形 28"/>
          <p:cNvSpPr/>
          <p:nvPr/>
        </p:nvSpPr>
        <p:spPr>
          <a:xfrm>
            <a:off x="8964488" y="844014"/>
            <a:ext cx="179512" cy="23415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0" name="文本框 21"/>
          <p:cNvSpPr txBox="1">
            <a:spLocks noChangeArrowheads="1"/>
          </p:cNvSpPr>
          <p:nvPr/>
        </p:nvSpPr>
        <p:spPr bwMode="auto">
          <a:xfrm>
            <a:off x="274838" y="3545626"/>
            <a:ext cx="8689650" cy="133882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请输入您想要的文字请输入您想要的文请输入您想要的文请输入您想要的文字请输入您想要的文字请输入您想要的文字字请输入您想要的文字您想要的文字请输入您想要的文请输入您想要的文请输入您想要的文字请输入您想要的文字请输入您想要的文字</a:t>
            </a:r>
          </a:p>
        </p:txBody>
      </p:sp>
    </p:spTree>
    <p:extLst>
      <p:ext uri="{BB962C8B-B14F-4D97-AF65-F5344CB8AC3E}">
        <p14:creationId xmlns:p14="http://schemas.microsoft.com/office/powerpoint/2010/main" val="11129149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9" grpId="0" animBg="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TextBox 39"/>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41" name="直接连接符 40"/>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企业文化</a:t>
            </a:r>
          </a:p>
        </p:txBody>
      </p:sp>
      <p:sp>
        <p:nvSpPr>
          <p:cNvPr id="37" name="TextBox 36"/>
          <p:cNvSpPr txBox="1"/>
          <p:nvPr/>
        </p:nvSpPr>
        <p:spPr>
          <a:xfrm>
            <a:off x="4991000" y="3334725"/>
            <a:ext cx="2173288" cy="584200"/>
          </a:xfrm>
          <a:prstGeom prst="rect">
            <a:avLst/>
          </a:prstGeom>
          <a:noFill/>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8" name="TextBox 37"/>
          <p:cNvSpPr txBox="1"/>
          <p:nvPr/>
        </p:nvSpPr>
        <p:spPr>
          <a:xfrm>
            <a:off x="2270302" y="4198736"/>
            <a:ext cx="2378075" cy="646113"/>
          </a:xfrm>
          <a:prstGeom prst="rect">
            <a:avLst/>
          </a:prstGeom>
          <a:noFill/>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9" name="TextBox 38"/>
          <p:cNvSpPr txBox="1"/>
          <p:nvPr/>
        </p:nvSpPr>
        <p:spPr>
          <a:xfrm>
            <a:off x="6853559" y="2567604"/>
            <a:ext cx="1966913" cy="523875"/>
          </a:xfrm>
          <a:prstGeom prst="rect">
            <a:avLst/>
          </a:prstGeom>
          <a:noFill/>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44" name="组合 43"/>
          <p:cNvGrpSpPr/>
          <p:nvPr/>
        </p:nvGrpSpPr>
        <p:grpSpPr>
          <a:xfrm>
            <a:off x="755576" y="1867517"/>
            <a:ext cx="1944688" cy="2681281"/>
            <a:chOff x="681032" y="1902140"/>
            <a:chExt cx="1944688" cy="2681281"/>
          </a:xfrm>
        </p:grpSpPr>
        <p:sp>
          <p:nvSpPr>
            <p:cNvPr id="45"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Arial" pitchFamily="34" charset="0"/>
                <a:ea typeface="华文细黑" pitchFamily="2" charset="-122"/>
                <a:cs typeface="+mn-cs"/>
              </a:endParaRPr>
            </a:p>
          </p:txBody>
        </p:sp>
        <p:sp>
          <p:nvSpPr>
            <p:cNvPr id="46"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7" name="矩形​​ 16"/>
            <p:cNvSpPr>
              <a:spLocks noChangeArrowheads="1"/>
            </p:cNvSpPr>
            <p:nvPr/>
          </p:nvSpPr>
          <p:spPr bwMode="auto">
            <a:xfrm>
              <a:off x="945493" y="2464299"/>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企业核心</a:t>
              </a:r>
              <a:endParaRPr kumimoji="0" lang="en-US" altLang="zh-CN" sz="2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价值观</a:t>
              </a:r>
            </a:p>
          </p:txBody>
        </p:sp>
      </p:grpSp>
      <p:grpSp>
        <p:nvGrpSpPr>
          <p:cNvPr id="48" name="组合 47"/>
          <p:cNvGrpSpPr/>
          <p:nvPr/>
        </p:nvGrpSpPr>
        <p:grpSpPr>
          <a:xfrm>
            <a:off x="4018768" y="1388465"/>
            <a:ext cx="1439862" cy="1946260"/>
            <a:chOff x="3146420" y="1529078"/>
            <a:chExt cx="1439862" cy="1946260"/>
          </a:xfrm>
        </p:grpSpPr>
        <p:sp>
          <p:nvSpPr>
            <p:cNvPr id="49"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华文细黑" pitchFamily="2" charset="-122"/>
                <a:cs typeface="+mn-cs"/>
              </a:endParaRPr>
            </a:p>
          </p:txBody>
        </p:sp>
        <p:sp>
          <p:nvSpPr>
            <p:cNvPr id="50"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矩形​​ 17"/>
            <p:cNvSpPr>
              <a:spLocks noChangeArrowheads="1"/>
            </p:cNvSpPr>
            <p:nvPr/>
          </p:nvSpPr>
          <p:spPr bwMode="auto">
            <a:xfrm>
              <a:off x="3261056" y="2013249"/>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企业精神</a:t>
              </a:r>
            </a:p>
          </p:txBody>
        </p:sp>
      </p:grpSp>
      <p:grpSp>
        <p:nvGrpSpPr>
          <p:cNvPr id="52" name="组合 51"/>
          <p:cNvGrpSpPr/>
          <p:nvPr/>
        </p:nvGrpSpPr>
        <p:grpSpPr>
          <a:xfrm>
            <a:off x="6625294" y="987574"/>
            <a:ext cx="1012825" cy="1357676"/>
            <a:chOff x="5073645" y="1252853"/>
            <a:chExt cx="1012825" cy="1357676"/>
          </a:xfrm>
        </p:grpSpPr>
        <p:sp>
          <p:nvSpPr>
            <p:cNvPr id="53"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华文细黑" pitchFamily="2" charset="-122"/>
                <a:cs typeface="+mn-cs"/>
              </a:endParaRPr>
            </a:p>
          </p:txBody>
        </p:sp>
        <p:sp>
          <p:nvSpPr>
            <p:cNvPr id="54"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矩形​​ 18"/>
            <p:cNvSpPr>
              <a:spLocks noChangeArrowheads="1"/>
            </p:cNvSpPr>
            <p:nvPr/>
          </p:nvSpPr>
          <p:spPr bwMode="auto">
            <a:xfrm>
              <a:off x="5281747" y="1463486"/>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企业</a:t>
              </a:r>
              <a:endParaRPr kumimoji="0" lang="en-US" altLang="zh-CN" sz="16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使命</a:t>
              </a:r>
            </a:p>
          </p:txBody>
        </p:sp>
      </p:grpSp>
    </p:spTree>
    <p:extLst>
      <p:ext uri="{BB962C8B-B14F-4D97-AF65-F5344CB8AC3E}">
        <p14:creationId xmlns:p14="http://schemas.microsoft.com/office/powerpoint/2010/main" val="13461335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362">
                                          <p:stCondLst>
                                            <p:cond delay="0"/>
                                          </p:stCondLst>
                                        </p:cTn>
                                        <p:tgtEl>
                                          <p:spTgt spid="44"/>
                                        </p:tgtEl>
                                      </p:cBhvr>
                                    </p:animEffect>
                                    <p:anim calcmode="lin" valueType="num">
                                      <p:cBhvr>
                                        <p:cTn id="8" dur="1139"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4"/>
                                        </p:tgtEl>
                                        <p:attrNameLst>
                                          <p:attrName>ppt_y</p:attrName>
                                        </p:attrNameLst>
                                      </p:cBhvr>
                                      <p:tavLst>
                                        <p:tav tm="0" fmla="#ppt_y-sin(pi*$)/81">
                                          <p:val>
                                            <p:fltVal val="0"/>
                                          </p:val>
                                        </p:tav>
                                        <p:tav tm="100000">
                                          <p:val>
                                            <p:fltVal val="1"/>
                                          </p:val>
                                        </p:tav>
                                      </p:tavLst>
                                    </p:anim>
                                    <p:animScale>
                                      <p:cBhvr>
                                        <p:cTn id="13" dur="16">
                                          <p:stCondLst>
                                            <p:cond delay="406"/>
                                          </p:stCondLst>
                                        </p:cTn>
                                        <p:tgtEl>
                                          <p:spTgt spid="44"/>
                                        </p:tgtEl>
                                      </p:cBhvr>
                                      <p:to x="100000" y="60000"/>
                                    </p:animScale>
                                    <p:animScale>
                                      <p:cBhvr>
                                        <p:cTn id="14" dur="104" decel="50000">
                                          <p:stCondLst>
                                            <p:cond delay="423"/>
                                          </p:stCondLst>
                                        </p:cTn>
                                        <p:tgtEl>
                                          <p:spTgt spid="44"/>
                                        </p:tgtEl>
                                      </p:cBhvr>
                                      <p:to x="100000" y="100000"/>
                                    </p:animScale>
                                    <p:animScale>
                                      <p:cBhvr>
                                        <p:cTn id="15" dur="16">
                                          <p:stCondLst>
                                            <p:cond delay="820"/>
                                          </p:stCondLst>
                                        </p:cTn>
                                        <p:tgtEl>
                                          <p:spTgt spid="44"/>
                                        </p:tgtEl>
                                      </p:cBhvr>
                                      <p:to x="100000" y="80000"/>
                                    </p:animScale>
                                    <p:animScale>
                                      <p:cBhvr>
                                        <p:cTn id="16" dur="104" decel="50000">
                                          <p:stCondLst>
                                            <p:cond delay="836"/>
                                          </p:stCondLst>
                                        </p:cTn>
                                        <p:tgtEl>
                                          <p:spTgt spid="44"/>
                                        </p:tgtEl>
                                      </p:cBhvr>
                                      <p:to x="100000" y="100000"/>
                                    </p:animScale>
                                    <p:animScale>
                                      <p:cBhvr>
                                        <p:cTn id="17" dur="16">
                                          <p:stCondLst>
                                            <p:cond delay="1026"/>
                                          </p:stCondLst>
                                        </p:cTn>
                                        <p:tgtEl>
                                          <p:spTgt spid="44"/>
                                        </p:tgtEl>
                                      </p:cBhvr>
                                      <p:to x="100000" y="90000"/>
                                    </p:animScale>
                                    <p:animScale>
                                      <p:cBhvr>
                                        <p:cTn id="18" dur="104" decel="50000">
                                          <p:stCondLst>
                                            <p:cond delay="1042"/>
                                          </p:stCondLst>
                                        </p:cTn>
                                        <p:tgtEl>
                                          <p:spTgt spid="44"/>
                                        </p:tgtEl>
                                      </p:cBhvr>
                                      <p:to x="100000" y="100000"/>
                                    </p:animScale>
                                    <p:animScale>
                                      <p:cBhvr>
                                        <p:cTn id="19" dur="16">
                                          <p:stCondLst>
                                            <p:cond delay="1130"/>
                                          </p:stCondLst>
                                        </p:cTn>
                                        <p:tgtEl>
                                          <p:spTgt spid="44"/>
                                        </p:tgtEl>
                                      </p:cBhvr>
                                      <p:to x="100000" y="95000"/>
                                    </p:animScale>
                                    <p:animScale>
                                      <p:cBhvr>
                                        <p:cTn id="20" dur="104" decel="50000">
                                          <p:stCondLst>
                                            <p:cond delay="1146"/>
                                          </p:stCondLst>
                                        </p:cTn>
                                        <p:tgtEl>
                                          <p:spTgt spid="4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362">
                                          <p:stCondLst>
                                            <p:cond delay="0"/>
                                          </p:stCondLst>
                                        </p:cTn>
                                        <p:tgtEl>
                                          <p:spTgt spid="48"/>
                                        </p:tgtEl>
                                      </p:cBhvr>
                                    </p:animEffect>
                                    <p:anim calcmode="lin" valueType="num">
                                      <p:cBhvr>
                                        <p:cTn id="24" dur="1139"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48"/>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48"/>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48"/>
                                        </p:tgtEl>
                                        <p:attrNameLst>
                                          <p:attrName>ppt_y</p:attrName>
                                        </p:attrNameLst>
                                      </p:cBhvr>
                                      <p:tavLst>
                                        <p:tav tm="0" fmla="#ppt_y-sin(pi*$)/81">
                                          <p:val>
                                            <p:fltVal val="0"/>
                                          </p:val>
                                        </p:tav>
                                        <p:tav tm="100000">
                                          <p:val>
                                            <p:fltVal val="1"/>
                                          </p:val>
                                        </p:tav>
                                      </p:tavLst>
                                    </p:anim>
                                    <p:animScale>
                                      <p:cBhvr>
                                        <p:cTn id="29" dur="16">
                                          <p:stCondLst>
                                            <p:cond delay="406"/>
                                          </p:stCondLst>
                                        </p:cTn>
                                        <p:tgtEl>
                                          <p:spTgt spid="48"/>
                                        </p:tgtEl>
                                      </p:cBhvr>
                                      <p:to x="100000" y="60000"/>
                                    </p:animScale>
                                    <p:animScale>
                                      <p:cBhvr>
                                        <p:cTn id="30" dur="104" decel="50000">
                                          <p:stCondLst>
                                            <p:cond delay="423"/>
                                          </p:stCondLst>
                                        </p:cTn>
                                        <p:tgtEl>
                                          <p:spTgt spid="48"/>
                                        </p:tgtEl>
                                      </p:cBhvr>
                                      <p:to x="100000" y="100000"/>
                                    </p:animScale>
                                    <p:animScale>
                                      <p:cBhvr>
                                        <p:cTn id="31" dur="16">
                                          <p:stCondLst>
                                            <p:cond delay="820"/>
                                          </p:stCondLst>
                                        </p:cTn>
                                        <p:tgtEl>
                                          <p:spTgt spid="48"/>
                                        </p:tgtEl>
                                      </p:cBhvr>
                                      <p:to x="100000" y="80000"/>
                                    </p:animScale>
                                    <p:animScale>
                                      <p:cBhvr>
                                        <p:cTn id="32" dur="104" decel="50000">
                                          <p:stCondLst>
                                            <p:cond delay="836"/>
                                          </p:stCondLst>
                                        </p:cTn>
                                        <p:tgtEl>
                                          <p:spTgt spid="48"/>
                                        </p:tgtEl>
                                      </p:cBhvr>
                                      <p:to x="100000" y="100000"/>
                                    </p:animScale>
                                    <p:animScale>
                                      <p:cBhvr>
                                        <p:cTn id="33" dur="16">
                                          <p:stCondLst>
                                            <p:cond delay="1026"/>
                                          </p:stCondLst>
                                        </p:cTn>
                                        <p:tgtEl>
                                          <p:spTgt spid="48"/>
                                        </p:tgtEl>
                                      </p:cBhvr>
                                      <p:to x="100000" y="90000"/>
                                    </p:animScale>
                                    <p:animScale>
                                      <p:cBhvr>
                                        <p:cTn id="34" dur="104" decel="50000">
                                          <p:stCondLst>
                                            <p:cond delay="1042"/>
                                          </p:stCondLst>
                                        </p:cTn>
                                        <p:tgtEl>
                                          <p:spTgt spid="48"/>
                                        </p:tgtEl>
                                      </p:cBhvr>
                                      <p:to x="100000" y="100000"/>
                                    </p:animScale>
                                    <p:animScale>
                                      <p:cBhvr>
                                        <p:cTn id="35" dur="16">
                                          <p:stCondLst>
                                            <p:cond delay="1130"/>
                                          </p:stCondLst>
                                        </p:cTn>
                                        <p:tgtEl>
                                          <p:spTgt spid="48"/>
                                        </p:tgtEl>
                                      </p:cBhvr>
                                      <p:to x="100000" y="95000"/>
                                    </p:animScale>
                                    <p:animScale>
                                      <p:cBhvr>
                                        <p:cTn id="36" dur="104" decel="50000">
                                          <p:stCondLst>
                                            <p:cond delay="1146"/>
                                          </p:stCondLst>
                                        </p:cTn>
                                        <p:tgtEl>
                                          <p:spTgt spid="48"/>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362">
                                          <p:stCondLst>
                                            <p:cond delay="0"/>
                                          </p:stCondLst>
                                        </p:cTn>
                                        <p:tgtEl>
                                          <p:spTgt spid="52"/>
                                        </p:tgtEl>
                                      </p:cBhvr>
                                    </p:animEffect>
                                    <p:anim calcmode="lin" valueType="num">
                                      <p:cBhvr>
                                        <p:cTn id="40" dur="1139"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52"/>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52"/>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52"/>
                                        </p:tgtEl>
                                        <p:attrNameLst>
                                          <p:attrName>ppt_y</p:attrName>
                                        </p:attrNameLst>
                                      </p:cBhvr>
                                      <p:tavLst>
                                        <p:tav tm="0" fmla="#ppt_y-sin(pi*$)/81">
                                          <p:val>
                                            <p:fltVal val="0"/>
                                          </p:val>
                                        </p:tav>
                                        <p:tav tm="100000">
                                          <p:val>
                                            <p:fltVal val="1"/>
                                          </p:val>
                                        </p:tav>
                                      </p:tavLst>
                                    </p:anim>
                                    <p:animScale>
                                      <p:cBhvr>
                                        <p:cTn id="45" dur="16">
                                          <p:stCondLst>
                                            <p:cond delay="406"/>
                                          </p:stCondLst>
                                        </p:cTn>
                                        <p:tgtEl>
                                          <p:spTgt spid="52"/>
                                        </p:tgtEl>
                                      </p:cBhvr>
                                      <p:to x="100000" y="60000"/>
                                    </p:animScale>
                                    <p:animScale>
                                      <p:cBhvr>
                                        <p:cTn id="46" dur="104" decel="50000">
                                          <p:stCondLst>
                                            <p:cond delay="423"/>
                                          </p:stCondLst>
                                        </p:cTn>
                                        <p:tgtEl>
                                          <p:spTgt spid="52"/>
                                        </p:tgtEl>
                                      </p:cBhvr>
                                      <p:to x="100000" y="100000"/>
                                    </p:animScale>
                                    <p:animScale>
                                      <p:cBhvr>
                                        <p:cTn id="47" dur="16">
                                          <p:stCondLst>
                                            <p:cond delay="820"/>
                                          </p:stCondLst>
                                        </p:cTn>
                                        <p:tgtEl>
                                          <p:spTgt spid="52"/>
                                        </p:tgtEl>
                                      </p:cBhvr>
                                      <p:to x="100000" y="80000"/>
                                    </p:animScale>
                                    <p:animScale>
                                      <p:cBhvr>
                                        <p:cTn id="48" dur="104" decel="50000">
                                          <p:stCondLst>
                                            <p:cond delay="836"/>
                                          </p:stCondLst>
                                        </p:cTn>
                                        <p:tgtEl>
                                          <p:spTgt spid="52"/>
                                        </p:tgtEl>
                                      </p:cBhvr>
                                      <p:to x="100000" y="100000"/>
                                    </p:animScale>
                                    <p:animScale>
                                      <p:cBhvr>
                                        <p:cTn id="49" dur="16">
                                          <p:stCondLst>
                                            <p:cond delay="1026"/>
                                          </p:stCondLst>
                                        </p:cTn>
                                        <p:tgtEl>
                                          <p:spTgt spid="52"/>
                                        </p:tgtEl>
                                      </p:cBhvr>
                                      <p:to x="100000" y="90000"/>
                                    </p:animScale>
                                    <p:animScale>
                                      <p:cBhvr>
                                        <p:cTn id="50" dur="104" decel="50000">
                                          <p:stCondLst>
                                            <p:cond delay="1042"/>
                                          </p:stCondLst>
                                        </p:cTn>
                                        <p:tgtEl>
                                          <p:spTgt spid="52"/>
                                        </p:tgtEl>
                                      </p:cBhvr>
                                      <p:to x="100000" y="100000"/>
                                    </p:animScale>
                                    <p:animScale>
                                      <p:cBhvr>
                                        <p:cTn id="51" dur="16">
                                          <p:stCondLst>
                                            <p:cond delay="1130"/>
                                          </p:stCondLst>
                                        </p:cTn>
                                        <p:tgtEl>
                                          <p:spTgt spid="52"/>
                                        </p:tgtEl>
                                      </p:cBhvr>
                                      <p:to x="100000" y="95000"/>
                                    </p:animScale>
                                    <p:animScale>
                                      <p:cBhvr>
                                        <p:cTn id="52" dur="104" decel="50000">
                                          <p:stCondLst>
                                            <p:cond delay="1146"/>
                                          </p:stCondLst>
                                        </p:cTn>
                                        <p:tgtEl>
                                          <p:spTgt spid="52"/>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right)">
                                      <p:cBhvr>
                                        <p:cTn id="56" dur="250"/>
                                        <p:tgtEl>
                                          <p:spTgt spid="39"/>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Effect transition="in" filter="wipe(right)">
                                      <p:cBhvr>
                                        <p:cTn id="59" dur="250"/>
                                        <p:tgtEl>
                                          <p:spTgt spid="37"/>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wipe(right)">
                                      <p:cBhvr>
                                        <p:cTn id="62"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TextBox 36"/>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38" name="直接连接符 37"/>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团队介绍</a:t>
            </a:r>
          </a:p>
        </p:txBody>
      </p:sp>
      <p:sp>
        <p:nvSpPr>
          <p:cNvPr id="41" name="圆角矩形 40"/>
          <p:cNvSpPr/>
          <p:nvPr/>
        </p:nvSpPr>
        <p:spPr>
          <a:xfrm>
            <a:off x="643708" y="1158651"/>
            <a:ext cx="2200100" cy="2156753"/>
          </a:xfrm>
          <a:prstGeom prst="roundRect">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圆角矩形 41"/>
          <p:cNvSpPr/>
          <p:nvPr/>
        </p:nvSpPr>
        <p:spPr>
          <a:xfrm>
            <a:off x="3596036" y="1158651"/>
            <a:ext cx="2200100" cy="2156753"/>
          </a:xfrm>
          <a:prstGeom prst="roundRect">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3" name="圆角矩形 42"/>
          <p:cNvSpPr/>
          <p:nvPr/>
        </p:nvSpPr>
        <p:spPr>
          <a:xfrm>
            <a:off x="6404348" y="1131590"/>
            <a:ext cx="2200100" cy="2156753"/>
          </a:xfrm>
          <a:prstGeom prst="roundRect">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TextBox 43"/>
          <p:cNvSpPr txBox="1"/>
          <p:nvPr/>
        </p:nvSpPr>
        <p:spPr>
          <a:xfrm>
            <a:off x="1312039" y="3435846"/>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代用名</a:t>
            </a:r>
          </a:p>
        </p:txBody>
      </p:sp>
      <p:sp>
        <p:nvSpPr>
          <p:cNvPr id="45" name="TextBox 44"/>
          <p:cNvSpPr txBox="1"/>
          <p:nvPr/>
        </p:nvSpPr>
        <p:spPr>
          <a:xfrm>
            <a:off x="755576" y="3814177"/>
            <a:ext cx="2016224"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6" name="TextBox 45"/>
          <p:cNvSpPr txBox="1"/>
          <p:nvPr/>
        </p:nvSpPr>
        <p:spPr>
          <a:xfrm>
            <a:off x="4184647" y="3477591"/>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代用名</a:t>
            </a:r>
          </a:p>
        </p:txBody>
      </p:sp>
      <p:sp>
        <p:nvSpPr>
          <p:cNvPr id="47" name="TextBox 46"/>
          <p:cNvSpPr txBox="1"/>
          <p:nvPr/>
        </p:nvSpPr>
        <p:spPr>
          <a:xfrm>
            <a:off x="3628184" y="3837631"/>
            <a:ext cx="2016224"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8" name="TextBox 47"/>
          <p:cNvSpPr txBox="1"/>
          <p:nvPr/>
        </p:nvSpPr>
        <p:spPr>
          <a:xfrm>
            <a:off x="7072679" y="3477591"/>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代用名</a:t>
            </a:r>
          </a:p>
        </p:txBody>
      </p:sp>
      <p:sp>
        <p:nvSpPr>
          <p:cNvPr id="49" name="TextBox 48"/>
          <p:cNvSpPr txBox="1"/>
          <p:nvPr/>
        </p:nvSpPr>
        <p:spPr>
          <a:xfrm>
            <a:off x="6516216" y="3837631"/>
            <a:ext cx="2016224"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89679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up)">
                                      <p:cBhvr>
                                        <p:cTn id="36" dur="500"/>
                                        <p:tgtEl>
                                          <p:spTgt spid="45"/>
                                        </p:tgtEl>
                                      </p:cBhvr>
                                    </p:animEffect>
                                  </p:childTnLst>
                                </p:cTn>
                              </p:par>
                            </p:childTnLst>
                          </p:cTn>
                        </p:par>
                        <p:par>
                          <p:cTn id="37" fill="hold">
                            <p:stCondLst>
                              <p:cond delay="2000"/>
                            </p:stCondLst>
                            <p:childTnLst>
                              <p:par>
                                <p:cTn id="38" presetID="2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up)">
                                      <p:cBhvr>
                                        <p:cTn id="40" dur="500"/>
                                        <p:tgtEl>
                                          <p:spTgt spid="47"/>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up)">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p:bldP spid="45" grpId="0"/>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TextBox 43"/>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45" name="直接连接符 44"/>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营销网络</a:t>
            </a:r>
          </a:p>
        </p:txBody>
      </p:sp>
      <p:pic>
        <p:nvPicPr>
          <p:cNvPr id="48" name="Picture 36" descr="中国地图副本"/>
          <p:cNvPicPr>
            <a:picLocks noChangeAspect="1" noChangeArrowheads="1"/>
          </p:cNvPicPr>
          <p:nvPr/>
        </p:nvPicPr>
        <p:blipFill>
          <a:blip r:embed="rId3" cstate="email">
            <a:duotone>
              <a:schemeClr val="accent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33000"/>
                    </a14:imgEffect>
                    <a14:imgEffect>
                      <a14:brightnessContrast bright="22000" contrast="-38000"/>
                    </a14:imgEffect>
                  </a14:imgLayer>
                </a14:imgProps>
              </a:ext>
              <a:ext uri="{28A0092B-C50C-407E-A947-70E740481C1C}">
                <a14:useLocalDpi xmlns:a14="http://schemas.microsoft.com/office/drawing/2010/main"/>
              </a:ext>
            </a:extLst>
          </a:blip>
          <a:srcRect/>
          <a:stretch>
            <a:fillRect/>
          </a:stretch>
        </p:blipFill>
        <p:spPr bwMode="auto">
          <a:xfrm>
            <a:off x="1390094" y="1265773"/>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4605818" y="2566203"/>
            <a:ext cx="241356" cy="241356"/>
          </a:xfrm>
          <a:prstGeom prst="ellipse">
            <a:avLst/>
          </a:prstGeom>
          <a:solidFill>
            <a:srgbClr val="C00000"/>
          </a:solidFill>
          <a:ln w="15875" cap="flat" cmpd="sng" algn="ctr">
            <a:solidFill>
              <a:srgbClr val="C0000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Arial"/>
              <a:ea typeface="宋体"/>
              <a:cs typeface="+mn-cs"/>
            </a:endParaRPr>
          </a:p>
        </p:txBody>
      </p:sp>
      <p:sp>
        <p:nvSpPr>
          <p:cNvPr id="50" name="Line 56"/>
          <p:cNvSpPr>
            <a:spLocks noChangeShapeType="1"/>
          </p:cNvSpPr>
          <p:nvPr/>
        </p:nvSpPr>
        <p:spPr bwMode="auto">
          <a:xfrm flipH="1">
            <a:off x="4726494" y="2686881"/>
            <a:ext cx="3405821" cy="0"/>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a:ln>
                <a:noFill/>
              </a:ln>
              <a:solidFill>
                <a:srgbClr val="000000"/>
              </a:solidFill>
              <a:effectLst/>
              <a:uLnTx/>
              <a:uFillTx/>
              <a:latin typeface="Arial" charset="0"/>
              <a:ea typeface="微软雅黑" pitchFamily="34" charset="-122"/>
              <a:cs typeface="+mn-cs"/>
            </a:endParaRPr>
          </a:p>
        </p:txBody>
      </p:sp>
      <p:sp>
        <p:nvSpPr>
          <p:cNvPr id="51" name="TextBox 52"/>
          <p:cNvSpPr txBox="1">
            <a:spLocks noChangeArrowheads="1"/>
          </p:cNvSpPr>
          <p:nvPr/>
        </p:nvSpPr>
        <p:spPr bwMode="auto">
          <a:xfrm>
            <a:off x="5004660" y="2710610"/>
            <a:ext cx="2519363" cy="36933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单击添加文本</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 …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2" name="椭圆 51"/>
          <p:cNvSpPr/>
          <p:nvPr/>
        </p:nvSpPr>
        <p:spPr>
          <a:xfrm>
            <a:off x="3381371" y="3318678"/>
            <a:ext cx="230890" cy="230890"/>
          </a:xfrm>
          <a:prstGeom prst="ellipse">
            <a:avLst/>
          </a:prstGeom>
          <a:solidFill>
            <a:srgbClr val="C00000"/>
          </a:solidFill>
          <a:ln w="12700" cap="flat" cmpd="sng" algn="ctr">
            <a:solidFill>
              <a:srgbClr val="C0000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宋体"/>
              <a:cs typeface="+mn-cs"/>
            </a:endParaRPr>
          </a:p>
        </p:txBody>
      </p:sp>
      <p:sp>
        <p:nvSpPr>
          <p:cNvPr id="53" name="Rectangle 55"/>
          <p:cNvSpPr>
            <a:spLocks noChangeArrowheads="1"/>
          </p:cNvSpPr>
          <p:nvPr/>
        </p:nvSpPr>
        <p:spPr bwMode="auto">
          <a:xfrm>
            <a:off x="611560" y="3860343"/>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Arial" charset="0"/>
                <a:ea typeface="微软雅黑" pitchFamily="34" charset="-122"/>
                <a:cs typeface="+mn-cs"/>
              </a:rPr>
              <a:t>单击此处添加段落文字内容</a:t>
            </a:r>
            <a:endParaRPr kumimoji="0" lang="zh-CN" altLang="en-US" sz="1200" b="1" i="0" u="none" strike="noStrike" kern="1200" cap="none" spc="0" normalizeH="0" baseline="0" noProof="0" dirty="0">
              <a:ln>
                <a:noFill/>
              </a:ln>
              <a:solidFill>
                <a:prstClr val="black">
                  <a:lumMod val="75000"/>
                  <a:lumOff val="25000"/>
                </a:prstClr>
              </a:solidFill>
              <a:effectLst/>
              <a:uLnTx/>
              <a:uFillTx/>
              <a:latin typeface="Arial" charset="0"/>
              <a:ea typeface="微软雅黑"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Arial" charset="0"/>
                <a:ea typeface="微软雅黑" pitchFamily="34" charset="-122"/>
                <a:cs typeface="+mn-cs"/>
              </a:rPr>
              <a:t>单击此处添加段落文字内容</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Arial" charset="0"/>
                <a:ea typeface="微软雅黑" pitchFamily="34" charset="-122"/>
                <a:cs typeface="+mn-cs"/>
              </a:rPr>
              <a:t>单击此处添加段落文字内容</a:t>
            </a:r>
          </a:p>
        </p:txBody>
      </p:sp>
      <p:grpSp>
        <p:nvGrpSpPr>
          <p:cNvPr id="54" name="组合 53"/>
          <p:cNvGrpSpPr/>
          <p:nvPr/>
        </p:nvGrpSpPr>
        <p:grpSpPr>
          <a:xfrm>
            <a:off x="715516" y="3424598"/>
            <a:ext cx="2771774" cy="485359"/>
            <a:chOff x="381000" y="3096770"/>
            <a:chExt cx="2771774" cy="485359"/>
          </a:xfrm>
        </p:grpSpPr>
        <p:sp>
          <p:nvSpPr>
            <p:cNvPr id="55"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cs typeface="+mn-cs"/>
              </a:endParaRPr>
            </a:p>
          </p:txBody>
        </p:sp>
        <p:sp>
          <p:nvSpPr>
            <p:cNvPr id="56"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cs typeface="+mn-cs"/>
              </a:endParaRPr>
            </a:p>
          </p:txBody>
        </p:sp>
      </p:grpSp>
      <p:sp>
        <p:nvSpPr>
          <p:cNvPr id="57" name="Text Box 5"/>
          <p:cNvSpPr txBox="1">
            <a:spLocks noChangeArrowheads="1"/>
          </p:cNvSpPr>
          <p:nvPr/>
        </p:nvSpPr>
        <p:spPr bwMode="auto">
          <a:xfrm>
            <a:off x="4992205" y="2248775"/>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单击此处添加段落文字内容</a:t>
            </a:r>
          </a:p>
        </p:txBody>
      </p:sp>
      <p:sp>
        <p:nvSpPr>
          <p:cNvPr id="58" name="矩形 57"/>
          <p:cNvSpPr/>
          <p:nvPr/>
        </p:nvSpPr>
        <p:spPr>
          <a:xfrm>
            <a:off x="5209081" y="3858061"/>
            <a:ext cx="1525863" cy="6771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    补充说明</a:t>
            </a:r>
          </a:p>
          <a:p>
            <a:pPr marL="285750" marR="0" lvl="0" indent="-285750" algn="l" defTabSz="914400" rtl="0" eaLnBrk="1" fontAlgn="base" latinLnBrk="0" hangingPunct="1">
              <a:lnSpc>
                <a:spcPct val="100000"/>
              </a:lnSpc>
              <a:spcBef>
                <a:spcPts val="0"/>
              </a:spcBef>
              <a:spcAft>
                <a:spcPct val="0"/>
              </a:spcAft>
              <a:buClrTx/>
              <a:buSzTx/>
              <a:buFont typeface="Arial" pitchFamily="34" charset="0"/>
              <a:buChar char="•"/>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在此录入文字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ct val="100000"/>
              </a:lnSpc>
              <a:spcBef>
                <a:spcPts val="0"/>
              </a:spcBef>
              <a:spcAft>
                <a:spcPct val="0"/>
              </a:spcAft>
              <a:buClrTx/>
              <a:buSzTx/>
              <a:buFont typeface="Arial" pitchFamily="34" charset="0"/>
              <a:buChar char="•"/>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在此录入文字</a:t>
            </a:r>
          </a:p>
        </p:txBody>
      </p:sp>
      <p:sp>
        <p:nvSpPr>
          <p:cNvPr id="59" name="矩形 58"/>
          <p:cNvSpPr/>
          <p:nvPr/>
        </p:nvSpPr>
        <p:spPr>
          <a:xfrm>
            <a:off x="6870400" y="3858061"/>
            <a:ext cx="1482006" cy="6771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    补充说明</a:t>
            </a:r>
          </a:p>
          <a:p>
            <a:pPr marL="285750" marR="0" lvl="0" indent="-285750" algn="l" defTabSz="914400" rtl="0" eaLnBrk="1" fontAlgn="base" latinLnBrk="0" hangingPunct="1">
              <a:lnSpc>
                <a:spcPct val="100000"/>
              </a:lnSpc>
              <a:spcBef>
                <a:spcPts val="0"/>
              </a:spcBef>
              <a:spcAft>
                <a:spcPct val="0"/>
              </a:spcAft>
              <a:buClrTx/>
              <a:buSzTx/>
              <a:buFont typeface="Arial" pitchFamily="34" charset="0"/>
              <a:buChar char="•"/>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在此录入文字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ct val="100000"/>
              </a:lnSpc>
              <a:spcBef>
                <a:spcPts val="0"/>
              </a:spcBef>
              <a:spcAft>
                <a:spcPct val="0"/>
              </a:spcAft>
              <a:buClrTx/>
              <a:buSzTx/>
              <a:buFont typeface="Arial" pitchFamily="34" charset="0"/>
              <a:buChar char="•"/>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在此录入文字</a:t>
            </a:r>
          </a:p>
        </p:txBody>
      </p:sp>
      <p:sp>
        <p:nvSpPr>
          <p:cNvPr id="60" name="椭圆 59"/>
          <p:cNvSpPr/>
          <p:nvPr/>
        </p:nvSpPr>
        <p:spPr>
          <a:xfrm>
            <a:off x="6914263" y="3948488"/>
            <a:ext cx="147754" cy="147754"/>
          </a:xfrm>
          <a:prstGeom prst="ellipse">
            <a:avLst/>
          </a:prstGeom>
          <a:solidFill>
            <a:srgbClr val="C00000"/>
          </a:solidFill>
          <a:ln w="15875" cap="flat" cmpd="sng" algn="ctr">
            <a:solidFill>
              <a:srgbClr val="0070C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61" name="椭圆 60"/>
          <p:cNvSpPr/>
          <p:nvPr/>
        </p:nvSpPr>
        <p:spPr>
          <a:xfrm>
            <a:off x="5264441" y="3942840"/>
            <a:ext cx="145572" cy="145572"/>
          </a:xfrm>
          <a:prstGeom prst="ellipse">
            <a:avLst/>
          </a:prstGeom>
          <a:solidFill>
            <a:srgbClr val="C00000"/>
          </a:solidFill>
          <a:ln w="12700" cap="flat" cmpd="sng" algn="ctr">
            <a:solidFill>
              <a:srgbClr val="0070C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62" name="圆角矩形 61"/>
          <p:cNvSpPr/>
          <p:nvPr/>
        </p:nvSpPr>
        <p:spPr>
          <a:xfrm>
            <a:off x="6810445" y="1304420"/>
            <a:ext cx="1259074" cy="913073"/>
          </a:xfrm>
          <a:prstGeom prst="roundRect">
            <a:avLst/>
          </a:prstGeom>
          <a:blipFill dpi="0" rotWithShape="1">
            <a:blip r:embed="rId5" cstate="email">
              <a:extLst>
                <a:ext uri="{28A0092B-C50C-407E-A947-70E740481C1C}">
                  <a14:useLocalDpi xmlns:a14="http://schemas.microsoft.com/office/drawing/2010/main"/>
                </a:ext>
              </a:extLst>
            </a:blip>
            <a:srcRect/>
            <a:stretch>
              <a:fillRect/>
            </a:stretch>
          </a:blipFill>
          <a:ln w="19050" cap="flat" cmpd="sng" algn="ctr">
            <a:solidFill>
              <a:srgbClr val="C0000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63" name="圆角矩形 62"/>
          <p:cNvSpPr/>
          <p:nvPr/>
        </p:nvSpPr>
        <p:spPr>
          <a:xfrm>
            <a:off x="683484" y="3130789"/>
            <a:ext cx="934315" cy="677560"/>
          </a:xfrm>
          <a:prstGeom prst="roundRect">
            <a:avLst/>
          </a:prstGeom>
          <a:blipFill dpi="0" rotWithShape="1">
            <a:blip r:embed="rId6" cstate="email">
              <a:extLst>
                <a:ext uri="{28A0092B-C50C-407E-A947-70E740481C1C}">
                  <a14:useLocalDpi xmlns:a14="http://schemas.microsoft.com/office/drawing/2010/main"/>
                </a:ext>
              </a:extLst>
            </a:blip>
            <a:srcRect/>
            <a:stretch>
              <a:fillRect/>
            </a:stretch>
          </a:blipFill>
          <a:ln w="15875" cap="flat" cmpd="sng" algn="ctr">
            <a:solidFill>
              <a:srgbClr val="C0000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34476931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strVal val="(6*min(max(#ppt_w*#ppt_h,.3),1)-7.4)/-.7*#ppt_w"/>
                                          </p:val>
                                        </p:tav>
                                        <p:tav tm="100000">
                                          <p:val>
                                            <p:strVal val="#ppt_w"/>
                                          </p:val>
                                        </p:tav>
                                      </p:tavLst>
                                    </p:anim>
                                    <p:anim calcmode="lin" valueType="num">
                                      <p:cBhvr>
                                        <p:cTn id="14" dur="500" fill="hold"/>
                                        <p:tgtEl>
                                          <p:spTgt spid="49"/>
                                        </p:tgtEl>
                                        <p:attrNameLst>
                                          <p:attrName>ppt_h</p:attrName>
                                        </p:attrNameLst>
                                      </p:cBhvr>
                                      <p:tavLst>
                                        <p:tav tm="0">
                                          <p:val>
                                            <p:strVal val="(6*min(max(#ppt_w*#ppt_h,.3),1)-7.4)/-.7*#ppt_h"/>
                                          </p:val>
                                        </p:tav>
                                        <p:tav tm="100000">
                                          <p:val>
                                            <p:strVal val="#ppt_h"/>
                                          </p:val>
                                        </p:tav>
                                      </p:tavLst>
                                    </p:anim>
                                    <p:anim calcmode="lin" valueType="num">
                                      <p:cBhvr>
                                        <p:cTn id="15" dur="500" fill="hold"/>
                                        <p:tgtEl>
                                          <p:spTgt spid="49"/>
                                        </p:tgtEl>
                                        <p:attrNameLst>
                                          <p:attrName>ppt_x</p:attrName>
                                        </p:attrNameLst>
                                      </p:cBhvr>
                                      <p:tavLst>
                                        <p:tav tm="0">
                                          <p:val>
                                            <p:fltVal val="0.5"/>
                                          </p:val>
                                        </p:tav>
                                        <p:tav tm="100000">
                                          <p:val>
                                            <p:strVal val="#ppt_x"/>
                                          </p:val>
                                        </p:tav>
                                      </p:tavLst>
                                    </p:anim>
                                    <p:anim calcmode="lin" valueType="num">
                                      <p:cBhvr>
                                        <p:cTn id="16" dur="500" fill="hold"/>
                                        <p:tgtEl>
                                          <p:spTgt spid="49"/>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 calcmode="lin" valueType="num">
                                      <p:cBhvr>
                                        <p:cTn id="21" dur="500" fill="hold"/>
                                        <p:tgtEl>
                                          <p:spTgt spid="50"/>
                                        </p:tgtEl>
                                        <p:attrNameLst>
                                          <p:attrName>style.rotation</p:attrName>
                                        </p:attrNameLst>
                                      </p:cBhvr>
                                      <p:tavLst>
                                        <p:tav tm="0">
                                          <p:val>
                                            <p:fltVal val="360"/>
                                          </p:val>
                                        </p:tav>
                                        <p:tav tm="100000">
                                          <p:val>
                                            <p:fltVal val="0"/>
                                          </p:val>
                                        </p:tav>
                                      </p:tavLst>
                                    </p:anim>
                                    <p:animEffect transition="in" filter="fade">
                                      <p:cBhvr>
                                        <p:cTn id="22" dur="500"/>
                                        <p:tgtEl>
                                          <p:spTgt spid="50"/>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p:tgtEl>
                                          <p:spTgt spid="57"/>
                                        </p:tgtEl>
                                        <p:attrNameLst>
                                          <p:attrName>ppt_x</p:attrName>
                                        </p:attrNameLst>
                                      </p:cBhvr>
                                      <p:tavLst>
                                        <p:tav tm="0">
                                          <p:val>
                                            <p:strVal val="#ppt_x-#ppt_w*1.125000"/>
                                          </p:val>
                                        </p:tav>
                                        <p:tav tm="100000">
                                          <p:val>
                                            <p:strVal val="#ppt_x"/>
                                          </p:val>
                                        </p:tav>
                                      </p:tavLst>
                                    </p:anim>
                                    <p:animEffect transition="in" filter="wipe(right)">
                                      <p:cBhvr>
                                        <p:cTn id="27" dur="500"/>
                                        <p:tgtEl>
                                          <p:spTgt spid="57"/>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p:tgtEl>
                                          <p:spTgt spid="51"/>
                                        </p:tgtEl>
                                        <p:attrNameLst>
                                          <p:attrName>ppt_x</p:attrName>
                                        </p:attrNameLst>
                                      </p:cBhvr>
                                      <p:tavLst>
                                        <p:tav tm="0">
                                          <p:val>
                                            <p:strVal val="#ppt_x+#ppt_w*1.125000"/>
                                          </p:val>
                                        </p:tav>
                                        <p:tav tm="100000">
                                          <p:val>
                                            <p:strVal val="#ppt_x"/>
                                          </p:val>
                                        </p:tav>
                                      </p:tavLst>
                                    </p:anim>
                                    <p:animEffect transition="in" filter="wipe(left)">
                                      <p:cBhvr>
                                        <p:cTn id="31" dur="500"/>
                                        <p:tgtEl>
                                          <p:spTgt spid="51"/>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strVal val="(6*min(max(#ppt_w*#ppt_h,.3),1)-7.4)/-.7*#ppt_w"/>
                                          </p:val>
                                        </p:tav>
                                        <p:tav tm="100000">
                                          <p:val>
                                            <p:strVal val="#ppt_w"/>
                                          </p:val>
                                        </p:tav>
                                      </p:tavLst>
                                    </p:anim>
                                    <p:anim calcmode="lin" valueType="num">
                                      <p:cBhvr>
                                        <p:cTn id="36" dur="500" fill="hold"/>
                                        <p:tgtEl>
                                          <p:spTgt spid="52"/>
                                        </p:tgtEl>
                                        <p:attrNameLst>
                                          <p:attrName>ppt_h</p:attrName>
                                        </p:attrNameLst>
                                      </p:cBhvr>
                                      <p:tavLst>
                                        <p:tav tm="0">
                                          <p:val>
                                            <p:strVal val="(6*min(max(#ppt_w*#ppt_h,.3),1)-7.4)/-.7*#ppt_h"/>
                                          </p:val>
                                        </p:tav>
                                        <p:tav tm="100000">
                                          <p:val>
                                            <p:strVal val="#ppt_h"/>
                                          </p:val>
                                        </p:tav>
                                      </p:tavLst>
                                    </p:anim>
                                    <p:anim calcmode="lin" valueType="num">
                                      <p:cBhvr>
                                        <p:cTn id="37" dur="500" fill="hold"/>
                                        <p:tgtEl>
                                          <p:spTgt spid="52"/>
                                        </p:tgtEl>
                                        <p:attrNameLst>
                                          <p:attrName>ppt_x</p:attrName>
                                        </p:attrNameLst>
                                      </p:cBhvr>
                                      <p:tavLst>
                                        <p:tav tm="0">
                                          <p:val>
                                            <p:fltVal val="0.5"/>
                                          </p:val>
                                        </p:tav>
                                        <p:tav tm="100000">
                                          <p:val>
                                            <p:strVal val="#ppt_x"/>
                                          </p:val>
                                        </p:tav>
                                      </p:tavLst>
                                    </p:anim>
                                    <p:anim calcmode="lin" valueType="num">
                                      <p:cBhvr>
                                        <p:cTn id="38" dur="500" fill="hold"/>
                                        <p:tgtEl>
                                          <p:spTgt spid="52"/>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right)">
                                      <p:cBhvr>
                                        <p:cTn id="42" dur="500"/>
                                        <p:tgtEl>
                                          <p:spTgt spid="54"/>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0-#ppt_w/2"/>
                                          </p:val>
                                        </p:tav>
                                        <p:tav tm="100000">
                                          <p:val>
                                            <p:strVal val="#ppt_x"/>
                                          </p:val>
                                        </p:tav>
                                      </p:tavLst>
                                    </p:anim>
                                    <p:anim calcmode="lin" valueType="num">
                                      <p:cBhvr additive="base">
                                        <p:cTn id="46" dur="500" fill="hold"/>
                                        <p:tgtEl>
                                          <p:spTgt spid="53"/>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anim calcmode="lin" valueType="num">
                                      <p:cBhvr>
                                        <p:cTn id="56" dur="500" fill="hold"/>
                                        <p:tgtEl>
                                          <p:spTgt spid="62"/>
                                        </p:tgtEl>
                                        <p:attrNameLst>
                                          <p:attrName>ppt_x</p:attrName>
                                        </p:attrNameLst>
                                      </p:cBhvr>
                                      <p:tavLst>
                                        <p:tav tm="0">
                                          <p:val>
                                            <p:strVal val="#ppt_x"/>
                                          </p:val>
                                        </p:tav>
                                        <p:tav tm="100000">
                                          <p:val>
                                            <p:strVal val="#ppt_x"/>
                                          </p:val>
                                        </p:tav>
                                      </p:tavLst>
                                    </p:anim>
                                    <p:anim calcmode="lin" valueType="num">
                                      <p:cBhvr>
                                        <p:cTn id="57" dur="500" fill="hold"/>
                                        <p:tgtEl>
                                          <p:spTgt spid="62"/>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strVal val="(6*min(max(#ppt_w*#ppt_h,.3),1)-7.4)/-.7*#ppt_w"/>
                                          </p:val>
                                        </p:tav>
                                        <p:tav tm="100000">
                                          <p:val>
                                            <p:strVal val="#ppt_w"/>
                                          </p:val>
                                        </p:tav>
                                      </p:tavLst>
                                    </p:anim>
                                    <p:anim calcmode="lin" valueType="num">
                                      <p:cBhvr>
                                        <p:cTn id="62" dur="500" fill="hold"/>
                                        <p:tgtEl>
                                          <p:spTgt spid="60"/>
                                        </p:tgtEl>
                                        <p:attrNameLst>
                                          <p:attrName>ppt_h</p:attrName>
                                        </p:attrNameLst>
                                      </p:cBhvr>
                                      <p:tavLst>
                                        <p:tav tm="0">
                                          <p:val>
                                            <p:strVal val="(6*min(max(#ppt_w*#ppt_h,.3),1)-7.4)/-.7*#ppt_h"/>
                                          </p:val>
                                        </p:tav>
                                        <p:tav tm="100000">
                                          <p:val>
                                            <p:strVal val="#ppt_h"/>
                                          </p:val>
                                        </p:tav>
                                      </p:tavLst>
                                    </p:anim>
                                    <p:anim calcmode="lin" valueType="num">
                                      <p:cBhvr>
                                        <p:cTn id="63" dur="500" fill="hold"/>
                                        <p:tgtEl>
                                          <p:spTgt spid="60"/>
                                        </p:tgtEl>
                                        <p:attrNameLst>
                                          <p:attrName>ppt_x</p:attrName>
                                        </p:attrNameLst>
                                      </p:cBhvr>
                                      <p:tavLst>
                                        <p:tav tm="0">
                                          <p:val>
                                            <p:fltVal val="0.5"/>
                                          </p:val>
                                        </p:tav>
                                        <p:tav tm="100000">
                                          <p:val>
                                            <p:strVal val="#ppt_x"/>
                                          </p:val>
                                        </p:tav>
                                      </p:tavLst>
                                    </p:anim>
                                    <p:anim calcmode="lin" valueType="num">
                                      <p:cBhvr>
                                        <p:cTn id="64" dur="50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p:cTn id="68" dur="500" fill="hold"/>
                                        <p:tgtEl>
                                          <p:spTgt spid="61"/>
                                        </p:tgtEl>
                                        <p:attrNameLst>
                                          <p:attrName>ppt_w</p:attrName>
                                        </p:attrNameLst>
                                      </p:cBhvr>
                                      <p:tavLst>
                                        <p:tav tm="0">
                                          <p:val>
                                            <p:strVal val="(6*min(max(#ppt_w*#ppt_h,.3),1)-7.4)/-.7*#ppt_w"/>
                                          </p:val>
                                        </p:tav>
                                        <p:tav tm="100000">
                                          <p:val>
                                            <p:strVal val="#ppt_w"/>
                                          </p:val>
                                        </p:tav>
                                      </p:tavLst>
                                    </p:anim>
                                    <p:anim calcmode="lin" valueType="num">
                                      <p:cBhvr>
                                        <p:cTn id="69" dur="500" fill="hold"/>
                                        <p:tgtEl>
                                          <p:spTgt spid="61"/>
                                        </p:tgtEl>
                                        <p:attrNameLst>
                                          <p:attrName>ppt_h</p:attrName>
                                        </p:attrNameLst>
                                      </p:cBhvr>
                                      <p:tavLst>
                                        <p:tav tm="0">
                                          <p:val>
                                            <p:strVal val="(6*min(max(#ppt_w*#ppt_h,.3),1)-7.4)/-.7*#ppt_h"/>
                                          </p:val>
                                        </p:tav>
                                        <p:tav tm="100000">
                                          <p:val>
                                            <p:strVal val="#ppt_h"/>
                                          </p:val>
                                        </p:tav>
                                      </p:tavLst>
                                    </p:anim>
                                    <p:anim calcmode="lin" valueType="num">
                                      <p:cBhvr>
                                        <p:cTn id="70" dur="500" fill="hold"/>
                                        <p:tgtEl>
                                          <p:spTgt spid="61"/>
                                        </p:tgtEl>
                                        <p:attrNameLst>
                                          <p:attrName>ppt_x</p:attrName>
                                        </p:attrNameLst>
                                      </p:cBhvr>
                                      <p:tavLst>
                                        <p:tav tm="0">
                                          <p:val>
                                            <p:fltVal val="0.5"/>
                                          </p:val>
                                        </p:tav>
                                        <p:tav tm="100000">
                                          <p:val>
                                            <p:strVal val="#ppt_x"/>
                                          </p:val>
                                        </p:tav>
                                      </p:tavLst>
                                    </p:anim>
                                    <p:anim calcmode="lin" valueType="num">
                                      <p:cBhvr>
                                        <p:cTn id="71" dur="50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250" fill="hold"/>
                                        <p:tgtEl>
                                          <p:spTgt spid="58"/>
                                        </p:tgtEl>
                                        <p:attrNameLst>
                                          <p:attrName>ppt_x</p:attrName>
                                        </p:attrNameLst>
                                      </p:cBhvr>
                                      <p:tavLst>
                                        <p:tav tm="0">
                                          <p:val>
                                            <p:strVal val="#ppt_x"/>
                                          </p:val>
                                        </p:tav>
                                        <p:tav tm="100000">
                                          <p:val>
                                            <p:strVal val="#ppt_x"/>
                                          </p:val>
                                        </p:tav>
                                      </p:tavLst>
                                    </p:anim>
                                    <p:anim calcmode="lin" valueType="num">
                                      <p:cBhvr additive="base">
                                        <p:cTn id="76" dur="250" fill="hold"/>
                                        <p:tgtEl>
                                          <p:spTgt spid="5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250" fill="hold"/>
                                        <p:tgtEl>
                                          <p:spTgt spid="59"/>
                                        </p:tgtEl>
                                        <p:attrNameLst>
                                          <p:attrName>ppt_x</p:attrName>
                                        </p:attrNameLst>
                                      </p:cBhvr>
                                      <p:tavLst>
                                        <p:tav tm="0">
                                          <p:val>
                                            <p:strVal val="#ppt_x"/>
                                          </p:val>
                                        </p:tav>
                                        <p:tav tm="100000">
                                          <p:val>
                                            <p:strVal val="#ppt_x"/>
                                          </p:val>
                                        </p:tav>
                                      </p:tavLst>
                                    </p:anim>
                                    <p:anim calcmode="lin" valueType="num">
                                      <p:cBhvr additive="base">
                                        <p:cTn id="80" dur="25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52" grpId="0" animBg="1"/>
      <p:bldP spid="53" grpId="0"/>
      <p:bldP spid="57" grpId="0"/>
      <p:bldP spid="58" grpId="0"/>
      <p:bldP spid="59" grpId="0"/>
      <p:bldP spid="60" grpId="0" animBg="1"/>
      <p:bldP spid="61" grpId="0" animBg="1"/>
      <p:bldP spid="62"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TextBox 22"/>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4" name="直接连接符 23"/>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营销网络</a:t>
            </a:r>
          </a:p>
        </p:txBody>
      </p:sp>
      <p:grpSp>
        <p:nvGrpSpPr>
          <p:cNvPr id="27" name="组合 26"/>
          <p:cNvGrpSpPr/>
          <p:nvPr/>
        </p:nvGrpSpPr>
        <p:grpSpPr>
          <a:xfrm>
            <a:off x="899592" y="968574"/>
            <a:ext cx="7031983" cy="2971328"/>
            <a:chOff x="964408" y="619125"/>
            <a:chExt cx="10675142" cy="4712494"/>
          </a:xfrm>
          <a:solidFill>
            <a:srgbClr val="C00000"/>
          </a:solidFill>
        </p:grpSpPr>
        <p:sp>
          <p:nvSpPr>
            <p:cNvPr id="28" name="任意多边形 27"/>
            <p:cNvSpPr/>
            <p:nvPr/>
          </p:nvSpPr>
          <p:spPr>
            <a:xfrm>
              <a:off x="3550444" y="3033713"/>
              <a:ext cx="1385887" cy="2297906"/>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29" name="任意多边形 28"/>
            <p:cNvSpPr/>
            <p:nvPr/>
          </p:nvSpPr>
          <p:spPr>
            <a:xfrm>
              <a:off x="5452730" y="2185988"/>
              <a:ext cx="2040634" cy="2447925"/>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486233" y="214312"/>
                  </a:moveTo>
                  <a:lnTo>
                    <a:pt x="1486233" y="214312"/>
                  </a:lnTo>
                  <a:cubicBezTo>
                    <a:pt x="1471945" y="211137"/>
                    <a:pt x="1457963" y="205909"/>
                    <a:pt x="1443370" y="204787"/>
                  </a:cubicBezTo>
                  <a:cubicBezTo>
                    <a:pt x="1426189" y="203466"/>
                    <a:pt x="1423276" y="212454"/>
                    <a:pt x="1410033" y="219075"/>
                  </a:cubicBezTo>
                  <a:cubicBezTo>
                    <a:pt x="1405543" y="221320"/>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487027" y="223043"/>
                    <a:pt x="1486233" y="21431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0" name="任意多边形 29"/>
            <p:cNvSpPr/>
            <p:nvPr/>
          </p:nvSpPr>
          <p:spPr>
            <a:xfrm>
              <a:off x="7269956" y="3870783"/>
              <a:ext cx="204788" cy="444042"/>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1" name="任意多边形 30"/>
            <p:cNvSpPr/>
            <p:nvPr/>
          </p:nvSpPr>
          <p:spPr>
            <a:xfrm>
              <a:off x="9334522" y="3802856"/>
              <a:ext cx="1216797" cy="971550"/>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2" name="任意多边形 31"/>
            <p:cNvSpPr/>
            <p:nvPr/>
          </p:nvSpPr>
          <p:spPr>
            <a:xfrm>
              <a:off x="10286167" y="4826794"/>
              <a:ext cx="119896" cy="100012"/>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3" name="任意多边形 32"/>
            <p:cNvSpPr/>
            <p:nvPr/>
          </p:nvSpPr>
          <p:spPr>
            <a:xfrm>
              <a:off x="10944225" y="4829175"/>
              <a:ext cx="226219" cy="202406"/>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4" name="任意多边形 33"/>
            <p:cNvSpPr/>
            <p:nvPr/>
          </p:nvSpPr>
          <p:spPr>
            <a:xfrm>
              <a:off x="11122819" y="4617244"/>
              <a:ext cx="173846" cy="240822"/>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5" name="任意多边形 34"/>
            <p:cNvSpPr/>
            <p:nvPr/>
          </p:nvSpPr>
          <p:spPr>
            <a:xfrm>
              <a:off x="964408" y="1042988"/>
              <a:ext cx="3336130" cy="2162227"/>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62227">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9763" y="2101991"/>
                    <a:pt x="2664617" y="2105025"/>
                  </a:cubicBezTo>
                  <a:cubicBezTo>
                    <a:pt x="2673131" y="2110346"/>
                    <a:pt x="2693192" y="2114550"/>
                    <a:pt x="2693192" y="2114550"/>
                  </a:cubicBezTo>
                  <a:cubicBezTo>
                    <a:pt x="2690017" y="2119312"/>
                    <a:pt x="2689170" y="2127265"/>
                    <a:pt x="2683667" y="2128837"/>
                  </a:cubicBezTo>
                  <a:cubicBezTo>
                    <a:pt x="2669249" y="2132957"/>
                    <a:pt x="2655978" y="2121491"/>
                    <a:pt x="2645567" y="2114550"/>
                  </a:cubicBezTo>
                  <a:cubicBezTo>
                    <a:pt x="2612230" y="2125662"/>
                    <a:pt x="2620167" y="2114550"/>
                    <a:pt x="2612230" y="2138362"/>
                  </a:cubicBezTo>
                  <a:cubicBezTo>
                    <a:pt x="2615405" y="2143125"/>
                    <a:pt x="2622878" y="2147037"/>
                    <a:pt x="2621755" y="2152650"/>
                  </a:cubicBezTo>
                  <a:cubicBezTo>
                    <a:pt x="2618309" y="2169878"/>
                    <a:pt x="2594394" y="2158906"/>
                    <a:pt x="2588417" y="2157412"/>
                  </a:cubicBezTo>
                  <a:cubicBezTo>
                    <a:pt x="2586163" y="2150650"/>
                    <a:pt x="2581516" y="2132530"/>
                    <a:pt x="2574130" y="2128837"/>
                  </a:cubicBezTo>
                  <a:cubicBezTo>
                    <a:pt x="2565493" y="2124519"/>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6" name="任意多边形 35"/>
            <p:cNvSpPr/>
            <p:nvPr/>
          </p:nvSpPr>
          <p:spPr>
            <a:xfrm>
              <a:off x="2222500" y="927043"/>
              <a:ext cx="302351" cy="118112"/>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7" name="任意多边形 36"/>
            <p:cNvSpPr/>
            <p:nvPr/>
          </p:nvSpPr>
          <p:spPr>
            <a:xfrm>
              <a:off x="2431903" y="955164"/>
              <a:ext cx="524638" cy="178311"/>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8" name="任意多边形 37"/>
            <p:cNvSpPr/>
            <p:nvPr/>
          </p:nvSpPr>
          <p:spPr>
            <a:xfrm>
              <a:off x="3495675" y="1313136"/>
              <a:ext cx="31750" cy="29889"/>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39" name="任意多边形 38"/>
            <p:cNvSpPr/>
            <p:nvPr/>
          </p:nvSpPr>
          <p:spPr>
            <a:xfrm>
              <a:off x="3381208" y="1225550"/>
              <a:ext cx="184819" cy="88911"/>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0" name="任意多边形 39"/>
            <p:cNvSpPr/>
            <p:nvPr/>
          </p:nvSpPr>
          <p:spPr>
            <a:xfrm>
              <a:off x="4197188" y="1708150"/>
              <a:ext cx="198815" cy="155575"/>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1" name="任意多边形 40"/>
            <p:cNvSpPr/>
            <p:nvPr/>
          </p:nvSpPr>
          <p:spPr>
            <a:xfrm>
              <a:off x="4053325" y="1746250"/>
              <a:ext cx="77350" cy="50800"/>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2" name="任意多边形 41"/>
            <p:cNvSpPr/>
            <p:nvPr/>
          </p:nvSpPr>
          <p:spPr>
            <a:xfrm>
              <a:off x="3294668" y="951453"/>
              <a:ext cx="839182" cy="401097"/>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3" name="任意多边形 42"/>
            <p:cNvSpPr/>
            <p:nvPr/>
          </p:nvSpPr>
          <p:spPr>
            <a:xfrm>
              <a:off x="3676650" y="1127125"/>
              <a:ext cx="63789" cy="47640"/>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4" name="任意多边形 43"/>
            <p:cNvSpPr/>
            <p:nvPr/>
          </p:nvSpPr>
          <p:spPr>
            <a:xfrm>
              <a:off x="3092450" y="942975"/>
              <a:ext cx="158750" cy="168275"/>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5" name="任意多边形 44"/>
            <p:cNvSpPr/>
            <p:nvPr/>
          </p:nvSpPr>
          <p:spPr>
            <a:xfrm>
              <a:off x="2308225" y="820894"/>
              <a:ext cx="210947" cy="77631"/>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6" name="任意多边形 45"/>
            <p:cNvSpPr/>
            <p:nvPr/>
          </p:nvSpPr>
          <p:spPr>
            <a:xfrm>
              <a:off x="2555875" y="790575"/>
              <a:ext cx="149225" cy="41275"/>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7" name="任意多边形 46"/>
            <p:cNvSpPr/>
            <p:nvPr/>
          </p:nvSpPr>
          <p:spPr>
            <a:xfrm>
              <a:off x="2476500" y="850900"/>
              <a:ext cx="339725" cy="79375"/>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8" name="任意多边形 47"/>
            <p:cNvSpPr/>
            <p:nvPr/>
          </p:nvSpPr>
          <p:spPr>
            <a:xfrm>
              <a:off x="2917598" y="942654"/>
              <a:ext cx="182225" cy="92833"/>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49" name="任意多边形 48"/>
            <p:cNvSpPr/>
            <p:nvPr/>
          </p:nvSpPr>
          <p:spPr>
            <a:xfrm>
              <a:off x="2831524" y="765175"/>
              <a:ext cx="165903" cy="53986"/>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0" name="任意多边形 49"/>
            <p:cNvSpPr/>
            <p:nvPr/>
          </p:nvSpPr>
          <p:spPr>
            <a:xfrm>
              <a:off x="2821883" y="831850"/>
              <a:ext cx="238823" cy="79375"/>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1" name="任意多边形 50"/>
            <p:cNvSpPr/>
            <p:nvPr/>
          </p:nvSpPr>
          <p:spPr>
            <a:xfrm>
              <a:off x="3098541" y="885825"/>
              <a:ext cx="76670" cy="34925"/>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2" name="任意多边形 51"/>
            <p:cNvSpPr/>
            <p:nvPr/>
          </p:nvSpPr>
          <p:spPr>
            <a:xfrm>
              <a:off x="2844701" y="898525"/>
              <a:ext cx="40650" cy="25400"/>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3" name="任意多边形 52"/>
            <p:cNvSpPr/>
            <p:nvPr/>
          </p:nvSpPr>
          <p:spPr>
            <a:xfrm>
              <a:off x="3571515" y="1330325"/>
              <a:ext cx="38460" cy="38100"/>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4" name="任意多边形 53"/>
            <p:cNvSpPr/>
            <p:nvPr/>
          </p:nvSpPr>
          <p:spPr>
            <a:xfrm>
              <a:off x="3590925" y="1527161"/>
              <a:ext cx="36611" cy="3811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5" name="任意多边形 54"/>
            <p:cNvSpPr/>
            <p:nvPr/>
          </p:nvSpPr>
          <p:spPr>
            <a:xfrm>
              <a:off x="3057253" y="784068"/>
              <a:ext cx="114572" cy="50957"/>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6" name="任意多边形 55"/>
            <p:cNvSpPr/>
            <p:nvPr/>
          </p:nvSpPr>
          <p:spPr>
            <a:xfrm>
              <a:off x="3101975" y="698500"/>
              <a:ext cx="327100" cy="107950"/>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100" h="107950">
                  <a:moveTo>
                    <a:pt x="177800" y="98425"/>
                  </a:moveTo>
                  <a:lnTo>
                    <a:pt x="177800" y="98425"/>
                  </a:lnTo>
                  <a:cubicBezTo>
                    <a:pt x="168275" y="100542"/>
                    <a:pt x="158949" y="103965"/>
                    <a:pt x="149225" y="104775"/>
                  </a:cubicBezTo>
                  <a:cubicBezTo>
                    <a:pt x="141160" y="105447"/>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ubicBezTo>
                    <a:pt x="193675" y="106892"/>
                    <a:pt x="177764" y="106283"/>
                    <a:pt x="161925" y="104775"/>
                  </a:cubicBezTo>
                  <a:cubicBezTo>
                    <a:pt x="159908" y="104583"/>
                    <a:pt x="138411" y="101799"/>
                    <a:pt x="133350" y="98425"/>
                  </a:cubicBezTo>
                  <a:cubicBezTo>
                    <a:pt x="132469" y="97838"/>
                    <a:pt x="170392" y="98425"/>
                    <a:pt x="177800" y="984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7" name="任意多边形 56"/>
            <p:cNvSpPr/>
            <p:nvPr/>
          </p:nvSpPr>
          <p:spPr>
            <a:xfrm>
              <a:off x="2983968" y="727075"/>
              <a:ext cx="44982" cy="34925"/>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8" name="任意多边形 57"/>
            <p:cNvSpPr/>
            <p:nvPr/>
          </p:nvSpPr>
          <p:spPr>
            <a:xfrm>
              <a:off x="3251200" y="633715"/>
              <a:ext cx="889000" cy="240235"/>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889000" h="240235">
                  <a:moveTo>
                    <a:pt x="130175" y="80660"/>
                  </a:moveTo>
                  <a:lnTo>
                    <a:pt x="130175" y="80660"/>
                  </a:lnTo>
                  <a:cubicBezTo>
                    <a:pt x="110067" y="79602"/>
                    <a:pt x="89927" y="79029"/>
                    <a:pt x="69850" y="77485"/>
                  </a:cubicBezTo>
                  <a:cubicBezTo>
                    <a:pt x="62388" y="76911"/>
                    <a:pt x="54610" y="76996"/>
                    <a:pt x="47625" y="74310"/>
                  </a:cubicBezTo>
                  <a:cubicBezTo>
                    <a:pt x="40502" y="71570"/>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27930" y="85987"/>
                    <a:pt x="114300" y="83835"/>
                  </a:cubicBezTo>
                  <a:cubicBezTo>
                    <a:pt x="84137" y="79072"/>
                    <a:pt x="105569" y="78279"/>
                    <a:pt x="85725" y="74310"/>
                  </a:cubicBezTo>
                  <a:cubicBezTo>
                    <a:pt x="63286" y="69822"/>
                    <a:pt x="74970" y="72842"/>
                    <a:pt x="50800" y="64785"/>
                  </a:cubicBezTo>
                  <a:lnTo>
                    <a:pt x="41275" y="61610"/>
                  </a:lnTo>
                  <a:cubicBezTo>
                    <a:pt x="44450" y="59493"/>
                    <a:pt x="46994" y="55532"/>
                    <a:pt x="50800" y="55260"/>
                  </a:cubicBezTo>
                  <a:cubicBezTo>
                    <a:pt x="62460" y="54427"/>
                    <a:pt x="116946" y="76427"/>
                    <a:pt x="130175" y="8066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9" name="任意多边形 58"/>
            <p:cNvSpPr/>
            <p:nvPr/>
          </p:nvSpPr>
          <p:spPr>
            <a:xfrm>
              <a:off x="3098691" y="838200"/>
              <a:ext cx="486068" cy="9842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0" name="任意多边形 59"/>
            <p:cNvSpPr/>
            <p:nvPr/>
          </p:nvSpPr>
          <p:spPr>
            <a:xfrm>
              <a:off x="3814763" y="619125"/>
              <a:ext cx="1796237" cy="804863"/>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1" name="任意多边形 60"/>
            <p:cNvSpPr/>
            <p:nvPr/>
          </p:nvSpPr>
          <p:spPr>
            <a:xfrm>
              <a:off x="4326731" y="1052513"/>
              <a:ext cx="109594" cy="43452"/>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2" name="任意多边形 61"/>
            <p:cNvSpPr/>
            <p:nvPr/>
          </p:nvSpPr>
          <p:spPr>
            <a:xfrm>
              <a:off x="5245894" y="1197769"/>
              <a:ext cx="314325" cy="109537"/>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3" name="任意多边形 62"/>
            <p:cNvSpPr/>
            <p:nvPr/>
          </p:nvSpPr>
          <p:spPr>
            <a:xfrm>
              <a:off x="5664994" y="1577832"/>
              <a:ext cx="135416" cy="124762"/>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4" name="任意多边形 63"/>
            <p:cNvSpPr/>
            <p:nvPr/>
          </p:nvSpPr>
          <p:spPr>
            <a:xfrm>
              <a:off x="5753100" y="1457325"/>
              <a:ext cx="273844" cy="302474"/>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5" name="任意多边形 64"/>
            <p:cNvSpPr/>
            <p:nvPr/>
          </p:nvSpPr>
          <p:spPr>
            <a:xfrm>
              <a:off x="6215063" y="1998887"/>
              <a:ext cx="52387" cy="134713"/>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6" name="任意多边形 65"/>
            <p:cNvSpPr/>
            <p:nvPr/>
          </p:nvSpPr>
          <p:spPr>
            <a:xfrm>
              <a:off x="8361791" y="3124200"/>
              <a:ext cx="58309" cy="123825"/>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7" name="任意多边形 66"/>
            <p:cNvSpPr/>
            <p:nvPr/>
          </p:nvSpPr>
          <p:spPr>
            <a:xfrm>
              <a:off x="8808244" y="3257550"/>
              <a:ext cx="350044" cy="390525"/>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8" name="任意多边形 67"/>
            <p:cNvSpPr/>
            <p:nvPr/>
          </p:nvSpPr>
          <p:spPr>
            <a:xfrm>
              <a:off x="9222581" y="3217069"/>
              <a:ext cx="304800" cy="373856"/>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69" name="任意多边形 68"/>
            <p:cNvSpPr/>
            <p:nvPr/>
          </p:nvSpPr>
          <p:spPr>
            <a:xfrm>
              <a:off x="8829675" y="3355181"/>
              <a:ext cx="12230" cy="23990"/>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0" name="任意多边形 69"/>
            <p:cNvSpPr/>
            <p:nvPr/>
          </p:nvSpPr>
          <p:spPr>
            <a:xfrm>
              <a:off x="8871580" y="3405188"/>
              <a:ext cx="29171" cy="23822"/>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1" name="任意多边形 70"/>
            <p:cNvSpPr/>
            <p:nvPr/>
          </p:nvSpPr>
          <p:spPr>
            <a:xfrm>
              <a:off x="9113044" y="3657600"/>
              <a:ext cx="314325" cy="83344"/>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2" name="任意多边形 71"/>
            <p:cNvSpPr/>
            <p:nvPr/>
          </p:nvSpPr>
          <p:spPr>
            <a:xfrm>
              <a:off x="9450237" y="3709700"/>
              <a:ext cx="287190" cy="51439"/>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3" name="任意多边形 72"/>
            <p:cNvSpPr/>
            <p:nvPr/>
          </p:nvSpPr>
          <p:spPr>
            <a:xfrm>
              <a:off x="9522146" y="3767050"/>
              <a:ext cx="51087" cy="2866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4" name="任意多边形 73"/>
            <p:cNvSpPr/>
            <p:nvPr/>
          </p:nvSpPr>
          <p:spPr>
            <a:xfrm>
              <a:off x="9636919" y="3738563"/>
              <a:ext cx="136713" cy="7620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5" name="任意多边形 74"/>
            <p:cNvSpPr/>
            <p:nvPr/>
          </p:nvSpPr>
          <p:spPr>
            <a:xfrm>
              <a:off x="9510713" y="3395663"/>
              <a:ext cx="192963" cy="255898"/>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6" name="任意多边形 75"/>
            <p:cNvSpPr/>
            <p:nvPr/>
          </p:nvSpPr>
          <p:spPr>
            <a:xfrm>
              <a:off x="9174624" y="3540919"/>
              <a:ext cx="29675" cy="19050"/>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7" name="任意多边形 76"/>
            <p:cNvSpPr/>
            <p:nvPr/>
          </p:nvSpPr>
          <p:spPr>
            <a:xfrm>
              <a:off x="8905875" y="3483769"/>
              <a:ext cx="67439" cy="6960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8" name="任意多边形 77"/>
            <p:cNvSpPr/>
            <p:nvPr/>
          </p:nvSpPr>
          <p:spPr>
            <a:xfrm>
              <a:off x="9855756" y="3462338"/>
              <a:ext cx="624125" cy="355305"/>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79" name="任意多边形 78"/>
            <p:cNvSpPr/>
            <p:nvPr/>
          </p:nvSpPr>
          <p:spPr>
            <a:xfrm>
              <a:off x="9725025" y="3540329"/>
              <a:ext cx="47625" cy="43684"/>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0" name="任意多边形 79"/>
            <p:cNvSpPr/>
            <p:nvPr/>
          </p:nvSpPr>
          <p:spPr>
            <a:xfrm>
              <a:off x="9791700" y="3548063"/>
              <a:ext cx="79062" cy="31867"/>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1" name="任意多边形 80"/>
            <p:cNvSpPr/>
            <p:nvPr/>
          </p:nvSpPr>
          <p:spPr>
            <a:xfrm>
              <a:off x="10401300" y="3533775"/>
              <a:ext cx="131283" cy="135731"/>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2" name="任意多边形 81"/>
            <p:cNvSpPr/>
            <p:nvPr/>
          </p:nvSpPr>
          <p:spPr>
            <a:xfrm>
              <a:off x="10858500" y="4121677"/>
              <a:ext cx="102476" cy="8599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3" name="任意多边形 82"/>
            <p:cNvSpPr/>
            <p:nvPr/>
          </p:nvSpPr>
          <p:spPr>
            <a:xfrm>
              <a:off x="9534525" y="2816358"/>
              <a:ext cx="90488" cy="17449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4" name="任意多边形 83"/>
            <p:cNvSpPr/>
            <p:nvPr/>
          </p:nvSpPr>
          <p:spPr>
            <a:xfrm>
              <a:off x="9455944" y="3069431"/>
              <a:ext cx="94737" cy="107157"/>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5" name="任意多边形 84"/>
            <p:cNvSpPr/>
            <p:nvPr/>
          </p:nvSpPr>
          <p:spPr>
            <a:xfrm>
              <a:off x="9591675" y="3109913"/>
              <a:ext cx="161058" cy="147637"/>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6" name="任意多边形 85"/>
            <p:cNvSpPr/>
            <p:nvPr/>
          </p:nvSpPr>
          <p:spPr>
            <a:xfrm>
              <a:off x="9567269" y="2988469"/>
              <a:ext cx="31550" cy="45244"/>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7" name="任意多边形 86"/>
            <p:cNvSpPr/>
            <p:nvPr/>
          </p:nvSpPr>
          <p:spPr>
            <a:xfrm>
              <a:off x="9605963" y="3048000"/>
              <a:ext cx="69156" cy="90488"/>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8" name="任意多边形 87"/>
            <p:cNvSpPr/>
            <p:nvPr/>
          </p:nvSpPr>
          <p:spPr>
            <a:xfrm>
              <a:off x="9627394" y="2969419"/>
              <a:ext cx="83517" cy="13811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89" name="任意多边形 88"/>
            <p:cNvSpPr/>
            <p:nvPr/>
          </p:nvSpPr>
          <p:spPr>
            <a:xfrm>
              <a:off x="9758363" y="3367088"/>
              <a:ext cx="64293" cy="10477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0" name="任意多边形 89"/>
            <p:cNvSpPr/>
            <p:nvPr/>
          </p:nvSpPr>
          <p:spPr>
            <a:xfrm>
              <a:off x="10589151" y="3638298"/>
              <a:ext cx="36186" cy="50258"/>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1" name="任意多边形 90"/>
            <p:cNvSpPr/>
            <p:nvPr/>
          </p:nvSpPr>
          <p:spPr>
            <a:xfrm>
              <a:off x="10729913" y="3759967"/>
              <a:ext cx="45511" cy="30983"/>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2" name="任意多边形 91"/>
            <p:cNvSpPr/>
            <p:nvPr/>
          </p:nvSpPr>
          <p:spPr>
            <a:xfrm>
              <a:off x="10691731" y="3705225"/>
              <a:ext cx="45325" cy="33338"/>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3" name="任意多边形 92"/>
            <p:cNvSpPr/>
            <p:nvPr/>
          </p:nvSpPr>
          <p:spPr>
            <a:xfrm>
              <a:off x="11256169" y="4036219"/>
              <a:ext cx="45244" cy="33337"/>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4" name="任意多边形 93"/>
            <p:cNvSpPr/>
            <p:nvPr/>
          </p:nvSpPr>
          <p:spPr>
            <a:xfrm>
              <a:off x="11293963" y="4007408"/>
              <a:ext cx="51710" cy="21667"/>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5" name="任意多边形 94"/>
            <p:cNvSpPr/>
            <p:nvPr/>
          </p:nvSpPr>
          <p:spPr>
            <a:xfrm>
              <a:off x="10783743" y="3785747"/>
              <a:ext cx="41930" cy="36159"/>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6" name="任意多边形 95"/>
            <p:cNvSpPr/>
            <p:nvPr/>
          </p:nvSpPr>
          <p:spPr>
            <a:xfrm>
              <a:off x="10938864" y="3942889"/>
              <a:ext cx="67293" cy="95711"/>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7" name="任意多边形 96"/>
            <p:cNvSpPr/>
            <p:nvPr/>
          </p:nvSpPr>
          <p:spPr>
            <a:xfrm>
              <a:off x="10765631" y="3721591"/>
              <a:ext cx="33464" cy="50309"/>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8" name="任意多边形 97"/>
            <p:cNvSpPr/>
            <p:nvPr/>
          </p:nvSpPr>
          <p:spPr>
            <a:xfrm>
              <a:off x="9217819" y="2771507"/>
              <a:ext cx="69156" cy="59799"/>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99" name="任意多边形 98"/>
            <p:cNvSpPr/>
            <p:nvPr/>
          </p:nvSpPr>
          <p:spPr>
            <a:xfrm>
              <a:off x="9558338" y="2595563"/>
              <a:ext cx="54901" cy="107618"/>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0" name="任意多边形 99"/>
            <p:cNvSpPr/>
            <p:nvPr/>
          </p:nvSpPr>
          <p:spPr>
            <a:xfrm>
              <a:off x="9839295" y="2305050"/>
              <a:ext cx="69246" cy="102394"/>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1" name="任意多边形 100"/>
            <p:cNvSpPr/>
            <p:nvPr/>
          </p:nvSpPr>
          <p:spPr>
            <a:xfrm>
              <a:off x="9927060" y="2292811"/>
              <a:ext cx="66824" cy="40814"/>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2" name="任意多边形 101"/>
            <p:cNvSpPr/>
            <p:nvPr/>
          </p:nvSpPr>
          <p:spPr>
            <a:xfrm>
              <a:off x="9881397" y="2057400"/>
              <a:ext cx="327435" cy="259556"/>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3" name="任意多边形 102"/>
            <p:cNvSpPr/>
            <p:nvPr/>
          </p:nvSpPr>
          <p:spPr>
            <a:xfrm>
              <a:off x="10141744" y="1909395"/>
              <a:ext cx="166687" cy="131336"/>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4" name="任意多边形 103"/>
            <p:cNvSpPr/>
            <p:nvPr/>
          </p:nvSpPr>
          <p:spPr>
            <a:xfrm>
              <a:off x="10201275" y="1609200"/>
              <a:ext cx="78581" cy="286513"/>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5" name="任意多边形 104"/>
            <p:cNvSpPr/>
            <p:nvPr/>
          </p:nvSpPr>
          <p:spPr>
            <a:xfrm>
              <a:off x="7510405" y="844384"/>
              <a:ext cx="516844" cy="217654"/>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6" name="任意多边形 105"/>
            <p:cNvSpPr/>
            <p:nvPr/>
          </p:nvSpPr>
          <p:spPr>
            <a:xfrm>
              <a:off x="7405570" y="1094716"/>
              <a:ext cx="59749" cy="29234"/>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7" name="任意多边形 106"/>
            <p:cNvSpPr/>
            <p:nvPr/>
          </p:nvSpPr>
          <p:spPr>
            <a:xfrm>
              <a:off x="8703316" y="700088"/>
              <a:ext cx="262090" cy="80962"/>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8" name="任意多边形 107"/>
            <p:cNvSpPr/>
            <p:nvPr/>
          </p:nvSpPr>
          <p:spPr>
            <a:xfrm>
              <a:off x="8948283" y="766763"/>
              <a:ext cx="165044" cy="42961"/>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09" name="任意多边形 108"/>
            <p:cNvSpPr/>
            <p:nvPr/>
          </p:nvSpPr>
          <p:spPr>
            <a:xfrm>
              <a:off x="10063163" y="866775"/>
              <a:ext cx="233362" cy="64330"/>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0" name="任意多边形 109"/>
            <p:cNvSpPr/>
            <p:nvPr/>
          </p:nvSpPr>
          <p:spPr>
            <a:xfrm>
              <a:off x="10354333" y="881035"/>
              <a:ext cx="118812" cy="39555"/>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1" name="任意多边形 110"/>
            <p:cNvSpPr/>
            <p:nvPr/>
          </p:nvSpPr>
          <p:spPr>
            <a:xfrm>
              <a:off x="10189804" y="946768"/>
              <a:ext cx="73384" cy="29545"/>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2" name="任意多边形 111"/>
            <p:cNvSpPr/>
            <p:nvPr/>
          </p:nvSpPr>
          <p:spPr>
            <a:xfrm>
              <a:off x="11301413" y="1014413"/>
              <a:ext cx="109799" cy="38100"/>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3" name="任意多边形 112"/>
            <p:cNvSpPr/>
            <p:nvPr/>
          </p:nvSpPr>
          <p:spPr>
            <a:xfrm>
              <a:off x="6300788" y="739334"/>
              <a:ext cx="389047" cy="122679"/>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4" name="任意多边形 113"/>
            <p:cNvSpPr/>
            <p:nvPr/>
          </p:nvSpPr>
          <p:spPr>
            <a:xfrm>
              <a:off x="6529332" y="728663"/>
              <a:ext cx="243110" cy="40481"/>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5" name="任意多边形 114"/>
            <p:cNvSpPr/>
            <p:nvPr/>
          </p:nvSpPr>
          <p:spPr>
            <a:xfrm>
              <a:off x="5691188" y="823341"/>
              <a:ext cx="5948362" cy="2591727"/>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grpSp>
      <p:grpSp>
        <p:nvGrpSpPr>
          <p:cNvPr id="116" name="组合 115"/>
          <p:cNvGrpSpPr/>
          <p:nvPr/>
        </p:nvGrpSpPr>
        <p:grpSpPr>
          <a:xfrm>
            <a:off x="905698" y="4086605"/>
            <a:ext cx="2405653" cy="789401"/>
            <a:chOff x="698948" y="3795887"/>
            <a:chExt cx="2405653" cy="789401"/>
          </a:xfrm>
        </p:grpSpPr>
        <p:sp>
          <p:nvSpPr>
            <p:cNvPr id="117" name="TextBox 116"/>
            <p:cNvSpPr txBox="1"/>
            <p:nvPr/>
          </p:nvSpPr>
          <p:spPr>
            <a:xfrm>
              <a:off x="1018530" y="3796085"/>
              <a:ext cx="14478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单击添加标题</a:t>
              </a:r>
            </a:p>
          </p:txBody>
        </p:sp>
        <p:sp>
          <p:nvSpPr>
            <p:cNvPr id="118" name="矩形 1"/>
            <p:cNvSpPr>
              <a:spLocks noChangeArrowheads="1"/>
            </p:cNvSpPr>
            <p:nvPr/>
          </p:nvSpPr>
          <p:spPr bwMode="auto">
            <a:xfrm>
              <a:off x="1018530" y="4123623"/>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zh-CN"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19" name="Freeform 6"/>
            <p:cNvSpPr>
              <a:spLocks noEditPoints="1"/>
            </p:cNvSpPr>
            <p:nvPr/>
          </p:nvSpPr>
          <p:spPr bwMode="auto">
            <a:xfrm>
              <a:off x="698948" y="3795887"/>
              <a:ext cx="352425" cy="307975"/>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cxnSp>
          <p:nvCxnSpPr>
            <p:cNvPr id="120" name="直接连接符 119"/>
            <p:cNvCxnSpPr/>
            <p:nvPr/>
          </p:nvCxnSpPr>
          <p:spPr>
            <a:xfrm>
              <a:off x="1152916" y="4118050"/>
              <a:ext cx="1468051"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21" name="组合 120"/>
          <p:cNvGrpSpPr/>
          <p:nvPr/>
        </p:nvGrpSpPr>
        <p:grpSpPr>
          <a:xfrm>
            <a:off x="3380023" y="4025206"/>
            <a:ext cx="2449956" cy="850602"/>
            <a:chOff x="3173273" y="3734488"/>
            <a:chExt cx="2449956" cy="850602"/>
          </a:xfrm>
        </p:grpSpPr>
        <p:sp>
          <p:nvSpPr>
            <p:cNvPr id="122" name="TextBox 121"/>
            <p:cNvSpPr txBox="1"/>
            <p:nvPr/>
          </p:nvSpPr>
          <p:spPr>
            <a:xfrm>
              <a:off x="3537158" y="3795887"/>
              <a:ext cx="14478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单击添加标题</a:t>
              </a:r>
            </a:p>
          </p:txBody>
        </p:sp>
        <p:sp>
          <p:nvSpPr>
            <p:cNvPr id="123" name="矩形 1"/>
            <p:cNvSpPr>
              <a:spLocks noChangeArrowheads="1"/>
            </p:cNvSpPr>
            <p:nvPr/>
          </p:nvSpPr>
          <p:spPr bwMode="auto">
            <a:xfrm>
              <a:off x="3537158" y="412342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zh-CN"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24" name="Freeform 11"/>
            <p:cNvSpPr>
              <a:spLocks/>
            </p:cNvSpPr>
            <p:nvPr/>
          </p:nvSpPr>
          <p:spPr bwMode="auto">
            <a:xfrm>
              <a:off x="3173273" y="3734488"/>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cxnSp>
          <p:nvCxnSpPr>
            <p:cNvPr id="125" name="直接连接符 124"/>
            <p:cNvCxnSpPr/>
            <p:nvPr/>
          </p:nvCxnSpPr>
          <p:spPr>
            <a:xfrm>
              <a:off x="3614118" y="4089277"/>
              <a:ext cx="1468051"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26" name="组合 125"/>
          <p:cNvGrpSpPr/>
          <p:nvPr/>
        </p:nvGrpSpPr>
        <p:grpSpPr>
          <a:xfrm>
            <a:off x="5940152" y="4063199"/>
            <a:ext cx="2376264" cy="812608"/>
            <a:chOff x="5733402" y="3772481"/>
            <a:chExt cx="2376264" cy="812608"/>
          </a:xfrm>
        </p:grpSpPr>
        <p:sp>
          <p:nvSpPr>
            <p:cNvPr id="127" name="TextBox 126"/>
            <p:cNvSpPr txBox="1"/>
            <p:nvPr/>
          </p:nvSpPr>
          <p:spPr>
            <a:xfrm>
              <a:off x="6023595" y="3795886"/>
              <a:ext cx="14478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单击添加标题</a:t>
              </a:r>
            </a:p>
          </p:txBody>
        </p:sp>
        <p:sp>
          <p:nvSpPr>
            <p:cNvPr id="128" name="矩形 1"/>
            <p:cNvSpPr>
              <a:spLocks noChangeArrowheads="1"/>
            </p:cNvSpPr>
            <p:nvPr/>
          </p:nvSpPr>
          <p:spPr bwMode="auto">
            <a:xfrm>
              <a:off x="6023595" y="4123424"/>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en-US" altLang="zh-CN"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单击添加文本单击添加文本</a:t>
              </a:r>
              <a:endParaRPr kumimoji="0" lang="zh-CN" altLang="zh-CN"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29" name="Freeform 16"/>
            <p:cNvSpPr>
              <a:spLocks noEditPoints="1"/>
            </p:cNvSpPr>
            <p:nvPr/>
          </p:nvSpPr>
          <p:spPr bwMode="auto">
            <a:xfrm>
              <a:off x="5733402" y="3772481"/>
              <a:ext cx="371475" cy="371475"/>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cxnSp>
          <p:nvCxnSpPr>
            <p:cNvPr id="130" name="直接连接符 129"/>
            <p:cNvCxnSpPr/>
            <p:nvPr/>
          </p:nvCxnSpPr>
          <p:spPr>
            <a:xfrm>
              <a:off x="6125432" y="4103663"/>
              <a:ext cx="1468051"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81911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cBhvr>
                                        <p:cTn id="13" dur="500" fill="hold"/>
                                        <p:tgtEl>
                                          <p:spTgt spid="116"/>
                                        </p:tgtEl>
                                        <p:attrNameLst>
                                          <p:attrName>ppt_w</p:attrName>
                                        </p:attrNameLst>
                                      </p:cBhvr>
                                      <p:tavLst>
                                        <p:tav tm="0">
                                          <p:val>
                                            <p:fltVal val="0"/>
                                          </p:val>
                                        </p:tav>
                                        <p:tav tm="100000">
                                          <p:val>
                                            <p:strVal val="#ppt_w"/>
                                          </p:val>
                                        </p:tav>
                                      </p:tavLst>
                                    </p:anim>
                                    <p:anim calcmode="lin" valueType="num">
                                      <p:cBhvr>
                                        <p:cTn id="14" dur="500" fill="hold"/>
                                        <p:tgtEl>
                                          <p:spTgt spid="116"/>
                                        </p:tgtEl>
                                        <p:attrNameLst>
                                          <p:attrName>ppt_h</p:attrName>
                                        </p:attrNameLst>
                                      </p:cBhvr>
                                      <p:tavLst>
                                        <p:tav tm="0">
                                          <p:val>
                                            <p:fltVal val="0"/>
                                          </p:val>
                                        </p:tav>
                                        <p:tav tm="100000">
                                          <p:val>
                                            <p:strVal val="#ppt_h"/>
                                          </p:val>
                                        </p:tav>
                                      </p:tavLst>
                                    </p:anim>
                                    <p:animEffect transition="in" filter="fade">
                                      <p:cBhvr>
                                        <p:cTn id="15" dur="500"/>
                                        <p:tgtEl>
                                          <p:spTgt spid="11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 calcmode="lin" valueType="num">
                                      <p:cBhvr>
                                        <p:cTn id="19" dur="500" fill="hold"/>
                                        <p:tgtEl>
                                          <p:spTgt spid="121"/>
                                        </p:tgtEl>
                                        <p:attrNameLst>
                                          <p:attrName>ppt_w</p:attrName>
                                        </p:attrNameLst>
                                      </p:cBhvr>
                                      <p:tavLst>
                                        <p:tav tm="0">
                                          <p:val>
                                            <p:fltVal val="0"/>
                                          </p:val>
                                        </p:tav>
                                        <p:tav tm="100000">
                                          <p:val>
                                            <p:strVal val="#ppt_w"/>
                                          </p:val>
                                        </p:tav>
                                      </p:tavLst>
                                    </p:anim>
                                    <p:anim calcmode="lin" valueType="num">
                                      <p:cBhvr>
                                        <p:cTn id="20" dur="500" fill="hold"/>
                                        <p:tgtEl>
                                          <p:spTgt spid="121"/>
                                        </p:tgtEl>
                                        <p:attrNameLst>
                                          <p:attrName>ppt_h</p:attrName>
                                        </p:attrNameLst>
                                      </p:cBhvr>
                                      <p:tavLst>
                                        <p:tav tm="0">
                                          <p:val>
                                            <p:fltVal val="0"/>
                                          </p:val>
                                        </p:tav>
                                        <p:tav tm="100000">
                                          <p:val>
                                            <p:strVal val="#ppt_h"/>
                                          </p:val>
                                        </p:tav>
                                      </p:tavLst>
                                    </p:anim>
                                    <p:animEffect transition="in" filter="fade">
                                      <p:cBhvr>
                                        <p:cTn id="21" dur="500"/>
                                        <p:tgtEl>
                                          <p:spTgt spid="12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26"/>
                                        </p:tgtEl>
                                        <p:attrNameLst>
                                          <p:attrName>style.visibility</p:attrName>
                                        </p:attrNameLst>
                                      </p:cBhvr>
                                      <p:to>
                                        <p:strVal val="visible"/>
                                      </p:to>
                                    </p:set>
                                    <p:anim calcmode="lin" valueType="num">
                                      <p:cBhvr>
                                        <p:cTn id="25" dur="500" fill="hold"/>
                                        <p:tgtEl>
                                          <p:spTgt spid="126"/>
                                        </p:tgtEl>
                                        <p:attrNameLst>
                                          <p:attrName>ppt_w</p:attrName>
                                        </p:attrNameLst>
                                      </p:cBhvr>
                                      <p:tavLst>
                                        <p:tav tm="0">
                                          <p:val>
                                            <p:fltVal val="0"/>
                                          </p:val>
                                        </p:tav>
                                        <p:tav tm="100000">
                                          <p:val>
                                            <p:strVal val="#ppt_w"/>
                                          </p:val>
                                        </p:tav>
                                      </p:tavLst>
                                    </p:anim>
                                    <p:anim calcmode="lin" valueType="num">
                                      <p:cBhvr>
                                        <p:cTn id="26" dur="500" fill="hold"/>
                                        <p:tgtEl>
                                          <p:spTgt spid="126"/>
                                        </p:tgtEl>
                                        <p:attrNameLst>
                                          <p:attrName>ppt_h</p:attrName>
                                        </p:attrNameLst>
                                      </p:cBhvr>
                                      <p:tavLst>
                                        <p:tav tm="0">
                                          <p:val>
                                            <p:fltVal val="0"/>
                                          </p:val>
                                        </p:tav>
                                        <p:tav tm="100000">
                                          <p:val>
                                            <p:strVal val="#ppt_h"/>
                                          </p:val>
                                        </p:tav>
                                      </p:tavLst>
                                    </p:anim>
                                    <p:animEffect transition="in" filter="fade">
                                      <p:cBhvr>
                                        <p:cTn id="2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TextBox 22"/>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01</a:t>
            </a:r>
            <a:endParaRPr kumimoji="0" lang="zh-CN" altLang="en-US" sz="4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cxnSp>
        <p:nvCxnSpPr>
          <p:cNvPr id="24" name="直接连接符 23"/>
          <p:cNvCxnSpPr/>
          <p:nvPr/>
        </p:nvCxnSpPr>
        <p:spPr>
          <a:xfrm>
            <a:off x="-12614" y="566657"/>
            <a:ext cx="48015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259632" y="573915"/>
            <a:ext cx="7884368"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59632" y="18619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质量管理</a:t>
            </a:r>
          </a:p>
        </p:txBody>
      </p:sp>
      <p:grpSp>
        <p:nvGrpSpPr>
          <p:cNvPr id="27" name="组合 26"/>
          <p:cNvGrpSpPr/>
          <p:nvPr/>
        </p:nvGrpSpPr>
        <p:grpSpPr>
          <a:xfrm>
            <a:off x="568968" y="2140665"/>
            <a:ext cx="1327474" cy="1410442"/>
            <a:chOff x="395537" y="2426415"/>
            <a:chExt cx="1327474" cy="1410442"/>
          </a:xfrm>
          <a:solidFill>
            <a:srgbClr val="C00000"/>
          </a:solidFill>
        </p:grpSpPr>
        <p:sp>
          <p:nvSpPr>
            <p:cNvPr id="28" name="六边形 27"/>
            <p:cNvSpPr/>
            <p:nvPr/>
          </p:nvSpPr>
          <p:spPr>
            <a:xfrm rot="16200000">
              <a:off x="354053" y="2467899"/>
              <a:ext cx="1410442" cy="1327474"/>
            </a:xfrm>
            <a:prstGeom prst="hexagon">
              <a:avLst/>
            </a:prstGeom>
            <a:grp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TextBox 28"/>
            <p:cNvSpPr txBox="1"/>
            <p:nvPr/>
          </p:nvSpPr>
          <p:spPr>
            <a:xfrm>
              <a:off x="576707" y="2931581"/>
              <a:ext cx="954107"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关键词</a:t>
              </a:r>
            </a:p>
          </p:txBody>
        </p:sp>
      </p:grpSp>
      <p:sp>
        <p:nvSpPr>
          <p:cNvPr id="30" name="等腰三角形 29"/>
          <p:cNvSpPr/>
          <p:nvPr/>
        </p:nvSpPr>
        <p:spPr>
          <a:xfrm rot="5400000">
            <a:off x="1976766" y="2773878"/>
            <a:ext cx="224916" cy="19389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1" name="等腰三角形 30"/>
          <p:cNvSpPr/>
          <p:nvPr/>
        </p:nvSpPr>
        <p:spPr>
          <a:xfrm rot="5400000">
            <a:off x="2214920" y="2770612"/>
            <a:ext cx="224916" cy="19389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2" name="六边形 31"/>
          <p:cNvSpPr/>
          <p:nvPr/>
        </p:nvSpPr>
        <p:spPr>
          <a:xfrm rot="16200000">
            <a:off x="2425423" y="1441729"/>
            <a:ext cx="2983834" cy="2808313"/>
          </a:xfrm>
          <a:prstGeom prst="hexagon">
            <a:avLst/>
          </a:prstGeom>
          <a:blipFill dpi="0" rotWithShape="1">
            <a:blip r:embed="rId3" cstate="email">
              <a:extLst>
                <a:ext uri="{28A0092B-C50C-407E-A947-70E740481C1C}">
                  <a14:useLocalDpi xmlns:a14="http://schemas.microsoft.com/office/drawing/2010/main"/>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3" name="六边形 32"/>
          <p:cNvSpPr/>
          <p:nvPr/>
        </p:nvSpPr>
        <p:spPr>
          <a:xfrm rot="16200000">
            <a:off x="4361940" y="1299058"/>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4" name="TextBox 33"/>
          <p:cNvSpPr txBox="1"/>
          <p:nvPr/>
        </p:nvSpPr>
        <p:spPr>
          <a:xfrm>
            <a:off x="4441628" y="1410912"/>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六边形 34"/>
          <p:cNvSpPr/>
          <p:nvPr/>
        </p:nvSpPr>
        <p:spPr>
          <a:xfrm rot="16200000">
            <a:off x="4922814" y="2470654"/>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6" name="TextBox 35"/>
          <p:cNvSpPr txBox="1"/>
          <p:nvPr/>
        </p:nvSpPr>
        <p:spPr>
          <a:xfrm>
            <a:off x="5002502" y="258250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六边形 36"/>
          <p:cNvSpPr/>
          <p:nvPr/>
        </p:nvSpPr>
        <p:spPr>
          <a:xfrm rot="16200000">
            <a:off x="4419351" y="3733434"/>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95000"/>
                  <a:lumOff val="5000"/>
                </a:prstClr>
              </a:solidFill>
              <a:effectLst/>
              <a:uLnTx/>
              <a:uFillTx/>
              <a:latin typeface="Calibri"/>
              <a:ea typeface="宋体" panose="02010600030101010101" pitchFamily="2" charset="-122"/>
              <a:cs typeface="+mn-cs"/>
            </a:endParaRPr>
          </a:p>
        </p:txBody>
      </p:sp>
      <p:sp>
        <p:nvSpPr>
          <p:cNvPr id="38" name="TextBox 37"/>
          <p:cNvSpPr txBox="1"/>
          <p:nvPr/>
        </p:nvSpPr>
        <p:spPr>
          <a:xfrm>
            <a:off x="4499039" y="384528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TextBox 38"/>
          <p:cNvSpPr txBox="1"/>
          <p:nvPr/>
        </p:nvSpPr>
        <p:spPr bwMode="auto">
          <a:xfrm>
            <a:off x="5410354" y="1131590"/>
            <a:ext cx="2834054"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这里输入简单的文字概述这里输入简单文字概述简单的文字概述这里输入简单的文字概述这里输入简单</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
        <p:nvSpPr>
          <p:cNvPr id="40" name="TextBox 39"/>
          <p:cNvSpPr txBox="1"/>
          <p:nvPr/>
        </p:nvSpPr>
        <p:spPr bwMode="auto">
          <a:xfrm>
            <a:off x="5914410" y="2347555"/>
            <a:ext cx="2834054"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这里输入简单的文字概述这里输入简单文字概述简单的文字概述这里输入简单的文字概述这里输入简单</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
        <p:nvSpPr>
          <p:cNvPr id="41" name="TextBox 40"/>
          <p:cNvSpPr txBox="1"/>
          <p:nvPr/>
        </p:nvSpPr>
        <p:spPr bwMode="auto">
          <a:xfrm>
            <a:off x="5410354" y="3651870"/>
            <a:ext cx="2834054"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Calibri"/>
                <a:ea typeface="宋体" panose="02010600030101010101" pitchFamily="2" charset="-122"/>
                <a:cs typeface="+mn-cs"/>
              </a:rPr>
              <a:t>这里输入简单的文字概述这里输入简单文字概述简单的文字概述这里输入简单的文字概述这里输入简单</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宋体" panose="02010600030101010101" pitchFamily="2" charset="-122"/>
              <a:cs typeface="+mn-cs"/>
            </a:endParaRPr>
          </a:p>
        </p:txBody>
      </p:sp>
    </p:spTree>
    <p:extLst>
      <p:ext uri="{BB962C8B-B14F-4D97-AF65-F5344CB8AC3E}">
        <p14:creationId xmlns:p14="http://schemas.microsoft.com/office/powerpoint/2010/main" val="3916756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0-#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0-#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0-#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0-#ppt_w/2"/>
                                          </p:val>
                                        </p:tav>
                                        <p:tav tm="100000">
                                          <p:val>
                                            <p:strVal val="#ppt_x"/>
                                          </p:val>
                                        </p:tav>
                                      </p:tavLst>
                                    </p:anim>
                                    <p:anim calcmode="lin" valueType="num">
                                      <p:cBhvr additive="base">
                                        <p:cTn id="63" dur="5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animBg="1"/>
      <p:bldP spid="36" grpId="0"/>
      <p:bldP spid="37" grpId="0" animBg="1"/>
      <p:bldP spid="38" grpId="0"/>
      <p:bldP spid="39" grpId="0"/>
      <p:bldP spid="40" grpId="0"/>
      <p:bldP spid="41" grpId="0"/>
    </p:bldLst>
  </p:timing>
</p:sld>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A000120150318A02KPBG</Template>
  <TotalTime>566</TotalTime>
  <Words>882</Words>
  <Application>Microsoft Office PowerPoint</Application>
  <PresentationFormat>全屏显示(16:9)</PresentationFormat>
  <Paragraphs>176</Paragraphs>
  <Slides>37</Slides>
  <Notes>35</Notes>
  <HiddenSlides>0</HiddenSlides>
  <MMClips>1</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37</vt:i4>
      </vt:variant>
    </vt:vector>
  </HeadingPairs>
  <TitlesOfParts>
    <vt:vector size="44" baseType="lpstr">
      <vt:lpstr>等线</vt:lpstr>
      <vt:lpstr>等线 Light</vt:lpstr>
      <vt:lpstr>微软雅黑</vt:lpstr>
      <vt:lpstr>Arial</vt:lpstr>
      <vt:lpstr>Calibri</vt:lpstr>
      <vt:lpstr>office主题，www.51pptmoban.com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实用性强产品展示品牌宣传公司介绍</dc:title>
  <dc:creator>精美PPT</dc:creator>
  <cp:keywords>www.51pptmoban.com</cp:keywords>
  <dc:description>www.51pptmoban.com</dc:description>
  <cp:lastModifiedBy>user Power</cp:lastModifiedBy>
  <cp:revision>139</cp:revision>
  <dcterms:created xsi:type="dcterms:W3CDTF">2014-12-11T07:20:02Z</dcterms:created>
  <dcterms:modified xsi:type="dcterms:W3CDTF">2023-10-30T02:18:58Z</dcterms:modified>
</cp:coreProperties>
</file>